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3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3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</a:t>
            </a:r>
          </a:p>
          <a:p>
            <a:pPr lvl="0"/>
            <a:r>
              <a:rPr kumimoji="1" lang="zh-CN" altLang="en-US" dirty="0" smtClean="0"/>
              <a:t>添加标题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核心要求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CN" altLang="en-US" dirty="0" smtClean="0"/>
              <a:t>产品展示</a:t>
            </a:r>
            <a:endParaRPr kumimoji="1" lang="zh-CN" altLang="en-US" dirty="0"/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产品展示</a:t>
            </a:r>
            <a:endParaRPr kumimoji="1" lang="en-US" altLang="zh-CN" dirty="0"/>
          </a:p>
          <a:p>
            <a:r>
              <a:rPr kumimoji="1" lang="zh-CN" altLang="en-US" dirty="0"/>
              <a:t>炫彩商务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PRESENTED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产品展示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产品展示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591150" y="1471133"/>
            <a:ext cx="5294045" cy="6692403"/>
            <a:chOff x="443362" y="1103350"/>
            <a:chExt cx="3970534" cy="501930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9" t="10520" r="5430" b="17484"/>
            <a:stretch/>
          </p:blipFill>
          <p:spPr>
            <a:xfrm>
              <a:off x="443362" y="1103350"/>
              <a:ext cx="3970534" cy="50193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46" r="2234"/>
            <a:stretch/>
          </p:blipFill>
          <p:spPr>
            <a:xfrm>
              <a:off x="969433" y="1603031"/>
              <a:ext cx="2937547" cy="4058326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6476345" y="1471133"/>
            <a:ext cx="4247832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476345" y="859262"/>
            <a:ext cx="2027606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7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EXAMPLE TEXT</a:t>
            </a:r>
          </a:p>
        </p:txBody>
      </p:sp>
      <p:sp>
        <p:nvSpPr>
          <p:cNvPr id="23" name="矩形 22"/>
          <p:cNvSpPr/>
          <p:nvPr/>
        </p:nvSpPr>
        <p:spPr>
          <a:xfrm>
            <a:off x="6476345" y="3603525"/>
            <a:ext cx="4247832" cy="169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pic>
        <p:nvPicPr>
          <p:cNvPr id="12" name="图片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77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PRESENTED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BY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4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0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grpSp>
        <p:nvGrpSpPr>
          <p:cNvPr id="22" name="组 21"/>
          <p:cNvGrpSpPr/>
          <p:nvPr/>
        </p:nvGrpSpPr>
        <p:grpSpPr>
          <a:xfrm>
            <a:off x="549169" y="1620448"/>
            <a:ext cx="2301073" cy="4077760"/>
            <a:chOff x="549169" y="1620448"/>
            <a:chExt cx="2301073" cy="4077760"/>
          </a:xfrm>
        </p:grpSpPr>
        <p:sp>
          <p:nvSpPr>
            <p:cNvPr id="6" name="矩形 5"/>
            <p:cNvSpPr/>
            <p:nvPr/>
          </p:nvSpPr>
          <p:spPr>
            <a:xfrm>
              <a:off x="54916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466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accent5">
                      <a:lumMod val="50000"/>
                    </a:schemeClr>
                  </a:solidFill>
                </a:rPr>
                <a:t>PROJECT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54661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点击此处添加文本信息。标题数字等都可以通过点击和重新输入进行更改，顶部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开始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”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92554" y="2127731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CN" altLang="en-US" sz="1867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129082" y="1620448"/>
            <a:ext cx="2301073" cy="4077760"/>
            <a:chOff x="3129082" y="1620448"/>
            <a:chExt cx="2301073" cy="4077760"/>
          </a:xfrm>
        </p:grpSpPr>
        <p:sp>
          <p:nvSpPr>
            <p:cNvPr id="9" name="矩形 8"/>
            <p:cNvSpPr/>
            <p:nvPr/>
          </p:nvSpPr>
          <p:spPr>
            <a:xfrm>
              <a:off x="3129082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4575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accent5">
                      <a:lumMod val="50000"/>
                    </a:schemeClr>
                  </a:solidFill>
                </a:rPr>
                <a:t>PROJECT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334575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点击此处添加文本信息。标题数字等都可以通过点击和重新输入进行更改，顶部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开始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”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263382" y="2123959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CN" altLang="en-US" sz="1867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708994" y="1620448"/>
            <a:ext cx="2301073" cy="4077760"/>
            <a:chOff x="5708994" y="1620448"/>
            <a:chExt cx="2301073" cy="4077760"/>
          </a:xfrm>
        </p:grpSpPr>
        <p:sp>
          <p:nvSpPr>
            <p:cNvPr id="12" name="矩形 11"/>
            <p:cNvSpPr/>
            <p:nvPr/>
          </p:nvSpPr>
          <p:spPr>
            <a:xfrm>
              <a:off x="5708994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14487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accent5">
                      <a:lumMod val="50000"/>
                    </a:schemeClr>
                  </a:solidFill>
                </a:rPr>
                <a:t>PROJECT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14487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点击此处添加文本信息。标题数字等都可以通过点击和重新输入进行更改，顶部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开始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”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4868" y="2134495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CN" altLang="en-US" sz="1867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288909" y="1620448"/>
            <a:ext cx="2301073" cy="4077760"/>
            <a:chOff x="8288909" y="1620448"/>
            <a:chExt cx="2301073" cy="4077760"/>
          </a:xfrm>
        </p:grpSpPr>
        <p:sp>
          <p:nvSpPr>
            <p:cNvPr id="15" name="矩形 14"/>
            <p:cNvSpPr/>
            <p:nvPr/>
          </p:nvSpPr>
          <p:spPr>
            <a:xfrm>
              <a:off x="8288909" y="1620448"/>
              <a:ext cx="2301073" cy="4077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494401" y="1620448"/>
              <a:ext cx="1890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accent5">
                      <a:lumMod val="50000"/>
                    </a:schemeClr>
                  </a:solidFill>
                </a:rPr>
                <a:t>PROJECT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494401" y="2731502"/>
              <a:ext cx="1890091" cy="2225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点击此处添加文本信息。标题数字等都可以通过点击和重新输入进行更改，顶部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“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开始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”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10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号字，</a:t>
              </a:r>
              <a:r>
                <a:rPr lang="en-US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1.3</a:t>
              </a:r>
              <a:r>
                <a:rPr lang="zh-CN" altLang="zh-CN" sz="1333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倍字间距。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393673" y="2123959"/>
              <a:ext cx="2095445" cy="379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zh-CN" altLang="en-US" sz="1867" b="1" dirty="0">
                  <a:solidFill>
                    <a:schemeClr val="accent5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点击此处添加标题</a:t>
              </a:r>
            </a:p>
          </p:txBody>
        </p:sp>
      </p:grp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sp>
        <p:nvSpPr>
          <p:cNvPr id="39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41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2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3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schemeClr val="accent6"/>
                </a:solidFill>
              </a:rPr>
              <a:t>4</a:t>
            </a:r>
            <a:endParaRPr kumimoji="1" lang="zh-CN" altLang="en-US" sz="8000" b="1" dirty="0">
              <a:solidFill>
                <a:schemeClr val="accent6"/>
              </a:solidFill>
            </a:endParaRPr>
          </a:p>
        </p:txBody>
      </p:sp>
      <p:sp>
        <p:nvSpPr>
          <p:cNvPr id="44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5" name="矩形 44"/>
          <p:cNvSpPr/>
          <p:nvPr/>
        </p:nvSpPr>
        <p:spPr>
          <a:xfrm>
            <a:off x="3048000" y="1198710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>
                <a:solidFill>
                  <a:schemeClr val="accent4"/>
                </a:solidFill>
              </a:rPr>
              <a:t>PROJECT  </a:t>
            </a:r>
            <a:r>
              <a:rPr kumimoji="1" lang="zh-CN" altLang="en-US" sz="2133" b="1" dirty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3048000" y="1599572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509916" y="244961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>
                <a:solidFill>
                  <a:schemeClr val="accent1"/>
                </a:solidFill>
              </a:rPr>
              <a:t>PROJECT  </a:t>
            </a:r>
            <a:r>
              <a:rPr kumimoji="1" lang="zh-CN" altLang="en-US" sz="2133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3509916" y="2850482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9" name="矩形 48"/>
          <p:cNvSpPr/>
          <p:nvPr/>
        </p:nvSpPr>
        <p:spPr>
          <a:xfrm>
            <a:off x="3509916" y="3904816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>
                <a:solidFill>
                  <a:schemeClr val="accent3"/>
                </a:solidFill>
              </a:rPr>
              <a:t>PROJECT  </a:t>
            </a:r>
            <a:r>
              <a:rPr kumimoji="1" lang="zh-CN" altLang="en-US" sz="2133" b="1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509916" y="4305679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3048000" y="5199259"/>
            <a:ext cx="3697765" cy="420564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133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  </a:t>
            </a:r>
            <a:r>
              <a:rPr kumimoji="1" lang="zh-CN" altLang="en-US" sz="2133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3048000" y="5600122"/>
            <a:ext cx="694310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449184" y="3499543"/>
            <a:ext cx="1041952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6"/>
                </a:solidFill>
              </a:rPr>
              <a:t>PROJECT</a:t>
            </a:r>
            <a:endParaRPr lang="zh-CN" altLang="en-US" sz="1867" dirty="0">
              <a:solidFill>
                <a:schemeClr val="accent6"/>
              </a:solidFill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核心要求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核心要求</a:t>
            </a:r>
            <a:endParaRPr kumimoji="1" lang="zh-CN" altLang="en-US" dirty="0"/>
          </a:p>
        </p:txBody>
      </p:sp>
      <p:sp>
        <p:nvSpPr>
          <p:cNvPr id="6" name="饼图 5"/>
          <p:cNvSpPr/>
          <p:nvPr/>
        </p:nvSpPr>
        <p:spPr>
          <a:xfrm>
            <a:off x="2801847" y="19283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饼图 6"/>
          <p:cNvSpPr/>
          <p:nvPr/>
        </p:nvSpPr>
        <p:spPr>
          <a:xfrm flipH="1">
            <a:off x="3005047" y="19283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饼图 7"/>
          <p:cNvSpPr/>
          <p:nvPr/>
        </p:nvSpPr>
        <p:spPr>
          <a:xfrm flipV="1">
            <a:off x="2801847" y="21315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饼图 8"/>
          <p:cNvSpPr/>
          <p:nvPr/>
        </p:nvSpPr>
        <p:spPr>
          <a:xfrm flipH="1" flipV="1">
            <a:off x="3005047" y="2131553"/>
            <a:ext cx="2740040" cy="274004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bg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5427571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427571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59936" y="1639112"/>
            <a:ext cx="12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accent3"/>
                </a:solidFill>
              </a:rPr>
              <a:t>PROJECT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9936" y="4179964"/>
            <a:ext cx="12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2400" b="1" dirty="0">
                <a:solidFill>
                  <a:schemeClr val="bg1"/>
                </a:solidFill>
              </a:rPr>
              <a:t>PROJECT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2445" y="2131554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67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67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2445" y="4652906"/>
            <a:ext cx="2022692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67" dirty="0">
              <a:solidFill>
                <a:schemeClr val="bg1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8160171" y="1387603"/>
            <a:ext cx="2517668" cy="27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160171" y="698883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chemeClr val="accent3"/>
                </a:solidFill>
                <a:latin typeface="Century Gothic"/>
                <a:ea typeface="微软雅黑"/>
              </a:rPr>
              <a:t>点击此处添加标题</a:t>
            </a:r>
            <a:endParaRPr lang="zh-CN" altLang="en-US" sz="2133" dirty="0">
              <a:solidFill>
                <a:schemeClr val="accent3"/>
              </a:solidFill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核心要求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核心要求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7051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36385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48289" y="1501030"/>
            <a:ext cx="2511904" cy="27632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矩形 26"/>
          <p:cNvSpPr/>
          <p:nvPr/>
        </p:nvSpPr>
        <p:spPr>
          <a:xfrm>
            <a:off x="8060195" y="1501030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567051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3036385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矩形 29"/>
          <p:cNvSpPr/>
          <p:nvPr/>
        </p:nvSpPr>
        <p:spPr>
          <a:xfrm>
            <a:off x="5548289" y="5325772"/>
            <a:ext cx="2511904" cy="27632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8060195" y="5325772"/>
            <a:ext cx="2511904" cy="276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2" name="矩形 31"/>
          <p:cNvSpPr/>
          <p:nvPr/>
        </p:nvSpPr>
        <p:spPr>
          <a:xfrm>
            <a:off x="567049" y="1777351"/>
            <a:ext cx="2469336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36386" y="1777351"/>
            <a:ext cx="2511905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48288" y="1777351"/>
            <a:ext cx="2511904" cy="35484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60195" y="1777351"/>
            <a:ext cx="2511904" cy="35484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049" y="2395183"/>
            <a:ext cx="2469336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67" dirty="0">
              <a:solidFill>
                <a:schemeClr val="accent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7049" y="1851337"/>
            <a:ext cx="2469336" cy="42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667" b="1" dirty="0">
                <a:solidFill>
                  <a:schemeClr val="accent6"/>
                </a:solidFill>
                <a:latin typeface="Calibri"/>
                <a:ea typeface="宋体"/>
              </a:rPr>
              <a:t>PROJECT</a:t>
            </a:r>
            <a:r>
              <a:rPr kumimoji="1" lang="zh-CN" altLang="en-US" sz="2667" b="1" dirty="0">
                <a:solidFill>
                  <a:schemeClr val="accent6"/>
                </a:solidFill>
                <a:latin typeface="Calibri"/>
                <a:ea typeface="宋体"/>
              </a:rPr>
              <a:t> </a:t>
            </a:r>
            <a:r>
              <a:rPr kumimoji="1" lang="zh-CN" altLang="en-US" sz="2133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3036386" y="2400363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67" dirty="0">
              <a:solidFill>
                <a:schemeClr val="accent6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36386" y="1856517"/>
            <a:ext cx="2511905" cy="42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667" b="1" dirty="0">
                <a:solidFill>
                  <a:schemeClr val="accent6"/>
                </a:solidFill>
                <a:latin typeface="Calibri"/>
                <a:ea typeface="宋体"/>
              </a:rPr>
              <a:t>PROJECT</a:t>
            </a:r>
            <a:r>
              <a:rPr kumimoji="1" lang="zh-CN" altLang="en-US" sz="2667" b="1" dirty="0">
                <a:solidFill>
                  <a:schemeClr val="accent6"/>
                </a:solidFill>
                <a:latin typeface="Calibri"/>
                <a:ea typeface="宋体"/>
              </a:rPr>
              <a:t>  </a:t>
            </a:r>
            <a:r>
              <a:rPr kumimoji="1" lang="zh-CN" altLang="en-US" sz="2133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667" b="1" dirty="0">
              <a:solidFill>
                <a:schemeClr val="accent6"/>
              </a:solidFill>
              <a:latin typeface="Calibri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45669" y="2395183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333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67" dirty="0">
              <a:solidFill>
                <a:srgbClr val="FFFF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45669" y="1851337"/>
            <a:ext cx="2511905" cy="42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667" b="1" dirty="0">
                <a:solidFill>
                  <a:prstClr val="white"/>
                </a:solidFill>
                <a:latin typeface="Calibri"/>
                <a:ea typeface="宋体"/>
              </a:rPr>
              <a:t>PROJECT</a:t>
            </a:r>
            <a:r>
              <a:rPr kumimoji="1" lang="zh-CN" altLang="en-US" sz="2667" b="1" dirty="0">
                <a:solidFill>
                  <a:prstClr val="white"/>
                </a:solidFill>
                <a:latin typeface="Calibri"/>
                <a:ea typeface="宋体"/>
              </a:rPr>
              <a:t>  </a:t>
            </a:r>
            <a:r>
              <a:rPr kumimoji="1" lang="zh-CN" altLang="en-US" sz="2133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667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57576" y="2403672"/>
            <a:ext cx="2511905" cy="275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sz="1333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067" dirty="0">
              <a:solidFill>
                <a:schemeClr val="accent6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57576" y="1859827"/>
            <a:ext cx="2511905" cy="42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667" b="1" dirty="0">
                <a:solidFill>
                  <a:schemeClr val="accent6"/>
                </a:solidFill>
                <a:latin typeface="Calibri"/>
                <a:ea typeface="宋体"/>
              </a:rPr>
              <a:t>PROJECT</a:t>
            </a:r>
            <a:r>
              <a:rPr kumimoji="1" lang="zh-CN" altLang="en-US" sz="2667" b="1" dirty="0">
                <a:solidFill>
                  <a:schemeClr val="accent6"/>
                </a:solidFill>
                <a:latin typeface="Calibri"/>
                <a:ea typeface="宋体"/>
              </a:rPr>
              <a:t>  </a:t>
            </a:r>
            <a:r>
              <a:rPr kumimoji="1" lang="zh-CN" altLang="en-US" sz="2133" b="1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667" b="1" dirty="0">
              <a:solidFill>
                <a:schemeClr val="accent6"/>
              </a:solidFill>
              <a:latin typeface="Calibri"/>
              <a:ea typeface="宋体"/>
            </a:endParaRPr>
          </a:p>
        </p:txBody>
      </p:sp>
      <p:pic>
        <p:nvPicPr>
          <p:cNvPr id="44" name="图片 4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6" name="手杖形箭头 5"/>
          <p:cNvSpPr/>
          <p:nvPr/>
        </p:nvSpPr>
        <p:spPr>
          <a:xfrm rot="16200000">
            <a:off x="3901869" y="-533150"/>
            <a:ext cx="1364023" cy="4557216"/>
          </a:xfrm>
          <a:prstGeom prst="uturnArrow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6991417" y="330271"/>
            <a:ext cx="1364023" cy="4557216"/>
          </a:xfrm>
          <a:prstGeom prst="uturn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手杖形箭头 7"/>
          <p:cNvSpPr/>
          <p:nvPr/>
        </p:nvSpPr>
        <p:spPr>
          <a:xfrm rot="16200000">
            <a:off x="3901866" y="1188624"/>
            <a:ext cx="1364023" cy="4557216"/>
          </a:xfrm>
          <a:prstGeom prst="uturnArrow">
            <a:avLst/>
          </a:pr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手杖形箭头 8"/>
          <p:cNvSpPr/>
          <p:nvPr/>
        </p:nvSpPr>
        <p:spPr>
          <a:xfrm rot="5400000" flipH="1">
            <a:off x="6979657" y="2043667"/>
            <a:ext cx="1364023" cy="4557216"/>
          </a:xfrm>
          <a:prstGeom prst="uturnArrow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-1" y="4486857"/>
            <a:ext cx="5668236" cy="670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242218" y="2908049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2237" y="3753217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2237" y="2037916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42218" y="1179564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8578" y="948691"/>
            <a:ext cx="2862415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123586" y="948692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304341" y="5050653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302153" y="2863789"/>
            <a:ext cx="1702969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1</a:t>
            </a:r>
            <a:endParaRPr kumimoji="1" lang="zh-CN" altLang="en-US" sz="6600" b="1" dirty="0"/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2</a:t>
            </a:r>
            <a:endParaRPr kumimoji="1" lang="zh-CN" altLang="en-US" sz="6600" b="1" dirty="0"/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3</a:t>
            </a:r>
            <a:endParaRPr kumimoji="1" lang="zh-CN" altLang="en-US" sz="6600" b="1" dirty="0"/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4</a:t>
            </a:r>
            <a:endParaRPr kumimoji="1" lang="zh-CN" altLang="en-US" sz="6600" b="1" dirty="0"/>
          </a:p>
        </p:txBody>
      </p:sp>
      <p:sp>
        <p:nvSpPr>
          <p:cNvPr id="45" name="矩形 44"/>
          <p:cNvSpPr/>
          <p:nvPr/>
        </p:nvSpPr>
        <p:spPr>
          <a:xfrm>
            <a:off x="2463762" y="2594323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3242" y="3381060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19757" y="3381060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93407" y="2828772"/>
            <a:ext cx="1290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PROJECT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975" y="1949126"/>
            <a:ext cx="145205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2323388" y="3075205"/>
            <a:ext cx="143416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4466567" y="1982699"/>
            <a:ext cx="1346981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34453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问题解决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692395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93180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2013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82093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2014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82879" y="55344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2015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28479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3443001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5657522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7872045" y="4994140"/>
            <a:ext cx="1899879" cy="317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1333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点击此处添加事件标题</a:t>
            </a: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2827432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180688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294100"/>
            <a:ext cx="192043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倍字间距。点击此处添加文本信息。建议正文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产品展示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产品展示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7073" y="1337307"/>
            <a:ext cx="793787" cy="7937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1</a:t>
            </a:r>
            <a:endParaRPr kumimoji="1" lang="zh-CN" altLang="en-US" sz="4800" b="1" dirty="0"/>
          </a:p>
        </p:txBody>
      </p:sp>
      <p:sp>
        <p:nvSpPr>
          <p:cNvPr id="7" name="椭圆 6"/>
          <p:cNvSpPr/>
          <p:nvPr/>
        </p:nvSpPr>
        <p:spPr>
          <a:xfrm>
            <a:off x="777073" y="3663347"/>
            <a:ext cx="793787" cy="7937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2</a:t>
            </a:r>
            <a:endParaRPr kumimoji="1" lang="zh-CN" altLang="en-US" sz="4800" b="1" dirty="0"/>
          </a:p>
        </p:txBody>
      </p:sp>
      <p:sp>
        <p:nvSpPr>
          <p:cNvPr id="8" name="椭圆 7"/>
          <p:cNvSpPr/>
          <p:nvPr/>
        </p:nvSpPr>
        <p:spPr>
          <a:xfrm>
            <a:off x="8246435" y="1337307"/>
            <a:ext cx="793787" cy="79378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3</a:t>
            </a:r>
            <a:endParaRPr kumimoji="1" lang="zh-CN" altLang="en-US" sz="4800" b="1" dirty="0"/>
          </a:p>
        </p:txBody>
      </p:sp>
      <p:sp>
        <p:nvSpPr>
          <p:cNvPr id="9" name="椭圆 8"/>
          <p:cNvSpPr/>
          <p:nvPr/>
        </p:nvSpPr>
        <p:spPr>
          <a:xfrm>
            <a:off x="8246435" y="3663347"/>
            <a:ext cx="793787" cy="7937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4</a:t>
            </a:r>
            <a:endParaRPr kumimoji="1" lang="zh-CN" altLang="en-US" sz="4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7074" y="2228952"/>
            <a:ext cx="2112884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777074" y="4525507"/>
            <a:ext cx="2112884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246436" y="2228952"/>
            <a:ext cx="2192129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46436" y="4525507"/>
            <a:ext cx="2192129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250707" y="1897367"/>
            <a:ext cx="4599939" cy="3531960"/>
            <a:chOff x="3041661" y="1213415"/>
            <a:chExt cx="3586283" cy="27536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61" y="1213415"/>
              <a:ext cx="3586283" cy="27536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3185500" y="1332392"/>
              <a:ext cx="3300012" cy="19257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74" y="2053286"/>
            <a:ext cx="4228991" cy="2466709"/>
          </a:xfrm>
          <a:prstGeom prst="rect">
            <a:avLst/>
          </a:prstGeom>
        </p:spPr>
      </p:pic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62480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1660</Words>
  <Application>Microsoft Macintosh PowerPoint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Century Gothic</vt:lpstr>
      <vt:lpstr>Microsoft YaHei</vt:lpstr>
      <vt:lpstr>Segoe UI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31</cp:revision>
  <dcterms:created xsi:type="dcterms:W3CDTF">2015-08-18T02:51:41Z</dcterms:created>
  <dcterms:modified xsi:type="dcterms:W3CDTF">2015-09-22T15:05:05Z</dcterms:modified>
  <cp:category/>
</cp:coreProperties>
</file>