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7"/>
  </p:handoutMasterIdLst>
  <p:sldIdLst>
    <p:sldId id="256" r:id="rId2"/>
    <p:sldId id="258" r:id="rId3"/>
    <p:sldId id="260" r:id="rId4"/>
    <p:sldId id="274" r:id="rId5"/>
    <p:sldId id="263" r:id="rId6"/>
    <p:sldId id="264" r:id="rId7"/>
    <p:sldId id="269" r:id="rId8"/>
    <p:sldId id="281" r:id="rId9"/>
    <p:sldId id="266" r:id="rId10"/>
    <p:sldId id="267" r:id="rId11"/>
    <p:sldId id="282" r:id="rId12"/>
    <p:sldId id="283" r:id="rId13"/>
    <p:sldId id="270" r:id="rId14"/>
    <p:sldId id="284" r:id="rId15"/>
    <p:sldId id="272" r:id="rId16"/>
    <p:sldId id="285" r:id="rId17"/>
    <p:sldId id="275" r:id="rId18"/>
    <p:sldId id="276" r:id="rId19"/>
    <p:sldId id="277" r:id="rId20"/>
    <p:sldId id="286" r:id="rId21"/>
    <p:sldId id="287" r:id="rId22"/>
    <p:sldId id="288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157E9F"/>
    <a:srgbClr val="1BA0C9"/>
    <a:srgbClr val="0D5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2952"/>
    </p:cViewPr>
  </p:sorterViewPr>
  <p:notesViewPr>
    <p:cSldViewPr snapToGrid="0">
      <p:cViewPr varScale="1">
        <p:scale>
          <a:sx n="54" d="100"/>
          <a:sy n="54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870207767880827E-3"/>
          <c:y val="4.1694885364860733E-2"/>
          <c:w val="0.95607138572766559"/>
          <c:h val="0.934479465855218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348371088"/>
        <c:axId val="348371480"/>
      </c:barChart>
      <c:catAx>
        <c:axId val="348371088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348371480"/>
        <c:crosses val="autoZero"/>
        <c:auto val="1"/>
        <c:lblAlgn val="ctr"/>
        <c:lblOffset val="100"/>
        <c:noMultiLvlLbl val="0"/>
      </c:catAx>
      <c:valAx>
        <c:axId val="3483714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48371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157E9F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solidFill>
              <a:srgbClr val="1BA0C9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100"/>
        <c:axId val="332979992"/>
        <c:axId val="26257634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系列 1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dPt>
                  <c:idx val="0"/>
                  <c:invertIfNegative val="0"/>
                  <c:bubble3D val="0"/>
                  <c:spPr>
                    <a:solidFill>
                      <a:srgbClr val="FCC124"/>
                    </a:solidFill>
                    <a:ln>
                      <a:noFill/>
                    </a:ln>
                    <a:effectLst/>
                  </c:spPr>
                </c:dPt>
                <c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类别 1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Sheet1!$B$2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3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3329799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62576344"/>
        <c:crosses val="autoZero"/>
        <c:auto val="1"/>
        <c:lblAlgn val="ctr"/>
        <c:lblOffset val="100"/>
        <c:noMultiLvlLbl val="0"/>
      </c:catAx>
      <c:valAx>
        <c:axId val="262576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32979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157E9F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3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3"/>
                <c:pt idx="0">
                  <c:v>3.5</c:v>
                </c:pt>
                <c:pt idx="1">
                  <c:v>4.5</c:v>
                </c:pt>
                <c:pt idx="2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3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3"/>
                <c:pt idx="0">
                  <c:v>1.8</c:v>
                </c:pt>
                <c:pt idx="1">
                  <c:v>2.8</c:v>
                </c:pt>
                <c:pt idx="2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75491104"/>
        <c:axId val="375487576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系列 3</c:v>
                      </c:pt>
                    </c:strCache>
                  </c:strRef>
                </c:tx>
                <c:spPr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Sheet1!$D$2:$D$6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3</c:v>
                      </c:pt>
                      <c:pt idx="1">
                        <c:v>4</c:v>
                      </c:pt>
                      <c:pt idx="2">
                        <c:v>2.5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375491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75487576"/>
        <c:crosses val="autoZero"/>
        <c:auto val="1"/>
        <c:lblAlgn val="ctr"/>
        <c:lblOffset val="100"/>
        <c:noMultiLvlLbl val="0"/>
      </c:catAx>
      <c:valAx>
        <c:axId val="375487576"/>
        <c:scaling>
          <c:orientation val="minMax"/>
          <c:max val="12"/>
        </c:scaling>
        <c:delete val="1"/>
        <c:axPos val="b"/>
        <c:numFmt formatCode="General" sourceLinked="1"/>
        <c:majorTickMark val="none"/>
        <c:minorTickMark val="none"/>
        <c:tickLblPos val="nextTo"/>
        <c:crossAx val="37549110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32554-1B9C-4777-9968-E297D0A885A3}" type="datetimeFigureOut">
              <a:rPr lang="zh-CN" altLang="en-US" smtClean="0"/>
              <a:t>2015/10/20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22E4A-EEF8-472F-BB2E-CD7785939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888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27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3028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724400" y="365126"/>
            <a:ext cx="2621280" cy="4205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 altLang="en-US" dirty="0" smtClean="0"/>
              <a:t>点击此处添加标题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170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22445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89136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724400" y="365126"/>
            <a:ext cx="2621280" cy="4205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 altLang="en-US" dirty="0" smtClean="0"/>
              <a:t>点击此处添加标题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262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4586513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4354839" y="632759"/>
            <a:ext cx="3482321" cy="469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086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A4CA56-C766-4643-9C49-0B5937DF92E1}" type="datetimeFigureOut">
              <a:rPr lang="zh-CN" altLang="en-US" smtClean="0"/>
              <a:t>2015/10/20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981200"/>
            <a:ext cx="12192000" cy="4876800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724400" y="365126"/>
            <a:ext cx="2621280" cy="4205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 altLang="en-US" dirty="0" smtClean="0"/>
              <a:t>点击此处添加标题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320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419600"/>
            <a:ext cx="12192000" cy="2438400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724400" y="365126"/>
            <a:ext cx="2621280" cy="4205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 altLang="en-US" dirty="0" smtClean="0"/>
              <a:t>点击此处添加标题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565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100000"/>
            </a:avLst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rot="10800000">
            <a:off x="0" y="0"/>
            <a:ext cx="12192000" cy="6858000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448175" y="365125"/>
            <a:ext cx="3305175" cy="5873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solidFill>
                  <a:srgbClr val="157E9F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单击此处添加母版标题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75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88577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1" y="-1"/>
            <a:ext cx="12192000" cy="688857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70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962150"/>
            <a:ext cx="12192000" cy="3105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724400" y="365126"/>
            <a:ext cx="2621280" cy="4205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 altLang="en-US" dirty="0" smtClean="0"/>
              <a:t>点击此处添加标题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031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>
            <a:off x="8476343" y="0"/>
            <a:ext cx="3715657" cy="6858000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>
            <a:off x="9361714" y="0"/>
            <a:ext cx="2830287" cy="6858000"/>
          </a:xfrm>
          <a:prstGeom prst="triangle">
            <a:avLst>
              <a:gd name="adj" fmla="val 100000"/>
            </a:avLst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-1" y="0"/>
            <a:ext cx="3222171" cy="6858000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0" y="0"/>
            <a:ext cx="2830287" cy="6858000"/>
          </a:xfrm>
          <a:prstGeom prst="triangle">
            <a:avLst>
              <a:gd name="adj" fmla="val 100000"/>
            </a:avLst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17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587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77" r:id="rId4"/>
    <p:sldLayoutId id="2147483682" r:id="rId5"/>
    <p:sldLayoutId id="2147483678" r:id="rId6"/>
    <p:sldLayoutId id="2147483683" r:id="rId7"/>
    <p:sldLayoutId id="2147483684" r:id="rId8"/>
    <p:sldLayoutId id="2147483679" r:id="rId9"/>
    <p:sldLayoutId id="2147483685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280229" y="3973162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280229" y="4826248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962312" y="4056807"/>
            <a:ext cx="60135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400" b="1" dirty="0" smtClean="0">
                <a:solidFill>
                  <a:srgbClr val="157E9F"/>
                </a:solidFill>
              </a:rPr>
              <a:t>POWERPOINT</a:t>
            </a:r>
            <a:r>
              <a:rPr kumimoji="1" lang="zh-CN" altLang="en-US" sz="4400" b="1" dirty="0" smtClean="0">
                <a:solidFill>
                  <a:srgbClr val="157E9F"/>
                </a:solidFill>
              </a:rPr>
              <a:t> </a:t>
            </a:r>
            <a:r>
              <a:rPr kumimoji="1" lang="en-US" altLang="zh-CN" sz="4400" b="1" dirty="0" smtClean="0">
                <a:solidFill>
                  <a:srgbClr val="157E9F"/>
                </a:solidFill>
              </a:rPr>
              <a:t>TEMPLATE</a:t>
            </a:r>
            <a:endParaRPr kumimoji="1" lang="zh-CN" altLang="en-US" sz="4400" b="1" dirty="0">
              <a:solidFill>
                <a:srgbClr val="157E9F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909756" y="5374159"/>
            <a:ext cx="2111232" cy="478972"/>
            <a:chOff x="4909756" y="5374159"/>
            <a:chExt cx="2111232" cy="478972"/>
          </a:xfrm>
        </p:grpSpPr>
        <p:sp>
          <p:nvSpPr>
            <p:cNvPr id="18" name="流程图: 终止 17"/>
            <p:cNvSpPr/>
            <p:nvPr/>
          </p:nvSpPr>
          <p:spPr>
            <a:xfrm>
              <a:off x="4909756" y="5374159"/>
              <a:ext cx="2111232" cy="478972"/>
            </a:xfrm>
            <a:prstGeom prst="flowChartTerminator">
              <a:avLst/>
            </a:prstGeom>
            <a:solidFill>
              <a:srgbClr val="1BA0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021592" y="5475147"/>
              <a:ext cx="1820362" cy="276995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pPr defTabSz="457178"/>
              <a:r>
                <a:rPr kumimoji="1" lang="en-US" altLang="zh-CN" sz="1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PRESENTED</a:t>
              </a:r>
              <a:r>
                <a:rPr kumimoji="1" lang="zh-CN" altLang="en-US" sz="1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BY</a:t>
              </a:r>
              <a:r>
                <a:rPr kumimoji="1" lang="zh-CN" altLang="en-US" sz="1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 </a:t>
              </a:r>
              <a:r>
                <a:rPr kumimoji="1" lang="en-US" altLang="zh-CN" sz="1200" dirty="0" err="1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OfficePLUS</a:t>
              </a:r>
              <a:endParaRPr kumimoji="1" lang="zh-CN" altLang="en-US" sz="1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六边形 1"/>
          <p:cNvSpPr/>
          <p:nvPr/>
        </p:nvSpPr>
        <p:spPr>
          <a:xfrm rot="5400000">
            <a:off x="4945484" y="1679827"/>
            <a:ext cx="1821533" cy="1669318"/>
          </a:xfrm>
          <a:prstGeom prst="hexagon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六边形 15"/>
          <p:cNvSpPr/>
          <p:nvPr/>
        </p:nvSpPr>
        <p:spPr>
          <a:xfrm rot="3044592">
            <a:off x="4901565" y="1654091"/>
            <a:ext cx="1909371" cy="1749816"/>
          </a:xfrm>
          <a:prstGeom prst="hexagon">
            <a:avLst/>
          </a:prstGeom>
          <a:noFill/>
          <a:ln>
            <a:solidFill>
              <a:srgbClr val="1BA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76451" y="2052821"/>
            <a:ext cx="1999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2015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7010251" y="1446256"/>
            <a:ext cx="1148998" cy="743434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3487656" y="2514486"/>
            <a:ext cx="1148998" cy="743434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56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0"/>
            <a:ext cx="10424160" cy="694944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文本框 6"/>
          <p:cNvSpPr txBox="1"/>
          <p:nvPr/>
        </p:nvSpPr>
        <p:spPr>
          <a:xfrm>
            <a:off x="4408756" y="806285"/>
            <a:ext cx="3141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8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17701" y="1937991"/>
            <a:ext cx="31415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</a:t>
            </a:r>
          </a:p>
          <a:p>
            <a:r>
              <a:rPr lang="en-US" altLang="zh-CN" sz="28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 ADD</a:t>
            </a:r>
            <a:endParaRPr lang="zh-CN" altLang="en-US" sz="28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8"/>
          <p:cNvSpPr txBox="1"/>
          <p:nvPr/>
        </p:nvSpPr>
        <p:spPr>
          <a:xfrm>
            <a:off x="1117701" y="2808895"/>
            <a:ext cx="3936797" cy="2577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。标题数字等都可以通过点击和重新输入进行更改，顶部“开始”面板中可以对字体、字号、颜色、行距等进行修改。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274897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4683457" y="665377"/>
            <a:ext cx="2621280" cy="420552"/>
          </a:xfrm>
        </p:spPr>
        <p:txBody>
          <a:bodyPr/>
          <a:lstStyle/>
          <a:p>
            <a:r>
              <a:rPr lang="zh-CN" altLang="en-US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 12"/>
          <p:cNvGrpSpPr/>
          <p:nvPr/>
        </p:nvGrpSpPr>
        <p:grpSpPr>
          <a:xfrm>
            <a:off x="1307522" y="2357092"/>
            <a:ext cx="2763322" cy="3719857"/>
            <a:chOff x="4154488" y="2908300"/>
            <a:chExt cx="495300" cy="666750"/>
          </a:xfrm>
        </p:grpSpPr>
        <p:sp>
          <p:nvSpPr>
            <p:cNvPr id="4" name="Freeform 83"/>
            <p:cNvSpPr>
              <a:spLocks/>
            </p:cNvSpPr>
            <p:nvPr/>
          </p:nvSpPr>
          <p:spPr bwMode="auto">
            <a:xfrm>
              <a:off x="4341813" y="2987675"/>
              <a:ext cx="250825" cy="355600"/>
            </a:xfrm>
            <a:custGeom>
              <a:avLst/>
              <a:gdLst/>
              <a:ahLst/>
              <a:cxnLst>
                <a:cxn ang="0">
                  <a:pos x="158" y="106"/>
                </a:cxn>
                <a:cxn ang="0">
                  <a:pos x="158" y="106"/>
                </a:cxn>
                <a:cxn ang="0">
                  <a:pos x="156" y="88"/>
                </a:cxn>
                <a:cxn ang="0">
                  <a:pos x="152" y="74"/>
                </a:cxn>
                <a:cxn ang="0">
                  <a:pos x="148" y="58"/>
                </a:cxn>
                <a:cxn ang="0">
                  <a:pos x="140" y="44"/>
                </a:cxn>
                <a:cxn ang="0">
                  <a:pos x="130" y="30"/>
                </a:cxn>
                <a:cxn ang="0">
                  <a:pos x="120" y="20"/>
                </a:cxn>
                <a:cxn ang="0">
                  <a:pos x="108" y="10"/>
                </a:cxn>
                <a:cxn ang="0">
                  <a:pos x="94" y="0"/>
                </a:cxn>
                <a:cxn ang="0">
                  <a:pos x="88" y="16"/>
                </a:cxn>
                <a:cxn ang="0">
                  <a:pos x="88" y="16"/>
                </a:cxn>
                <a:cxn ang="0">
                  <a:pos x="98" y="24"/>
                </a:cxn>
                <a:cxn ang="0">
                  <a:pos x="110" y="32"/>
                </a:cxn>
                <a:cxn ang="0">
                  <a:pos x="118" y="42"/>
                </a:cxn>
                <a:cxn ang="0">
                  <a:pos x="126" y="54"/>
                </a:cxn>
                <a:cxn ang="0">
                  <a:pos x="132" y="66"/>
                </a:cxn>
                <a:cxn ang="0">
                  <a:pos x="136" y="78"/>
                </a:cxn>
                <a:cxn ang="0">
                  <a:pos x="138" y="92"/>
                </a:cxn>
                <a:cxn ang="0">
                  <a:pos x="140" y="106"/>
                </a:cxn>
                <a:cxn ang="0">
                  <a:pos x="140" y="106"/>
                </a:cxn>
                <a:cxn ang="0">
                  <a:pos x="138" y="126"/>
                </a:cxn>
                <a:cxn ang="0">
                  <a:pos x="132" y="146"/>
                </a:cxn>
                <a:cxn ang="0">
                  <a:pos x="122" y="162"/>
                </a:cxn>
                <a:cxn ang="0">
                  <a:pos x="110" y="178"/>
                </a:cxn>
                <a:cxn ang="0">
                  <a:pos x="94" y="190"/>
                </a:cxn>
                <a:cxn ang="0">
                  <a:pos x="78" y="200"/>
                </a:cxn>
                <a:cxn ang="0">
                  <a:pos x="58" y="206"/>
                </a:cxn>
                <a:cxn ang="0">
                  <a:pos x="38" y="208"/>
                </a:cxn>
                <a:cxn ang="0">
                  <a:pos x="38" y="208"/>
                </a:cxn>
                <a:cxn ang="0">
                  <a:pos x="22" y="206"/>
                </a:cxn>
                <a:cxn ang="0">
                  <a:pos x="8" y="204"/>
                </a:cxn>
                <a:cxn ang="0">
                  <a:pos x="0" y="218"/>
                </a:cxn>
                <a:cxn ang="0">
                  <a:pos x="0" y="218"/>
                </a:cxn>
                <a:cxn ang="0">
                  <a:pos x="18" y="224"/>
                </a:cxn>
                <a:cxn ang="0">
                  <a:pos x="38" y="224"/>
                </a:cxn>
                <a:cxn ang="0">
                  <a:pos x="38" y="224"/>
                </a:cxn>
                <a:cxn ang="0">
                  <a:pos x="50" y="224"/>
                </a:cxn>
                <a:cxn ang="0">
                  <a:pos x="62" y="222"/>
                </a:cxn>
                <a:cxn ang="0">
                  <a:pos x="84" y="216"/>
                </a:cxn>
                <a:cxn ang="0">
                  <a:pos x="104" y="204"/>
                </a:cxn>
                <a:cxn ang="0">
                  <a:pos x="122" y="190"/>
                </a:cxn>
                <a:cxn ang="0">
                  <a:pos x="136" y="172"/>
                </a:cxn>
                <a:cxn ang="0">
                  <a:pos x="148" y="152"/>
                </a:cxn>
                <a:cxn ang="0">
                  <a:pos x="154" y="130"/>
                </a:cxn>
                <a:cxn ang="0">
                  <a:pos x="156" y="118"/>
                </a:cxn>
                <a:cxn ang="0">
                  <a:pos x="158" y="106"/>
                </a:cxn>
                <a:cxn ang="0">
                  <a:pos x="158" y="106"/>
                </a:cxn>
              </a:cxnLst>
              <a:rect l="0" t="0" r="r" b="b"/>
              <a:pathLst>
                <a:path w="158" h="224">
                  <a:moveTo>
                    <a:pt x="158" y="106"/>
                  </a:moveTo>
                  <a:lnTo>
                    <a:pt x="158" y="106"/>
                  </a:lnTo>
                  <a:lnTo>
                    <a:pt x="156" y="88"/>
                  </a:lnTo>
                  <a:lnTo>
                    <a:pt x="152" y="74"/>
                  </a:lnTo>
                  <a:lnTo>
                    <a:pt x="148" y="58"/>
                  </a:lnTo>
                  <a:lnTo>
                    <a:pt x="140" y="44"/>
                  </a:lnTo>
                  <a:lnTo>
                    <a:pt x="130" y="30"/>
                  </a:lnTo>
                  <a:lnTo>
                    <a:pt x="120" y="20"/>
                  </a:lnTo>
                  <a:lnTo>
                    <a:pt x="108" y="10"/>
                  </a:lnTo>
                  <a:lnTo>
                    <a:pt x="94" y="0"/>
                  </a:lnTo>
                  <a:lnTo>
                    <a:pt x="88" y="16"/>
                  </a:lnTo>
                  <a:lnTo>
                    <a:pt x="88" y="16"/>
                  </a:lnTo>
                  <a:lnTo>
                    <a:pt x="98" y="24"/>
                  </a:lnTo>
                  <a:lnTo>
                    <a:pt x="110" y="32"/>
                  </a:lnTo>
                  <a:lnTo>
                    <a:pt x="118" y="42"/>
                  </a:lnTo>
                  <a:lnTo>
                    <a:pt x="126" y="54"/>
                  </a:lnTo>
                  <a:lnTo>
                    <a:pt x="132" y="66"/>
                  </a:lnTo>
                  <a:lnTo>
                    <a:pt x="136" y="78"/>
                  </a:lnTo>
                  <a:lnTo>
                    <a:pt x="138" y="92"/>
                  </a:lnTo>
                  <a:lnTo>
                    <a:pt x="140" y="106"/>
                  </a:lnTo>
                  <a:lnTo>
                    <a:pt x="140" y="106"/>
                  </a:lnTo>
                  <a:lnTo>
                    <a:pt x="138" y="126"/>
                  </a:lnTo>
                  <a:lnTo>
                    <a:pt x="132" y="146"/>
                  </a:lnTo>
                  <a:lnTo>
                    <a:pt x="122" y="162"/>
                  </a:lnTo>
                  <a:lnTo>
                    <a:pt x="110" y="178"/>
                  </a:lnTo>
                  <a:lnTo>
                    <a:pt x="94" y="190"/>
                  </a:lnTo>
                  <a:lnTo>
                    <a:pt x="78" y="200"/>
                  </a:lnTo>
                  <a:lnTo>
                    <a:pt x="58" y="206"/>
                  </a:lnTo>
                  <a:lnTo>
                    <a:pt x="38" y="208"/>
                  </a:lnTo>
                  <a:lnTo>
                    <a:pt x="38" y="208"/>
                  </a:lnTo>
                  <a:lnTo>
                    <a:pt x="22" y="206"/>
                  </a:lnTo>
                  <a:lnTo>
                    <a:pt x="8" y="204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18" y="224"/>
                  </a:lnTo>
                  <a:lnTo>
                    <a:pt x="38" y="224"/>
                  </a:lnTo>
                  <a:lnTo>
                    <a:pt x="38" y="224"/>
                  </a:lnTo>
                  <a:lnTo>
                    <a:pt x="50" y="224"/>
                  </a:lnTo>
                  <a:lnTo>
                    <a:pt x="62" y="222"/>
                  </a:lnTo>
                  <a:lnTo>
                    <a:pt x="84" y="216"/>
                  </a:lnTo>
                  <a:lnTo>
                    <a:pt x="104" y="204"/>
                  </a:lnTo>
                  <a:lnTo>
                    <a:pt x="122" y="190"/>
                  </a:lnTo>
                  <a:lnTo>
                    <a:pt x="136" y="172"/>
                  </a:lnTo>
                  <a:lnTo>
                    <a:pt x="148" y="152"/>
                  </a:lnTo>
                  <a:lnTo>
                    <a:pt x="154" y="130"/>
                  </a:lnTo>
                  <a:lnTo>
                    <a:pt x="156" y="118"/>
                  </a:lnTo>
                  <a:lnTo>
                    <a:pt x="158" y="106"/>
                  </a:lnTo>
                  <a:lnTo>
                    <a:pt x="158" y="106"/>
                  </a:lnTo>
                  <a:close/>
                </a:path>
              </a:pathLst>
            </a:custGeom>
            <a:solidFill>
              <a:srgbClr val="B5353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84"/>
            <p:cNvSpPr>
              <a:spLocks/>
            </p:cNvSpPr>
            <p:nvPr/>
          </p:nvSpPr>
          <p:spPr bwMode="auto">
            <a:xfrm>
              <a:off x="4211638" y="2965450"/>
              <a:ext cx="279400" cy="368300"/>
            </a:xfrm>
            <a:custGeom>
              <a:avLst/>
              <a:gdLst/>
              <a:ahLst/>
              <a:cxnLst>
                <a:cxn ang="0">
                  <a:pos x="18" y="120"/>
                </a:cxn>
                <a:cxn ang="0">
                  <a:pos x="18" y="120"/>
                </a:cxn>
                <a:cxn ang="0">
                  <a:pos x="20" y="100"/>
                </a:cxn>
                <a:cxn ang="0">
                  <a:pos x="26" y="80"/>
                </a:cxn>
                <a:cxn ang="0">
                  <a:pos x="36" y="62"/>
                </a:cxn>
                <a:cxn ang="0">
                  <a:pos x="48" y="48"/>
                </a:cxn>
                <a:cxn ang="0">
                  <a:pos x="62" y="34"/>
                </a:cxn>
                <a:cxn ang="0">
                  <a:pos x="80" y="26"/>
                </a:cxn>
                <a:cxn ang="0">
                  <a:pos x="100" y="20"/>
                </a:cxn>
                <a:cxn ang="0">
                  <a:pos x="120" y="18"/>
                </a:cxn>
                <a:cxn ang="0">
                  <a:pos x="120" y="18"/>
                </a:cxn>
                <a:cxn ang="0">
                  <a:pos x="134" y="18"/>
                </a:cxn>
                <a:cxn ang="0">
                  <a:pos x="146" y="20"/>
                </a:cxn>
                <a:cxn ang="0">
                  <a:pos x="158" y="26"/>
                </a:cxn>
                <a:cxn ang="0">
                  <a:pos x="170" y="30"/>
                </a:cxn>
                <a:cxn ang="0">
                  <a:pos x="176" y="14"/>
                </a:cxn>
                <a:cxn ang="0">
                  <a:pos x="176" y="14"/>
                </a:cxn>
                <a:cxn ang="0">
                  <a:pos x="164" y="8"/>
                </a:cxn>
                <a:cxn ang="0">
                  <a:pos x="150" y="4"/>
                </a:cxn>
                <a:cxn ang="0">
                  <a:pos x="134" y="2"/>
                </a:cxn>
                <a:cxn ang="0">
                  <a:pos x="120" y="0"/>
                </a:cxn>
                <a:cxn ang="0">
                  <a:pos x="120" y="0"/>
                </a:cxn>
                <a:cxn ang="0">
                  <a:pos x="108" y="0"/>
                </a:cxn>
                <a:cxn ang="0">
                  <a:pos x="96" y="2"/>
                </a:cxn>
                <a:cxn ang="0">
                  <a:pos x="74" y="10"/>
                </a:cxn>
                <a:cxn ang="0">
                  <a:pos x="54" y="20"/>
                </a:cxn>
                <a:cxn ang="0">
                  <a:pos x="36" y="36"/>
                </a:cxn>
                <a:cxn ang="0">
                  <a:pos x="20" y="52"/>
                </a:cxn>
                <a:cxn ang="0">
                  <a:pos x="10" y="74"/>
                </a:cxn>
                <a:cxn ang="0">
                  <a:pos x="2" y="96"/>
                </a:cxn>
                <a:cxn ang="0">
                  <a:pos x="2" y="108"/>
                </a:cxn>
                <a:cxn ang="0">
                  <a:pos x="0" y="120"/>
                </a:cxn>
                <a:cxn ang="0">
                  <a:pos x="0" y="120"/>
                </a:cxn>
                <a:cxn ang="0">
                  <a:pos x="2" y="140"/>
                </a:cxn>
                <a:cxn ang="0">
                  <a:pos x="6" y="158"/>
                </a:cxn>
                <a:cxn ang="0">
                  <a:pos x="14" y="174"/>
                </a:cxn>
                <a:cxn ang="0">
                  <a:pos x="24" y="190"/>
                </a:cxn>
                <a:cxn ang="0">
                  <a:pos x="36" y="204"/>
                </a:cxn>
                <a:cxn ang="0">
                  <a:pos x="50" y="216"/>
                </a:cxn>
                <a:cxn ang="0">
                  <a:pos x="66" y="226"/>
                </a:cxn>
                <a:cxn ang="0">
                  <a:pos x="82" y="232"/>
                </a:cxn>
                <a:cxn ang="0">
                  <a:pos x="90" y="218"/>
                </a:cxn>
                <a:cxn ang="0">
                  <a:pos x="90" y="218"/>
                </a:cxn>
                <a:cxn ang="0">
                  <a:pos x="74" y="212"/>
                </a:cxn>
                <a:cxn ang="0">
                  <a:pos x="60" y="202"/>
                </a:cxn>
                <a:cxn ang="0">
                  <a:pos x="48" y="192"/>
                </a:cxn>
                <a:cxn ang="0">
                  <a:pos x="38" y="180"/>
                </a:cxn>
                <a:cxn ang="0">
                  <a:pos x="30" y="168"/>
                </a:cxn>
                <a:cxn ang="0">
                  <a:pos x="22" y="152"/>
                </a:cxn>
                <a:cxn ang="0">
                  <a:pos x="20" y="136"/>
                </a:cxn>
                <a:cxn ang="0">
                  <a:pos x="18" y="120"/>
                </a:cxn>
                <a:cxn ang="0">
                  <a:pos x="18" y="120"/>
                </a:cxn>
              </a:cxnLst>
              <a:rect l="0" t="0" r="r" b="b"/>
              <a:pathLst>
                <a:path w="176" h="232">
                  <a:moveTo>
                    <a:pt x="18" y="120"/>
                  </a:moveTo>
                  <a:lnTo>
                    <a:pt x="18" y="120"/>
                  </a:lnTo>
                  <a:lnTo>
                    <a:pt x="20" y="100"/>
                  </a:lnTo>
                  <a:lnTo>
                    <a:pt x="26" y="80"/>
                  </a:lnTo>
                  <a:lnTo>
                    <a:pt x="36" y="62"/>
                  </a:lnTo>
                  <a:lnTo>
                    <a:pt x="48" y="48"/>
                  </a:lnTo>
                  <a:lnTo>
                    <a:pt x="62" y="34"/>
                  </a:lnTo>
                  <a:lnTo>
                    <a:pt x="80" y="26"/>
                  </a:lnTo>
                  <a:lnTo>
                    <a:pt x="100" y="20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34" y="18"/>
                  </a:lnTo>
                  <a:lnTo>
                    <a:pt x="146" y="20"/>
                  </a:lnTo>
                  <a:lnTo>
                    <a:pt x="158" y="26"/>
                  </a:lnTo>
                  <a:lnTo>
                    <a:pt x="170" y="30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64" y="8"/>
                  </a:lnTo>
                  <a:lnTo>
                    <a:pt x="150" y="4"/>
                  </a:lnTo>
                  <a:lnTo>
                    <a:pt x="134" y="2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08" y="0"/>
                  </a:lnTo>
                  <a:lnTo>
                    <a:pt x="96" y="2"/>
                  </a:lnTo>
                  <a:lnTo>
                    <a:pt x="74" y="10"/>
                  </a:lnTo>
                  <a:lnTo>
                    <a:pt x="54" y="20"/>
                  </a:lnTo>
                  <a:lnTo>
                    <a:pt x="36" y="36"/>
                  </a:lnTo>
                  <a:lnTo>
                    <a:pt x="20" y="52"/>
                  </a:lnTo>
                  <a:lnTo>
                    <a:pt x="10" y="74"/>
                  </a:lnTo>
                  <a:lnTo>
                    <a:pt x="2" y="96"/>
                  </a:lnTo>
                  <a:lnTo>
                    <a:pt x="2" y="108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2" y="140"/>
                  </a:lnTo>
                  <a:lnTo>
                    <a:pt x="6" y="158"/>
                  </a:lnTo>
                  <a:lnTo>
                    <a:pt x="14" y="174"/>
                  </a:lnTo>
                  <a:lnTo>
                    <a:pt x="24" y="190"/>
                  </a:lnTo>
                  <a:lnTo>
                    <a:pt x="36" y="204"/>
                  </a:lnTo>
                  <a:lnTo>
                    <a:pt x="50" y="216"/>
                  </a:lnTo>
                  <a:lnTo>
                    <a:pt x="66" y="226"/>
                  </a:lnTo>
                  <a:lnTo>
                    <a:pt x="82" y="232"/>
                  </a:lnTo>
                  <a:lnTo>
                    <a:pt x="90" y="218"/>
                  </a:lnTo>
                  <a:lnTo>
                    <a:pt x="90" y="218"/>
                  </a:lnTo>
                  <a:lnTo>
                    <a:pt x="74" y="212"/>
                  </a:lnTo>
                  <a:lnTo>
                    <a:pt x="60" y="202"/>
                  </a:lnTo>
                  <a:lnTo>
                    <a:pt x="48" y="192"/>
                  </a:lnTo>
                  <a:lnTo>
                    <a:pt x="38" y="180"/>
                  </a:lnTo>
                  <a:lnTo>
                    <a:pt x="30" y="168"/>
                  </a:lnTo>
                  <a:lnTo>
                    <a:pt x="22" y="152"/>
                  </a:lnTo>
                  <a:lnTo>
                    <a:pt x="20" y="136"/>
                  </a:lnTo>
                  <a:lnTo>
                    <a:pt x="18" y="120"/>
                  </a:lnTo>
                  <a:lnTo>
                    <a:pt x="18" y="120"/>
                  </a:lnTo>
                  <a:close/>
                </a:path>
              </a:pathLst>
            </a:custGeom>
            <a:solidFill>
              <a:srgbClr val="DD4C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85"/>
            <p:cNvSpPr>
              <a:spLocks/>
            </p:cNvSpPr>
            <p:nvPr/>
          </p:nvSpPr>
          <p:spPr bwMode="auto">
            <a:xfrm>
              <a:off x="4154488" y="2908300"/>
              <a:ext cx="358775" cy="479425"/>
            </a:xfrm>
            <a:custGeom>
              <a:avLst/>
              <a:gdLst/>
              <a:ahLst/>
              <a:cxnLst>
                <a:cxn ang="0">
                  <a:pos x="24" y="156"/>
                </a:cxn>
                <a:cxn ang="0">
                  <a:pos x="26" y="130"/>
                </a:cxn>
                <a:cxn ang="0">
                  <a:pos x="34" y="104"/>
                </a:cxn>
                <a:cxn ang="0">
                  <a:pos x="46" y="82"/>
                </a:cxn>
                <a:cxn ang="0">
                  <a:pos x="62" y="62"/>
                </a:cxn>
                <a:cxn ang="0">
                  <a:pos x="82" y="46"/>
                </a:cxn>
                <a:cxn ang="0">
                  <a:pos x="104" y="34"/>
                </a:cxn>
                <a:cxn ang="0">
                  <a:pos x="130" y="26"/>
                </a:cxn>
                <a:cxn ang="0">
                  <a:pos x="156" y="24"/>
                </a:cxn>
                <a:cxn ang="0">
                  <a:pos x="172" y="26"/>
                </a:cxn>
                <a:cxn ang="0">
                  <a:pos x="204" y="32"/>
                </a:cxn>
                <a:cxn ang="0">
                  <a:pos x="226" y="20"/>
                </a:cxn>
                <a:cxn ang="0">
                  <a:pos x="222" y="16"/>
                </a:cxn>
                <a:cxn ang="0">
                  <a:pos x="216" y="12"/>
                </a:cxn>
                <a:cxn ang="0">
                  <a:pos x="202" y="10"/>
                </a:cxn>
                <a:cxn ang="0">
                  <a:pos x="186" y="12"/>
                </a:cxn>
                <a:cxn ang="0">
                  <a:pos x="178" y="8"/>
                </a:cxn>
                <a:cxn ang="0">
                  <a:pos x="164" y="2"/>
                </a:cxn>
                <a:cxn ang="0">
                  <a:pos x="156" y="0"/>
                </a:cxn>
                <a:cxn ang="0">
                  <a:pos x="140" y="4"/>
                </a:cxn>
                <a:cxn ang="0">
                  <a:pos x="126" y="12"/>
                </a:cxn>
                <a:cxn ang="0">
                  <a:pos x="118" y="12"/>
                </a:cxn>
                <a:cxn ang="0">
                  <a:pos x="102" y="10"/>
                </a:cxn>
                <a:cxn ang="0">
                  <a:pos x="94" y="12"/>
                </a:cxn>
                <a:cxn ang="0">
                  <a:pos x="84" y="22"/>
                </a:cxn>
                <a:cxn ang="0">
                  <a:pos x="74" y="34"/>
                </a:cxn>
                <a:cxn ang="0">
                  <a:pos x="66" y="36"/>
                </a:cxn>
                <a:cxn ang="0">
                  <a:pos x="52" y="42"/>
                </a:cxn>
                <a:cxn ang="0">
                  <a:pos x="46" y="46"/>
                </a:cxn>
                <a:cxn ang="0">
                  <a:pos x="38" y="58"/>
                </a:cxn>
                <a:cxn ang="0">
                  <a:pos x="34" y="74"/>
                </a:cxn>
                <a:cxn ang="0">
                  <a:pos x="28" y="78"/>
                </a:cxn>
                <a:cxn ang="0">
                  <a:pos x="16" y="88"/>
                </a:cxn>
                <a:cxn ang="0">
                  <a:pos x="12" y="96"/>
                </a:cxn>
                <a:cxn ang="0">
                  <a:pos x="10" y="110"/>
                </a:cxn>
                <a:cxn ang="0">
                  <a:pos x="12" y="126"/>
                </a:cxn>
                <a:cxn ang="0">
                  <a:pos x="8" y="134"/>
                </a:cxn>
                <a:cxn ang="0">
                  <a:pos x="0" y="148"/>
                </a:cxn>
                <a:cxn ang="0">
                  <a:pos x="0" y="156"/>
                </a:cxn>
                <a:cxn ang="0">
                  <a:pos x="4" y="170"/>
                </a:cxn>
                <a:cxn ang="0">
                  <a:pos x="12" y="186"/>
                </a:cxn>
                <a:cxn ang="0">
                  <a:pos x="12" y="194"/>
                </a:cxn>
                <a:cxn ang="0">
                  <a:pos x="10" y="210"/>
                </a:cxn>
                <a:cxn ang="0">
                  <a:pos x="12" y="216"/>
                </a:cxn>
                <a:cxn ang="0">
                  <a:pos x="22" y="228"/>
                </a:cxn>
                <a:cxn ang="0">
                  <a:pos x="34" y="238"/>
                </a:cxn>
                <a:cxn ang="0">
                  <a:pos x="36" y="246"/>
                </a:cxn>
                <a:cxn ang="0">
                  <a:pos x="42" y="260"/>
                </a:cxn>
                <a:cxn ang="0">
                  <a:pos x="46" y="266"/>
                </a:cxn>
                <a:cxn ang="0">
                  <a:pos x="56" y="272"/>
                </a:cxn>
                <a:cxn ang="0">
                  <a:pos x="68" y="276"/>
                </a:cxn>
                <a:cxn ang="0">
                  <a:pos x="74" y="278"/>
                </a:cxn>
                <a:cxn ang="0">
                  <a:pos x="84" y="290"/>
                </a:cxn>
                <a:cxn ang="0">
                  <a:pos x="94" y="300"/>
                </a:cxn>
                <a:cxn ang="0">
                  <a:pos x="104" y="302"/>
                </a:cxn>
                <a:cxn ang="0">
                  <a:pos x="114" y="280"/>
                </a:cxn>
                <a:cxn ang="0">
                  <a:pos x="78" y="262"/>
                </a:cxn>
                <a:cxn ang="0">
                  <a:pos x="50" y="232"/>
                </a:cxn>
                <a:cxn ang="0">
                  <a:pos x="30" y="196"/>
                </a:cxn>
                <a:cxn ang="0">
                  <a:pos x="24" y="156"/>
                </a:cxn>
              </a:cxnLst>
              <a:rect l="0" t="0" r="r" b="b"/>
              <a:pathLst>
                <a:path w="226" h="302">
                  <a:moveTo>
                    <a:pt x="24" y="156"/>
                  </a:moveTo>
                  <a:lnTo>
                    <a:pt x="24" y="156"/>
                  </a:lnTo>
                  <a:lnTo>
                    <a:pt x="24" y="142"/>
                  </a:lnTo>
                  <a:lnTo>
                    <a:pt x="26" y="130"/>
                  </a:lnTo>
                  <a:lnTo>
                    <a:pt x="30" y="116"/>
                  </a:lnTo>
                  <a:lnTo>
                    <a:pt x="34" y="104"/>
                  </a:lnTo>
                  <a:lnTo>
                    <a:pt x="40" y="92"/>
                  </a:lnTo>
                  <a:lnTo>
                    <a:pt x="46" y="82"/>
                  </a:lnTo>
                  <a:lnTo>
                    <a:pt x="54" y="72"/>
                  </a:lnTo>
                  <a:lnTo>
                    <a:pt x="62" y="62"/>
                  </a:lnTo>
                  <a:lnTo>
                    <a:pt x="72" y="54"/>
                  </a:lnTo>
                  <a:lnTo>
                    <a:pt x="82" y="46"/>
                  </a:lnTo>
                  <a:lnTo>
                    <a:pt x="94" y="40"/>
                  </a:lnTo>
                  <a:lnTo>
                    <a:pt x="104" y="34"/>
                  </a:lnTo>
                  <a:lnTo>
                    <a:pt x="116" y="30"/>
                  </a:lnTo>
                  <a:lnTo>
                    <a:pt x="130" y="26"/>
                  </a:lnTo>
                  <a:lnTo>
                    <a:pt x="142" y="24"/>
                  </a:lnTo>
                  <a:lnTo>
                    <a:pt x="156" y="24"/>
                  </a:lnTo>
                  <a:lnTo>
                    <a:pt x="156" y="24"/>
                  </a:lnTo>
                  <a:lnTo>
                    <a:pt x="172" y="26"/>
                  </a:lnTo>
                  <a:lnTo>
                    <a:pt x="188" y="28"/>
                  </a:lnTo>
                  <a:lnTo>
                    <a:pt x="204" y="32"/>
                  </a:lnTo>
                  <a:lnTo>
                    <a:pt x="218" y="40"/>
                  </a:lnTo>
                  <a:lnTo>
                    <a:pt x="226" y="20"/>
                  </a:lnTo>
                  <a:lnTo>
                    <a:pt x="226" y="20"/>
                  </a:lnTo>
                  <a:lnTo>
                    <a:pt x="222" y="16"/>
                  </a:lnTo>
                  <a:lnTo>
                    <a:pt x="216" y="12"/>
                  </a:lnTo>
                  <a:lnTo>
                    <a:pt x="216" y="12"/>
                  </a:lnTo>
                  <a:lnTo>
                    <a:pt x="210" y="10"/>
                  </a:lnTo>
                  <a:lnTo>
                    <a:pt x="202" y="10"/>
                  </a:lnTo>
                  <a:lnTo>
                    <a:pt x="192" y="12"/>
                  </a:lnTo>
                  <a:lnTo>
                    <a:pt x="186" y="12"/>
                  </a:lnTo>
                  <a:lnTo>
                    <a:pt x="186" y="12"/>
                  </a:lnTo>
                  <a:lnTo>
                    <a:pt x="178" y="8"/>
                  </a:lnTo>
                  <a:lnTo>
                    <a:pt x="170" y="4"/>
                  </a:lnTo>
                  <a:lnTo>
                    <a:pt x="164" y="2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48" y="2"/>
                  </a:lnTo>
                  <a:lnTo>
                    <a:pt x="140" y="4"/>
                  </a:lnTo>
                  <a:lnTo>
                    <a:pt x="134" y="8"/>
                  </a:lnTo>
                  <a:lnTo>
                    <a:pt x="126" y="12"/>
                  </a:lnTo>
                  <a:lnTo>
                    <a:pt x="126" y="12"/>
                  </a:lnTo>
                  <a:lnTo>
                    <a:pt x="118" y="12"/>
                  </a:lnTo>
                  <a:lnTo>
                    <a:pt x="110" y="10"/>
                  </a:lnTo>
                  <a:lnTo>
                    <a:pt x="102" y="10"/>
                  </a:lnTo>
                  <a:lnTo>
                    <a:pt x="94" y="12"/>
                  </a:lnTo>
                  <a:lnTo>
                    <a:pt x="94" y="12"/>
                  </a:lnTo>
                  <a:lnTo>
                    <a:pt x="88" y="16"/>
                  </a:lnTo>
                  <a:lnTo>
                    <a:pt x="84" y="22"/>
                  </a:lnTo>
                  <a:lnTo>
                    <a:pt x="78" y="28"/>
                  </a:lnTo>
                  <a:lnTo>
                    <a:pt x="74" y="34"/>
                  </a:lnTo>
                  <a:lnTo>
                    <a:pt x="74" y="34"/>
                  </a:lnTo>
                  <a:lnTo>
                    <a:pt x="66" y="36"/>
                  </a:lnTo>
                  <a:lnTo>
                    <a:pt x="58" y="38"/>
                  </a:lnTo>
                  <a:lnTo>
                    <a:pt x="52" y="42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6" y="66"/>
                  </a:lnTo>
                  <a:lnTo>
                    <a:pt x="34" y="74"/>
                  </a:lnTo>
                  <a:lnTo>
                    <a:pt x="34" y="74"/>
                  </a:lnTo>
                  <a:lnTo>
                    <a:pt x="28" y="78"/>
                  </a:lnTo>
                  <a:lnTo>
                    <a:pt x="22" y="84"/>
                  </a:lnTo>
                  <a:lnTo>
                    <a:pt x="16" y="88"/>
                  </a:lnTo>
                  <a:lnTo>
                    <a:pt x="12" y="96"/>
                  </a:lnTo>
                  <a:lnTo>
                    <a:pt x="12" y="96"/>
                  </a:lnTo>
                  <a:lnTo>
                    <a:pt x="10" y="102"/>
                  </a:lnTo>
                  <a:lnTo>
                    <a:pt x="10" y="110"/>
                  </a:lnTo>
                  <a:lnTo>
                    <a:pt x="12" y="118"/>
                  </a:lnTo>
                  <a:lnTo>
                    <a:pt x="12" y="126"/>
                  </a:lnTo>
                  <a:lnTo>
                    <a:pt x="12" y="126"/>
                  </a:lnTo>
                  <a:lnTo>
                    <a:pt x="8" y="134"/>
                  </a:lnTo>
                  <a:lnTo>
                    <a:pt x="4" y="142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4" y="170"/>
                  </a:lnTo>
                  <a:lnTo>
                    <a:pt x="8" y="178"/>
                  </a:lnTo>
                  <a:lnTo>
                    <a:pt x="12" y="186"/>
                  </a:lnTo>
                  <a:lnTo>
                    <a:pt x="12" y="186"/>
                  </a:lnTo>
                  <a:lnTo>
                    <a:pt x="12" y="194"/>
                  </a:lnTo>
                  <a:lnTo>
                    <a:pt x="10" y="202"/>
                  </a:lnTo>
                  <a:lnTo>
                    <a:pt x="10" y="210"/>
                  </a:lnTo>
                  <a:lnTo>
                    <a:pt x="12" y="216"/>
                  </a:lnTo>
                  <a:lnTo>
                    <a:pt x="12" y="216"/>
                  </a:lnTo>
                  <a:lnTo>
                    <a:pt x="16" y="222"/>
                  </a:lnTo>
                  <a:lnTo>
                    <a:pt x="22" y="228"/>
                  </a:lnTo>
                  <a:lnTo>
                    <a:pt x="28" y="232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6" y="246"/>
                  </a:lnTo>
                  <a:lnTo>
                    <a:pt x="38" y="252"/>
                  </a:lnTo>
                  <a:lnTo>
                    <a:pt x="42" y="260"/>
                  </a:lnTo>
                  <a:lnTo>
                    <a:pt x="46" y="266"/>
                  </a:lnTo>
                  <a:lnTo>
                    <a:pt x="46" y="266"/>
                  </a:lnTo>
                  <a:lnTo>
                    <a:pt x="50" y="270"/>
                  </a:lnTo>
                  <a:lnTo>
                    <a:pt x="56" y="272"/>
                  </a:lnTo>
                  <a:lnTo>
                    <a:pt x="68" y="276"/>
                  </a:lnTo>
                  <a:lnTo>
                    <a:pt x="68" y="276"/>
                  </a:lnTo>
                  <a:lnTo>
                    <a:pt x="74" y="278"/>
                  </a:lnTo>
                  <a:lnTo>
                    <a:pt x="74" y="278"/>
                  </a:lnTo>
                  <a:lnTo>
                    <a:pt x="78" y="284"/>
                  </a:lnTo>
                  <a:lnTo>
                    <a:pt x="84" y="290"/>
                  </a:lnTo>
                  <a:lnTo>
                    <a:pt x="88" y="296"/>
                  </a:lnTo>
                  <a:lnTo>
                    <a:pt x="94" y="300"/>
                  </a:lnTo>
                  <a:lnTo>
                    <a:pt x="94" y="300"/>
                  </a:lnTo>
                  <a:lnTo>
                    <a:pt x="104" y="302"/>
                  </a:lnTo>
                  <a:lnTo>
                    <a:pt x="114" y="280"/>
                  </a:lnTo>
                  <a:lnTo>
                    <a:pt x="114" y="280"/>
                  </a:lnTo>
                  <a:lnTo>
                    <a:pt x="94" y="272"/>
                  </a:lnTo>
                  <a:lnTo>
                    <a:pt x="78" y="262"/>
                  </a:lnTo>
                  <a:lnTo>
                    <a:pt x="62" y="248"/>
                  </a:lnTo>
                  <a:lnTo>
                    <a:pt x="50" y="232"/>
                  </a:lnTo>
                  <a:lnTo>
                    <a:pt x="38" y="216"/>
                  </a:lnTo>
                  <a:lnTo>
                    <a:pt x="30" y="196"/>
                  </a:lnTo>
                  <a:lnTo>
                    <a:pt x="26" y="176"/>
                  </a:lnTo>
                  <a:lnTo>
                    <a:pt x="24" y="156"/>
                  </a:lnTo>
                  <a:lnTo>
                    <a:pt x="24" y="156"/>
                  </a:lnTo>
                  <a:close/>
                </a:path>
              </a:pathLst>
            </a:custGeom>
            <a:solidFill>
              <a:srgbClr val="DD4C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86"/>
            <p:cNvSpPr>
              <a:spLocks/>
            </p:cNvSpPr>
            <p:nvPr/>
          </p:nvSpPr>
          <p:spPr bwMode="auto">
            <a:xfrm>
              <a:off x="4192588" y="2946400"/>
              <a:ext cx="307975" cy="406400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0" y="132"/>
                </a:cxn>
                <a:cxn ang="0">
                  <a:pos x="2" y="152"/>
                </a:cxn>
                <a:cxn ang="0">
                  <a:pos x="6" y="172"/>
                </a:cxn>
                <a:cxn ang="0">
                  <a:pos x="14" y="192"/>
                </a:cxn>
                <a:cxn ang="0">
                  <a:pos x="26" y="208"/>
                </a:cxn>
                <a:cxn ang="0">
                  <a:pos x="38" y="224"/>
                </a:cxn>
                <a:cxn ang="0">
                  <a:pos x="54" y="238"/>
                </a:cxn>
                <a:cxn ang="0">
                  <a:pos x="70" y="248"/>
                </a:cxn>
                <a:cxn ang="0">
                  <a:pos x="90" y="256"/>
                </a:cxn>
                <a:cxn ang="0">
                  <a:pos x="94" y="244"/>
                </a:cxn>
                <a:cxn ang="0">
                  <a:pos x="94" y="244"/>
                </a:cxn>
                <a:cxn ang="0">
                  <a:pos x="78" y="238"/>
                </a:cxn>
                <a:cxn ang="0">
                  <a:pos x="62" y="228"/>
                </a:cxn>
                <a:cxn ang="0">
                  <a:pos x="48" y="216"/>
                </a:cxn>
                <a:cxn ang="0">
                  <a:pos x="36" y="202"/>
                </a:cxn>
                <a:cxn ang="0">
                  <a:pos x="26" y="186"/>
                </a:cxn>
                <a:cxn ang="0">
                  <a:pos x="18" y="170"/>
                </a:cxn>
                <a:cxn ang="0">
                  <a:pos x="14" y="152"/>
                </a:cxn>
                <a:cxn ang="0">
                  <a:pos x="12" y="132"/>
                </a:cxn>
                <a:cxn ang="0">
                  <a:pos x="12" y="132"/>
                </a:cxn>
                <a:cxn ang="0">
                  <a:pos x="14" y="120"/>
                </a:cxn>
                <a:cxn ang="0">
                  <a:pos x="14" y="108"/>
                </a:cxn>
                <a:cxn ang="0">
                  <a:pos x="22" y="86"/>
                </a:cxn>
                <a:cxn ang="0">
                  <a:pos x="32" y="64"/>
                </a:cxn>
                <a:cxn ang="0">
                  <a:pos x="48" y="48"/>
                </a:cxn>
                <a:cxn ang="0">
                  <a:pos x="66" y="32"/>
                </a:cxn>
                <a:cxn ang="0">
                  <a:pos x="86" y="22"/>
                </a:cxn>
                <a:cxn ang="0">
                  <a:pos x="108" y="14"/>
                </a:cxn>
                <a:cxn ang="0">
                  <a:pos x="120" y="12"/>
                </a:cxn>
                <a:cxn ang="0">
                  <a:pos x="132" y="12"/>
                </a:cxn>
                <a:cxn ang="0">
                  <a:pos x="132" y="12"/>
                </a:cxn>
                <a:cxn ang="0">
                  <a:pos x="146" y="14"/>
                </a:cxn>
                <a:cxn ang="0">
                  <a:pos x="162" y="16"/>
                </a:cxn>
                <a:cxn ang="0">
                  <a:pos x="176" y="20"/>
                </a:cxn>
                <a:cxn ang="0">
                  <a:pos x="188" y="26"/>
                </a:cxn>
                <a:cxn ang="0">
                  <a:pos x="194" y="16"/>
                </a:cxn>
                <a:cxn ang="0">
                  <a:pos x="194" y="16"/>
                </a:cxn>
                <a:cxn ang="0">
                  <a:pos x="180" y="8"/>
                </a:cxn>
                <a:cxn ang="0">
                  <a:pos x="164" y="4"/>
                </a:cxn>
                <a:cxn ang="0">
                  <a:pos x="148" y="2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8" y="0"/>
                </a:cxn>
                <a:cxn ang="0">
                  <a:pos x="106" y="2"/>
                </a:cxn>
                <a:cxn ang="0">
                  <a:pos x="92" y="6"/>
                </a:cxn>
                <a:cxn ang="0">
                  <a:pos x="80" y="10"/>
                </a:cxn>
                <a:cxn ang="0">
                  <a:pos x="70" y="16"/>
                </a:cxn>
                <a:cxn ang="0">
                  <a:pos x="58" y="22"/>
                </a:cxn>
                <a:cxn ang="0">
                  <a:pos x="48" y="30"/>
                </a:cxn>
                <a:cxn ang="0">
                  <a:pos x="38" y="38"/>
                </a:cxn>
                <a:cxn ang="0">
                  <a:pos x="30" y="48"/>
                </a:cxn>
                <a:cxn ang="0">
                  <a:pos x="22" y="58"/>
                </a:cxn>
                <a:cxn ang="0">
                  <a:pos x="16" y="68"/>
                </a:cxn>
                <a:cxn ang="0">
                  <a:pos x="10" y="80"/>
                </a:cxn>
                <a:cxn ang="0">
                  <a:pos x="6" y="92"/>
                </a:cxn>
                <a:cxn ang="0">
                  <a:pos x="2" y="106"/>
                </a:cxn>
                <a:cxn ang="0">
                  <a:pos x="0" y="118"/>
                </a:cxn>
                <a:cxn ang="0">
                  <a:pos x="0" y="132"/>
                </a:cxn>
                <a:cxn ang="0">
                  <a:pos x="0" y="132"/>
                </a:cxn>
              </a:cxnLst>
              <a:rect l="0" t="0" r="r" b="b"/>
              <a:pathLst>
                <a:path w="194" h="256">
                  <a:moveTo>
                    <a:pt x="0" y="132"/>
                  </a:moveTo>
                  <a:lnTo>
                    <a:pt x="0" y="132"/>
                  </a:lnTo>
                  <a:lnTo>
                    <a:pt x="2" y="152"/>
                  </a:lnTo>
                  <a:lnTo>
                    <a:pt x="6" y="172"/>
                  </a:lnTo>
                  <a:lnTo>
                    <a:pt x="14" y="192"/>
                  </a:lnTo>
                  <a:lnTo>
                    <a:pt x="26" y="208"/>
                  </a:lnTo>
                  <a:lnTo>
                    <a:pt x="38" y="224"/>
                  </a:lnTo>
                  <a:lnTo>
                    <a:pt x="54" y="238"/>
                  </a:lnTo>
                  <a:lnTo>
                    <a:pt x="70" y="248"/>
                  </a:lnTo>
                  <a:lnTo>
                    <a:pt x="90" y="256"/>
                  </a:lnTo>
                  <a:lnTo>
                    <a:pt x="94" y="244"/>
                  </a:lnTo>
                  <a:lnTo>
                    <a:pt x="94" y="244"/>
                  </a:lnTo>
                  <a:lnTo>
                    <a:pt x="78" y="238"/>
                  </a:lnTo>
                  <a:lnTo>
                    <a:pt x="62" y="228"/>
                  </a:lnTo>
                  <a:lnTo>
                    <a:pt x="48" y="216"/>
                  </a:lnTo>
                  <a:lnTo>
                    <a:pt x="36" y="202"/>
                  </a:lnTo>
                  <a:lnTo>
                    <a:pt x="26" y="186"/>
                  </a:lnTo>
                  <a:lnTo>
                    <a:pt x="18" y="170"/>
                  </a:lnTo>
                  <a:lnTo>
                    <a:pt x="14" y="152"/>
                  </a:lnTo>
                  <a:lnTo>
                    <a:pt x="12" y="132"/>
                  </a:lnTo>
                  <a:lnTo>
                    <a:pt x="12" y="132"/>
                  </a:lnTo>
                  <a:lnTo>
                    <a:pt x="14" y="120"/>
                  </a:lnTo>
                  <a:lnTo>
                    <a:pt x="14" y="108"/>
                  </a:lnTo>
                  <a:lnTo>
                    <a:pt x="22" y="86"/>
                  </a:lnTo>
                  <a:lnTo>
                    <a:pt x="32" y="64"/>
                  </a:lnTo>
                  <a:lnTo>
                    <a:pt x="48" y="48"/>
                  </a:lnTo>
                  <a:lnTo>
                    <a:pt x="66" y="32"/>
                  </a:lnTo>
                  <a:lnTo>
                    <a:pt x="86" y="22"/>
                  </a:lnTo>
                  <a:lnTo>
                    <a:pt x="108" y="14"/>
                  </a:lnTo>
                  <a:lnTo>
                    <a:pt x="120" y="12"/>
                  </a:lnTo>
                  <a:lnTo>
                    <a:pt x="132" y="12"/>
                  </a:lnTo>
                  <a:lnTo>
                    <a:pt x="132" y="12"/>
                  </a:lnTo>
                  <a:lnTo>
                    <a:pt x="146" y="14"/>
                  </a:lnTo>
                  <a:lnTo>
                    <a:pt x="162" y="16"/>
                  </a:lnTo>
                  <a:lnTo>
                    <a:pt x="176" y="20"/>
                  </a:lnTo>
                  <a:lnTo>
                    <a:pt x="188" y="26"/>
                  </a:lnTo>
                  <a:lnTo>
                    <a:pt x="194" y="16"/>
                  </a:lnTo>
                  <a:lnTo>
                    <a:pt x="194" y="16"/>
                  </a:lnTo>
                  <a:lnTo>
                    <a:pt x="180" y="8"/>
                  </a:lnTo>
                  <a:lnTo>
                    <a:pt x="164" y="4"/>
                  </a:lnTo>
                  <a:lnTo>
                    <a:pt x="148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18" y="0"/>
                  </a:lnTo>
                  <a:lnTo>
                    <a:pt x="106" y="2"/>
                  </a:lnTo>
                  <a:lnTo>
                    <a:pt x="92" y="6"/>
                  </a:lnTo>
                  <a:lnTo>
                    <a:pt x="80" y="10"/>
                  </a:lnTo>
                  <a:lnTo>
                    <a:pt x="70" y="16"/>
                  </a:lnTo>
                  <a:lnTo>
                    <a:pt x="58" y="22"/>
                  </a:lnTo>
                  <a:lnTo>
                    <a:pt x="48" y="30"/>
                  </a:lnTo>
                  <a:lnTo>
                    <a:pt x="38" y="38"/>
                  </a:lnTo>
                  <a:lnTo>
                    <a:pt x="30" y="48"/>
                  </a:lnTo>
                  <a:lnTo>
                    <a:pt x="22" y="58"/>
                  </a:lnTo>
                  <a:lnTo>
                    <a:pt x="16" y="68"/>
                  </a:lnTo>
                  <a:lnTo>
                    <a:pt x="10" y="80"/>
                  </a:lnTo>
                  <a:lnTo>
                    <a:pt x="6" y="92"/>
                  </a:lnTo>
                  <a:lnTo>
                    <a:pt x="2" y="106"/>
                  </a:lnTo>
                  <a:lnTo>
                    <a:pt x="0" y="118"/>
                  </a:lnTo>
                  <a:lnTo>
                    <a:pt x="0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F8B56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87"/>
            <p:cNvSpPr>
              <a:spLocks/>
            </p:cNvSpPr>
            <p:nvPr/>
          </p:nvSpPr>
          <p:spPr bwMode="auto">
            <a:xfrm>
              <a:off x="4335463" y="2971800"/>
              <a:ext cx="276225" cy="393700"/>
            </a:xfrm>
            <a:custGeom>
              <a:avLst/>
              <a:gdLst/>
              <a:ahLst/>
              <a:cxnLst>
                <a:cxn ang="0">
                  <a:pos x="162" y="116"/>
                </a:cxn>
                <a:cxn ang="0">
                  <a:pos x="162" y="116"/>
                </a:cxn>
                <a:cxn ang="0">
                  <a:pos x="160" y="128"/>
                </a:cxn>
                <a:cxn ang="0">
                  <a:pos x="158" y="140"/>
                </a:cxn>
                <a:cxn ang="0">
                  <a:pos x="152" y="162"/>
                </a:cxn>
                <a:cxn ang="0">
                  <a:pos x="140" y="182"/>
                </a:cxn>
                <a:cxn ang="0">
                  <a:pos x="126" y="200"/>
                </a:cxn>
                <a:cxn ang="0">
                  <a:pos x="108" y="214"/>
                </a:cxn>
                <a:cxn ang="0">
                  <a:pos x="88" y="226"/>
                </a:cxn>
                <a:cxn ang="0">
                  <a:pos x="66" y="232"/>
                </a:cxn>
                <a:cxn ang="0">
                  <a:pos x="54" y="234"/>
                </a:cxn>
                <a:cxn ang="0">
                  <a:pos x="42" y="234"/>
                </a:cxn>
                <a:cxn ang="0">
                  <a:pos x="42" y="234"/>
                </a:cxn>
                <a:cxn ang="0">
                  <a:pos x="22" y="234"/>
                </a:cxn>
                <a:cxn ang="0">
                  <a:pos x="4" y="228"/>
                </a:cxn>
                <a:cxn ang="0">
                  <a:pos x="0" y="240"/>
                </a:cxn>
                <a:cxn ang="0">
                  <a:pos x="0" y="240"/>
                </a:cxn>
                <a:cxn ang="0">
                  <a:pos x="20" y="246"/>
                </a:cxn>
                <a:cxn ang="0">
                  <a:pos x="42" y="248"/>
                </a:cxn>
                <a:cxn ang="0">
                  <a:pos x="42" y="248"/>
                </a:cxn>
                <a:cxn ang="0">
                  <a:pos x="56" y="246"/>
                </a:cxn>
                <a:cxn ang="0">
                  <a:pos x="68" y="244"/>
                </a:cxn>
                <a:cxn ang="0">
                  <a:pos x="80" y="242"/>
                </a:cxn>
                <a:cxn ang="0">
                  <a:pos x="92" y="236"/>
                </a:cxn>
                <a:cxn ang="0">
                  <a:pos x="104" y="232"/>
                </a:cxn>
                <a:cxn ang="0">
                  <a:pos x="116" y="224"/>
                </a:cxn>
                <a:cxn ang="0">
                  <a:pos x="126" y="218"/>
                </a:cxn>
                <a:cxn ang="0">
                  <a:pos x="134" y="208"/>
                </a:cxn>
                <a:cxn ang="0">
                  <a:pos x="144" y="200"/>
                </a:cxn>
                <a:cxn ang="0">
                  <a:pos x="150" y="190"/>
                </a:cxn>
                <a:cxn ang="0">
                  <a:pos x="158" y="178"/>
                </a:cxn>
                <a:cxn ang="0">
                  <a:pos x="162" y="166"/>
                </a:cxn>
                <a:cxn ang="0">
                  <a:pos x="168" y="154"/>
                </a:cxn>
                <a:cxn ang="0">
                  <a:pos x="170" y="142"/>
                </a:cxn>
                <a:cxn ang="0">
                  <a:pos x="172" y="130"/>
                </a:cxn>
                <a:cxn ang="0">
                  <a:pos x="174" y="116"/>
                </a:cxn>
                <a:cxn ang="0">
                  <a:pos x="174" y="116"/>
                </a:cxn>
                <a:cxn ang="0">
                  <a:pos x="172" y="98"/>
                </a:cxn>
                <a:cxn ang="0">
                  <a:pos x="168" y="80"/>
                </a:cxn>
                <a:cxn ang="0">
                  <a:pos x="162" y="62"/>
                </a:cxn>
                <a:cxn ang="0">
                  <a:pos x="154" y="48"/>
                </a:cxn>
                <a:cxn ang="0">
                  <a:pos x="144" y="32"/>
                </a:cxn>
                <a:cxn ang="0">
                  <a:pos x="132" y="20"/>
                </a:cxn>
                <a:cxn ang="0">
                  <a:pos x="118" y="8"/>
                </a:cxn>
                <a:cxn ang="0">
                  <a:pos x="104" y="0"/>
                </a:cxn>
                <a:cxn ang="0">
                  <a:pos x="98" y="10"/>
                </a:cxn>
                <a:cxn ang="0">
                  <a:pos x="98" y="10"/>
                </a:cxn>
                <a:cxn ang="0">
                  <a:pos x="112" y="20"/>
                </a:cxn>
                <a:cxn ang="0">
                  <a:pos x="124" y="30"/>
                </a:cxn>
                <a:cxn ang="0">
                  <a:pos x="134" y="40"/>
                </a:cxn>
                <a:cxn ang="0">
                  <a:pos x="144" y="54"/>
                </a:cxn>
                <a:cxn ang="0">
                  <a:pos x="152" y="68"/>
                </a:cxn>
                <a:cxn ang="0">
                  <a:pos x="156" y="84"/>
                </a:cxn>
                <a:cxn ang="0">
                  <a:pos x="160" y="98"/>
                </a:cxn>
                <a:cxn ang="0">
                  <a:pos x="162" y="116"/>
                </a:cxn>
                <a:cxn ang="0">
                  <a:pos x="162" y="116"/>
                </a:cxn>
              </a:cxnLst>
              <a:rect l="0" t="0" r="r" b="b"/>
              <a:pathLst>
                <a:path w="174" h="248">
                  <a:moveTo>
                    <a:pt x="162" y="116"/>
                  </a:moveTo>
                  <a:lnTo>
                    <a:pt x="162" y="116"/>
                  </a:lnTo>
                  <a:lnTo>
                    <a:pt x="160" y="128"/>
                  </a:lnTo>
                  <a:lnTo>
                    <a:pt x="158" y="140"/>
                  </a:lnTo>
                  <a:lnTo>
                    <a:pt x="152" y="162"/>
                  </a:lnTo>
                  <a:lnTo>
                    <a:pt x="140" y="182"/>
                  </a:lnTo>
                  <a:lnTo>
                    <a:pt x="126" y="200"/>
                  </a:lnTo>
                  <a:lnTo>
                    <a:pt x="108" y="214"/>
                  </a:lnTo>
                  <a:lnTo>
                    <a:pt x="88" y="226"/>
                  </a:lnTo>
                  <a:lnTo>
                    <a:pt x="66" y="232"/>
                  </a:lnTo>
                  <a:lnTo>
                    <a:pt x="54" y="234"/>
                  </a:lnTo>
                  <a:lnTo>
                    <a:pt x="42" y="234"/>
                  </a:lnTo>
                  <a:lnTo>
                    <a:pt x="42" y="234"/>
                  </a:lnTo>
                  <a:lnTo>
                    <a:pt x="22" y="234"/>
                  </a:lnTo>
                  <a:lnTo>
                    <a:pt x="4" y="228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20" y="246"/>
                  </a:lnTo>
                  <a:lnTo>
                    <a:pt x="42" y="248"/>
                  </a:lnTo>
                  <a:lnTo>
                    <a:pt x="42" y="248"/>
                  </a:lnTo>
                  <a:lnTo>
                    <a:pt x="56" y="246"/>
                  </a:lnTo>
                  <a:lnTo>
                    <a:pt x="68" y="244"/>
                  </a:lnTo>
                  <a:lnTo>
                    <a:pt x="80" y="242"/>
                  </a:lnTo>
                  <a:lnTo>
                    <a:pt x="92" y="236"/>
                  </a:lnTo>
                  <a:lnTo>
                    <a:pt x="104" y="232"/>
                  </a:lnTo>
                  <a:lnTo>
                    <a:pt x="116" y="224"/>
                  </a:lnTo>
                  <a:lnTo>
                    <a:pt x="126" y="218"/>
                  </a:lnTo>
                  <a:lnTo>
                    <a:pt x="134" y="208"/>
                  </a:lnTo>
                  <a:lnTo>
                    <a:pt x="144" y="200"/>
                  </a:lnTo>
                  <a:lnTo>
                    <a:pt x="150" y="190"/>
                  </a:lnTo>
                  <a:lnTo>
                    <a:pt x="158" y="178"/>
                  </a:lnTo>
                  <a:lnTo>
                    <a:pt x="162" y="166"/>
                  </a:lnTo>
                  <a:lnTo>
                    <a:pt x="168" y="154"/>
                  </a:lnTo>
                  <a:lnTo>
                    <a:pt x="170" y="142"/>
                  </a:lnTo>
                  <a:lnTo>
                    <a:pt x="172" y="130"/>
                  </a:lnTo>
                  <a:lnTo>
                    <a:pt x="174" y="116"/>
                  </a:lnTo>
                  <a:lnTo>
                    <a:pt x="174" y="116"/>
                  </a:lnTo>
                  <a:lnTo>
                    <a:pt x="172" y="98"/>
                  </a:lnTo>
                  <a:lnTo>
                    <a:pt x="168" y="80"/>
                  </a:lnTo>
                  <a:lnTo>
                    <a:pt x="162" y="62"/>
                  </a:lnTo>
                  <a:lnTo>
                    <a:pt x="154" y="48"/>
                  </a:lnTo>
                  <a:lnTo>
                    <a:pt x="144" y="32"/>
                  </a:lnTo>
                  <a:lnTo>
                    <a:pt x="132" y="20"/>
                  </a:lnTo>
                  <a:lnTo>
                    <a:pt x="118" y="8"/>
                  </a:lnTo>
                  <a:lnTo>
                    <a:pt x="104" y="0"/>
                  </a:lnTo>
                  <a:lnTo>
                    <a:pt x="98" y="10"/>
                  </a:lnTo>
                  <a:lnTo>
                    <a:pt x="98" y="10"/>
                  </a:lnTo>
                  <a:lnTo>
                    <a:pt x="112" y="20"/>
                  </a:lnTo>
                  <a:lnTo>
                    <a:pt x="124" y="30"/>
                  </a:lnTo>
                  <a:lnTo>
                    <a:pt x="134" y="40"/>
                  </a:lnTo>
                  <a:lnTo>
                    <a:pt x="144" y="54"/>
                  </a:lnTo>
                  <a:lnTo>
                    <a:pt x="152" y="68"/>
                  </a:lnTo>
                  <a:lnTo>
                    <a:pt x="156" y="84"/>
                  </a:lnTo>
                  <a:lnTo>
                    <a:pt x="160" y="98"/>
                  </a:lnTo>
                  <a:lnTo>
                    <a:pt x="162" y="116"/>
                  </a:lnTo>
                  <a:lnTo>
                    <a:pt x="162" y="116"/>
                  </a:lnTo>
                  <a:close/>
                </a:path>
              </a:pathLst>
            </a:custGeom>
            <a:solidFill>
              <a:srgbClr val="DD913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88"/>
            <p:cNvSpPr>
              <a:spLocks/>
            </p:cNvSpPr>
            <p:nvPr/>
          </p:nvSpPr>
          <p:spPr bwMode="auto">
            <a:xfrm>
              <a:off x="4354513" y="3013075"/>
              <a:ext cx="209550" cy="304800"/>
            </a:xfrm>
            <a:custGeom>
              <a:avLst/>
              <a:gdLst/>
              <a:ahLst/>
              <a:cxnLst>
                <a:cxn ang="0">
                  <a:pos x="86" y="78"/>
                </a:cxn>
                <a:cxn ang="0">
                  <a:pos x="58" y="104"/>
                </a:cxn>
                <a:cxn ang="0">
                  <a:pos x="64" y="142"/>
                </a:cxn>
                <a:cxn ang="0">
                  <a:pos x="30" y="124"/>
                </a:cxn>
                <a:cxn ang="0">
                  <a:pos x="26" y="128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14" y="190"/>
                </a:cxn>
                <a:cxn ang="0">
                  <a:pos x="30" y="192"/>
                </a:cxn>
                <a:cxn ang="0">
                  <a:pos x="30" y="192"/>
                </a:cxn>
                <a:cxn ang="0">
                  <a:pos x="50" y="190"/>
                </a:cxn>
                <a:cxn ang="0">
                  <a:pos x="70" y="184"/>
                </a:cxn>
                <a:cxn ang="0">
                  <a:pos x="86" y="174"/>
                </a:cxn>
                <a:cxn ang="0">
                  <a:pos x="102" y="162"/>
                </a:cxn>
                <a:cxn ang="0">
                  <a:pos x="114" y="146"/>
                </a:cxn>
                <a:cxn ang="0">
                  <a:pos x="124" y="130"/>
                </a:cxn>
                <a:cxn ang="0">
                  <a:pos x="130" y="110"/>
                </a:cxn>
                <a:cxn ang="0">
                  <a:pos x="132" y="90"/>
                </a:cxn>
                <a:cxn ang="0">
                  <a:pos x="132" y="90"/>
                </a:cxn>
                <a:cxn ang="0">
                  <a:pos x="130" y="76"/>
                </a:cxn>
                <a:cxn ang="0">
                  <a:pos x="128" y="62"/>
                </a:cxn>
                <a:cxn ang="0">
                  <a:pos x="124" y="50"/>
                </a:cxn>
                <a:cxn ang="0">
                  <a:pos x="118" y="38"/>
                </a:cxn>
                <a:cxn ang="0">
                  <a:pos x="110" y="26"/>
                </a:cxn>
                <a:cxn ang="0">
                  <a:pos x="102" y="16"/>
                </a:cxn>
                <a:cxn ang="0">
                  <a:pos x="90" y="8"/>
                </a:cxn>
                <a:cxn ang="0">
                  <a:pos x="80" y="0"/>
                </a:cxn>
                <a:cxn ang="0">
                  <a:pos x="50" y="72"/>
                </a:cxn>
                <a:cxn ang="0">
                  <a:pos x="86" y="78"/>
                </a:cxn>
              </a:cxnLst>
              <a:rect l="0" t="0" r="r" b="b"/>
              <a:pathLst>
                <a:path w="132" h="192">
                  <a:moveTo>
                    <a:pt x="86" y="78"/>
                  </a:moveTo>
                  <a:lnTo>
                    <a:pt x="58" y="104"/>
                  </a:lnTo>
                  <a:lnTo>
                    <a:pt x="64" y="142"/>
                  </a:lnTo>
                  <a:lnTo>
                    <a:pt x="30" y="124"/>
                  </a:lnTo>
                  <a:lnTo>
                    <a:pt x="26" y="128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14" y="190"/>
                  </a:lnTo>
                  <a:lnTo>
                    <a:pt x="30" y="192"/>
                  </a:lnTo>
                  <a:lnTo>
                    <a:pt x="30" y="192"/>
                  </a:lnTo>
                  <a:lnTo>
                    <a:pt x="50" y="190"/>
                  </a:lnTo>
                  <a:lnTo>
                    <a:pt x="70" y="184"/>
                  </a:lnTo>
                  <a:lnTo>
                    <a:pt x="86" y="174"/>
                  </a:lnTo>
                  <a:lnTo>
                    <a:pt x="102" y="162"/>
                  </a:lnTo>
                  <a:lnTo>
                    <a:pt x="114" y="146"/>
                  </a:lnTo>
                  <a:lnTo>
                    <a:pt x="124" y="130"/>
                  </a:lnTo>
                  <a:lnTo>
                    <a:pt x="130" y="110"/>
                  </a:lnTo>
                  <a:lnTo>
                    <a:pt x="132" y="90"/>
                  </a:lnTo>
                  <a:lnTo>
                    <a:pt x="132" y="90"/>
                  </a:lnTo>
                  <a:lnTo>
                    <a:pt x="130" y="76"/>
                  </a:lnTo>
                  <a:lnTo>
                    <a:pt x="128" y="62"/>
                  </a:lnTo>
                  <a:lnTo>
                    <a:pt x="124" y="50"/>
                  </a:lnTo>
                  <a:lnTo>
                    <a:pt x="118" y="38"/>
                  </a:lnTo>
                  <a:lnTo>
                    <a:pt x="110" y="26"/>
                  </a:lnTo>
                  <a:lnTo>
                    <a:pt x="102" y="16"/>
                  </a:lnTo>
                  <a:lnTo>
                    <a:pt x="90" y="8"/>
                  </a:lnTo>
                  <a:lnTo>
                    <a:pt x="80" y="0"/>
                  </a:lnTo>
                  <a:lnTo>
                    <a:pt x="50" y="72"/>
                  </a:lnTo>
                  <a:lnTo>
                    <a:pt x="86" y="78"/>
                  </a:lnTo>
                  <a:close/>
                </a:path>
              </a:pathLst>
            </a:custGeom>
            <a:solidFill>
              <a:srgbClr val="DD913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9"/>
            <p:cNvSpPr>
              <a:spLocks/>
            </p:cNvSpPr>
            <p:nvPr/>
          </p:nvSpPr>
          <p:spPr bwMode="auto">
            <a:xfrm>
              <a:off x="4240213" y="2994025"/>
              <a:ext cx="241300" cy="317500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0" y="102"/>
                </a:cxn>
                <a:cxn ang="0">
                  <a:pos x="2" y="118"/>
                </a:cxn>
                <a:cxn ang="0">
                  <a:pos x="4" y="134"/>
                </a:cxn>
                <a:cxn ang="0">
                  <a:pos x="12" y="150"/>
                </a:cxn>
                <a:cxn ang="0">
                  <a:pos x="20" y="162"/>
                </a:cxn>
                <a:cxn ang="0">
                  <a:pos x="30" y="174"/>
                </a:cxn>
                <a:cxn ang="0">
                  <a:pos x="42" y="184"/>
                </a:cxn>
                <a:cxn ang="0">
                  <a:pos x="56" y="194"/>
                </a:cxn>
                <a:cxn ang="0">
                  <a:pos x="72" y="200"/>
                </a:cxn>
                <a:cxn ang="0">
                  <a:pos x="98" y="140"/>
                </a:cxn>
                <a:cxn ang="0">
                  <a:pos x="68" y="154"/>
                </a:cxn>
                <a:cxn ang="0">
                  <a:pos x="74" y="116"/>
                </a:cxn>
                <a:cxn ang="0">
                  <a:pos x="46" y="90"/>
                </a:cxn>
                <a:cxn ang="0">
                  <a:pos x="84" y="84"/>
                </a:cxn>
                <a:cxn ang="0">
                  <a:pos x="102" y="48"/>
                </a:cxn>
                <a:cxn ang="0">
                  <a:pos x="120" y="84"/>
                </a:cxn>
                <a:cxn ang="0">
                  <a:pos x="122" y="84"/>
                </a:cxn>
                <a:cxn ang="0">
                  <a:pos x="152" y="12"/>
                </a:cxn>
                <a:cxn ang="0">
                  <a:pos x="152" y="12"/>
                </a:cxn>
                <a:cxn ang="0">
                  <a:pos x="140" y="8"/>
                </a:cxn>
                <a:cxn ang="0">
                  <a:pos x="128" y="2"/>
                </a:cxn>
                <a:cxn ang="0">
                  <a:pos x="116" y="0"/>
                </a:cxn>
                <a:cxn ang="0">
                  <a:pos x="102" y="0"/>
                </a:cxn>
                <a:cxn ang="0">
                  <a:pos x="102" y="0"/>
                </a:cxn>
                <a:cxn ang="0">
                  <a:pos x="82" y="2"/>
                </a:cxn>
                <a:cxn ang="0">
                  <a:pos x="62" y="8"/>
                </a:cxn>
                <a:cxn ang="0">
                  <a:pos x="44" y="16"/>
                </a:cxn>
                <a:cxn ang="0">
                  <a:pos x="30" y="30"/>
                </a:cxn>
                <a:cxn ang="0">
                  <a:pos x="18" y="44"/>
                </a:cxn>
                <a:cxn ang="0">
                  <a:pos x="8" y="62"/>
                </a:cxn>
                <a:cxn ang="0">
                  <a:pos x="2" y="82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152" h="200">
                  <a:moveTo>
                    <a:pt x="0" y="102"/>
                  </a:moveTo>
                  <a:lnTo>
                    <a:pt x="0" y="102"/>
                  </a:lnTo>
                  <a:lnTo>
                    <a:pt x="2" y="118"/>
                  </a:lnTo>
                  <a:lnTo>
                    <a:pt x="4" y="134"/>
                  </a:lnTo>
                  <a:lnTo>
                    <a:pt x="12" y="150"/>
                  </a:lnTo>
                  <a:lnTo>
                    <a:pt x="20" y="162"/>
                  </a:lnTo>
                  <a:lnTo>
                    <a:pt x="30" y="174"/>
                  </a:lnTo>
                  <a:lnTo>
                    <a:pt x="42" y="184"/>
                  </a:lnTo>
                  <a:lnTo>
                    <a:pt x="56" y="194"/>
                  </a:lnTo>
                  <a:lnTo>
                    <a:pt x="72" y="200"/>
                  </a:lnTo>
                  <a:lnTo>
                    <a:pt x="98" y="140"/>
                  </a:lnTo>
                  <a:lnTo>
                    <a:pt x="68" y="154"/>
                  </a:lnTo>
                  <a:lnTo>
                    <a:pt x="74" y="116"/>
                  </a:lnTo>
                  <a:lnTo>
                    <a:pt x="46" y="90"/>
                  </a:lnTo>
                  <a:lnTo>
                    <a:pt x="84" y="84"/>
                  </a:lnTo>
                  <a:lnTo>
                    <a:pt x="102" y="48"/>
                  </a:lnTo>
                  <a:lnTo>
                    <a:pt x="120" y="84"/>
                  </a:lnTo>
                  <a:lnTo>
                    <a:pt x="122" y="84"/>
                  </a:lnTo>
                  <a:lnTo>
                    <a:pt x="152" y="12"/>
                  </a:lnTo>
                  <a:lnTo>
                    <a:pt x="152" y="12"/>
                  </a:lnTo>
                  <a:lnTo>
                    <a:pt x="140" y="8"/>
                  </a:lnTo>
                  <a:lnTo>
                    <a:pt x="128" y="2"/>
                  </a:lnTo>
                  <a:lnTo>
                    <a:pt x="116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82" y="2"/>
                  </a:lnTo>
                  <a:lnTo>
                    <a:pt x="62" y="8"/>
                  </a:lnTo>
                  <a:lnTo>
                    <a:pt x="44" y="16"/>
                  </a:lnTo>
                  <a:lnTo>
                    <a:pt x="30" y="30"/>
                  </a:lnTo>
                  <a:lnTo>
                    <a:pt x="18" y="44"/>
                  </a:lnTo>
                  <a:lnTo>
                    <a:pt x="8" y="62"/>
                  </a:lnTo>
                  <a:lnTo>
                    <a:pt x="2" y="8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8B56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0"/>
            <p:cNvSpPr>
              <a:spLocks/>
            </p:cNvSpPr>
            <p:nvPr/>
          </p:nvSpPr>
          <p:spPr bwMode="auto">
            <a:xfrm>
              <a:off x="4395788" y="3127375"/>
              <a:ext cx="95250" cy="111125"/>
            </a:xfrm>
            <a:custGeom>
              <a:avLst/>
              <a:gdLst/>
              <a:ahLst/>
              <a:cxnLst>
                <a:cxn ang="0">
                  <a:pos x="38" y="70"/>
                </a:cxn>
                <a:cxn ang="0">
                  <a:pos x="32" y="32"/>
                </a:cxn>
                <a:cxn ang="0">
                  <a:pos x="60" y="6"/>
                </a:cxn>
                <a:cxn ang="0">
                  <a:pos x="24" y="0"/>
                </a:cxn>
                <a:cxn ang="0">
                  <a:pos x="0" y="56"/>
                </a:cxn>
                <a:cxn ang="0">
                  <a:pos x="4" y="52"/>
                </a:cxn>
                <a:cxn ang="0">
                  <a:pos x="38" y="70"/>
                </a:cxn>
              </a:cxnLst>
              <a:rect l="0" t="0" r="r" b="b"/>
              <a:pathLst>
                <a:path w="60" h="70">
                  <a:moveTo>
                    <a:pt x="38" y="70"/>
                  </a:moveTo>
                  <a:lnTo>
                    <a:pt x="32" y="32"/>
                  </a:lnTo>
                  <a:lnTo>
                    <a:pt x="60" y="6"/>
                  </a:lnTo>
                  <a:lnTo>
                    <a:pt x="24" y="0"/>
                  </a:lnTo>
                  <a:lnTo>
                    <a:pt x="0" y="56"/>
                  </a:lnTo>
                  <a:lnTo>
                    <a:pt x="4" y="52"/>
                  </a:lnTo>
                  <a:lnTo>
                    <a:pt x="38" y="70"/>
                  </a:lnTo>
                  <a:close/>
                </a:path>
              </a:pathLst>
            </a:custGeom>
            <a:solidFill>
              <a:srgbClr val="DD561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1"/>
            <p:cNvSpPr>
              <a:spLocks/>
            </p:cNvSpPr>
            <p:nvPr/>
          </p:nvSpPr>
          <p:spPr bwMode="auto">
            <a:xfrm>
              <a:off x="4313238" y="3070225"/>
              <a:ext cx="120650" cy="168275"/>
            </a:xfrm>
            <a:custGeom>
              <a:avLst/>
              <a:gdLst/>
              <a:ahLst/>
              <a:cxnLst>
                <a:cxn ang="0">
                  <a:pos x="74" y="36"/>
                </a:cxn>
                <a:cxn ang="0">
                  <a:pos x="56" y="0"/>
                </a:cxn>
                <a:cxn ang="0">
                  <a:pos x="38" y="36"/>
                </a:cxn>
                <a:cxn ang="0">
                  <a:pos x="0" y="42"/>
                </a:cxn>
                <a:cxn ang="0">
                  <a:pos x="28" y="68"/>
                </a:cxn>
                <a:cxn ang="0">
                  <a:pos x="22" y="106"/>
                </a:cxn>
                <a:cxn ang="0">
                  <a:pos x="52" y="92"/>
                </a:cxn>
                <a:cxn ang="0">
                  <a:pos x="76" y="36"/>
                </a:cxn>
                <a:cxn ang="0">
                  <a:pos x="74" y="36"/>
                </a:cxn>
              </a:cxnLst>
              <a:rect l="0" t="0" r="r" b="b"/>
              <a:pathLst>
                <a:path w="76" h="106">
                  <a:moveTo>
                    <a:pt x="74" y="36"/>
                  </a:moveTo>
                  <a:lnTo>
                    <a:pt x="56" y="0"/>
                  </a:lnTo>
                  <a:lnTo>
                    <a:pt x="38" y="36"/>
                  </a:lnTo>
                  <a:lnTo>
                    <a:pt x="0" y="42"/>
                  </a:lnTo>
                  <a:lnTo>
                    <a:pt x="28" y="68"/>
                  </a:lnTo>
                  <a:lnTo>
                    <a:pt x="22" y="106"/>
                  </a:lnTo>
                  <a:lnTo>
                    <a:pt x="52" y="92"/>
                  </a:lnTo>
                  <a:lnTo>
                    <a:pt x="76" y="36"/>
                  </a:lnTo>
                  <a:lnTo>
                    <a:pt x="74" y="36"/>
                  </a:lnTo>
                  <a:close/>
                </a:path>
              </a:pathLst>
            </a:custGeom>
            <a:solidFill>
              <a:srgbClr val="FA722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92"/>
            <p:cNvSpPr>
              <a:spLocks/>
            </p:cNvSpPr>
            <p:nvPr/>
          </p:nvSpPr>
          <p:spPr bwMode="auto">
            <a:xfrm>
              <a:off x="4319588" y="2940050"/>
              <a:ext cx="330200" cy="463550"/>
            </a:xfrm>
            <a:custGeom>
              <a:avLst/>
              <a:gdLst/>
              <a:ahLst/>
              <a:cxnLst>
                <a:cxn ang="0">
                  <a:pos x="196" y="166"/>
                </a:cxn>
                <a:cxn ang="0">
                  <a:pos x="202" y="150"/>
                </a:cxn>
                <a:cxn ang="0">
                  <a:pos x="208" y="136"/>
                </a:cxn>
                <a:cxn ang="0">
                  <a:pos x="206" y="128"/>
                </a:cxn>
                <a:cxn ang="0">
                  <a:pos x="200" y="114"/>
                </a:cxn>
                <a:cxn ang="0">
                  <a:pos x="196" y="106"/>
                </a:cxn>
                <a:cxn ang="0">
                  <a:pos x="196" y="90"/>
                </a:cxn>
                <a:cxn ang="0">
                  <a:pos x="196" y="76"/>
                </a:cxn>
                <a:cxn ang="0">
                  <a:pos x="192" y="68"/>
                </a:cxn>
                <a:cxn ang="0">
                  <a:pos x="180" y="58"/>
                </a:cxn>
                <a:cxn ang="0">
                  <a:pos x="174" y="54"/>
                </a:cxn>
                <a:cxn ang="0">
                  <a:pos x="168" y="38"/>
                </a:cxn>
                <a:cxn ang="0">
                  <a:pos x="162" y="26"/>
                </a:cxn>
                <a:cxn ang="0">
                  <a:pos x="156" y="22"/>
                </a:cxn>
                <a:cxn ang="0">
                  <a:pos x="140" y="16"/>
                </a:cxn>
                <a:cxn ang="0">
                  <a:pos x="134" y="14"/>
                </a:cxn>
                <a:cxn ang="0">
                  <a:pos x="122" y="0"/>
                </a:cxn>
                <a:cxn ang="0">
                  <a:pos x="114" y="20"/>
                </a:cxn>
                <a:cxn ang="0">
                  <a:pos x="142" y="40"/>
                </a:cxn>
                <a:cxn ang="0">
                  <a:pos x="164" y="68"/>
                </a:cxn>
                <a:cxn ang="0">
                  <a:pos x="178" y="100"/>
                </a:cxn>
                <a:cxn ang="0">
                  <a:pos x="184" y="136"/>
                </a:cxn>
                <a:cxn ang="0">
                  <a:pos x="182" y="150"/>
                </a:cxn>
                <a:cxn ang="0">
                  <a:pos x="178" y="174"/>
                </a:cxn>
                <a:cxn ang="0">
                  <a:pos x="168" y="198"/>
                </a:cxn>
                <a:cxn ang="0">
                  <a:pos x="154" y="220"/>
                </a:cxn>
                <a:cxn ang="0">
                  <a:pos x="136" y="238"/>
                </a:cxn>
                <a:cxn ang="0">
                  <a:pos x="114" y="252"/>
                </a:cxn>
                <a:cxn ang="0">
                  <a:pos x="90" y="262"/>
                </a:cxn>
                <a:cxn ang="0">
                  <a:pos x="66" y="266"/>
                </a:cxn>
                <a:cxn ang="0">
                  <a:pos x="52" y="268"/>
                </a:cxn>
                <a:cxn ang="0">
                  <a:pos x="10" y="260"/>
                </a:cxn>
                <a:cxn ang="0">
                  <a:pos x="0" y="282"/>
                </a:cxn>
                <a:cxn ang="0">
                  <a:pos x="22" y="280"/>
                </a:cxn>
                <a:cxn ang="0">
                  <a:pos x="28" y="282"/>
                </a:cxn>
                <a:cxn ang="0">
                  <a:pos x="42" y="290"/>
                </a:cxn>
                <a:cxn ang="0">
                  <a:pos x="48" y="292"/>
                </a:cxn>
                <a:cxn ang="0">
                  <a:pos x="52" y="292"/>
                </a:cxn>
                <a:cxn ang="0">
                  <a:pos x="56" y="292"/>
                </a:cxn>
                <a:cxn ang="0">
                  <a:pos x="68" y="286"/>
                </a:cxn>
                <a:cxn ang="0">
                  <a:pos x="82" y="280"/>
                </a:cxn>
                <a:cxn ang="0">
                  <a:pos x="88" y="280"/>
                </a:cxn>
                <a:cxn ang="0">
                  <a:pos x="106" y="282"/>
                </a:cxn>
                <a:cxn ang="0">
                  <a:pos x="112" y="280"/>
                </a:cxn>
                <a:cxn ang="0">
                  <a:pos x="124" y="270"/>
                </a:cxn>
                <a:cxn ang="0">
                  <a:pos x="134" y="258"/>
                </a:cxn>
                <a:cxn ang="0">
                  <a:pos x="140" y="256"/>
                </a:cxn>
                <a:cxn ang="0">
                  <a:pos x="152" y="252"/>
                </a:cxn>
                <a:cxn ang="0">
                  <a:pos x="162" y="246"/>
                </a:cxn>
                <a:cxn ang="0">
                  <a:pos x="166" y="240"/>
                </a:cxn>
                <a:cxn ang="0">
                  <a:pos x="170" y="226"/>
                </a:cxn>
                <a:cxn ang="0">
                  <a:pos x="174" y="218"/>
                </a:cxn>
                <a:cxn ang="0">
                  <a:pos x="186" y="208"/>
                </a:cxn>
                <a:cxn ang="0">
                  <a:pos x="196" y="196"/>
                </a:cxn>
                <a:cxn ang="0">
                  <a:pos x="198" y="190"/>
                </a:cxn>
                <a:cxn ang="0">
                  <a:pos x="196" y="174"/>
                </a:cxn>
                <a:cxn ang="0">
                  <a:pos x="196" y="166"/>
                </a:cxn>
              </a:cxnLst>
              <a:rect l="0" t="0" r="r" b="b"/>
              <a:pathLst>
                <a:path w="208" h="292">
                  <a:moveTo>
                    <a:pt x="196" y="166"/>
                  </a:moveTo>
                  <a:lnTo>
                    <a:pt x="196" y="166"/>
                  </a:lnTo>
                  <a:lnTo>
                    <a:pt x="200" y="158"/>
                  </a:lnTo>
                  <a:lnTo>
                    <a:pt x="202" y="150"/>
                  </a:lnTo>
                  <a:lnTo>
                    <a:pt x="206" y="144"/>
                  </a:lnTo>
                  <a:lnTo>
                    <a:pt x="208" y="136"/>
                  </a:lnTo>
                  <a:lnTo>
                    <a:pt x="208" y="136"/>
                  </a:lnTo>
                  <a:lnTo>
                    <a:pt x="206" y="128"/>
                  </a:lnTo>
                  <a:lnTo>
                    <a:pt x="202" y="122"/>
                  </a:lnTo>
                  <a:lnTo>
                    <a:pt x="200" y="114"/>
                  </a:lnTo>
                  <a:lnTo>
                    <a:pt x="196" y="106"/>
                  </a:lnTo>
                  <a:lnTo>
                    <a:pt x="196" y="106"/>
                  </a:lnTo>
                  <a:lnTo>
                    <a:pt x="196" y="98"/>
                  </a:lnTo>
                  <a:lnTo>
                    <a:pt x="196" y="90"/>
                  </a:lnTo>
                  <a:lnTo>
                    <a:pt x="198" y="82"/>
                  </a:lnTo>
                  <a:lnTo>
                    <a:pt x="196" y="76"/>
                  </a:lnTo>
                  <a:lnTo>
                    <a:pt x="196" y="76"/>
                  </a:lnTo>
                  <a:lnTo>
                    <a:pt x="192" y="68"/>
                  </a:lnTo>
                  <a:lnTo>
                    <a:pt x="186" y="64"/>
                  </a:lnTo>
                  <a:lnTo>
                    <a:pt x="180" y="58"/>
                  </a:lnTo>
                  <a:lnTo>
                    <a:pt x="174" y="54"/>
                  </a:lnTo>
                  <a:lnTo>
                    <a:pt x="174" y="54"/>
                  </a:lnTo>
                  <a:lnTo>
                    <a:pt x="170" y="46"/>
                  </a:lnTo>
                  <a:lnTo>
                    <a:pt x="168" y="38"/>
                  </a:lnTo>
                  <a:lnTo>
                    <a:pt x="166" y="32"/>
                  </a:lnTo>
                  <a:lnTo>
                    <a:pt x="162" y="26"/>
                  </a:lnTo>
                  <a:lnTo>
                    <a:pt x="162" y="26"/>
                  </a:lnTo>
                  <a:lnTo>
                    <a:pt x="156" y="22"/>
                  </a:lnTo>
                  <a:lnTo>
                    <a:pt x="148" y="18"/>
                  </a:lnTo>
                  <a:lnTo>
                    <a:pt x="140" y="16"/>
                  </a:lnTo>
                  <a:lnTo>
                    <a:pt x="134" y="14"/>
                  </a:lnTo>
                  <a:lnTo>
                    <a:pt x="134" y="14"/>
                  </a:lnTo>
                  <a:lnTo>
                    <a:pt x="128" y="8"/>
                  </a:lnTo>
                  <a:lnTo>
                    <a:pt x="122" y="0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28" y="28"/>
                  </a:lnTo>
                  <a:lnTo>
                    <a:pt x="142" y="40"/>
                  </a:lnTo>
                  <a:lnTo>
                    <a:pt x="154" y="52"/>
                  </a:lnTo>
                  <a:lnTo>
                    <a:pt x="164" y="68"/>
                  </a:lnTo>
                  <a:lnTo>
                    <a:pt x="172" y="82"/>
                  </a:lnTo>
                  <a:lnTo>
                    <a:pt x="178" y="100"/>
                  </a:lnTo>
                  <a:lnTo>
                    <a:pt x="182" y="118"/>
                  </a:lnTo>
                  <a:lnTo>
                    <a:pt x="184" y="136"/>
                  </a:lnTo>
                  <a:lnTo>
                    <a:pt x="184" y="136"/>
                  </a:lnTo>
                  <a:lnTo>
                    <a:pt x="182" y="150"/>
                  </a:lnTo>
                  <a:lnTo>
                    <a:pt x="180" y="162"/>
                  </a:lnTo>
                  <a:lnTo>
                    <a:pt x="178" y="174"/>
                  </a:lnTo>
                  <a:lnTo>
                    <a:pt x="172" y="186"/>
                  </a:lnTo>
                  <a:lnTo>
                    <a:pt x="168" y="198"/>
                  </a:lnTo>
                  <a:lnTo>
                    <a:pt x="160" y="210"/>
                  </a:lnTo>
                  <a:lnTo>
                    <a:pt x="154" y="220"/>
                  </a:lnTo>
                  <a:lnTo>
                    <a:pt x="144" y="228"/>
                  </a:lnTo>
                  <a:lnTo>
                    <a:pt x="136" y="238"/>
                  </a:lnTo>
                  <a:lnTo>
                    <a:pt x="126" y="244"/>
                  </a:lnTo>
                  <a:lnTo>
                    <a:pt x="114" y="252"/>
                  </a:lnTo>
                  <a:lnTo>
                    <a:pt x="102" y="256"/>
                  </a:lnTo>
                  <a:lnTo>
                    <a:pt x="90" y="262"/>
                  </a:lnTo>
                  <a:lnTo>
                    <a:pt x="78" y="264"/>
                  </a:lnTo>
                  <a:lnTo>
                    <a:pt x="66" y="266"/>
                  </a:lnTo>
                  <a:lnTo>
                    <a:pt x="52" y="268"/>
                  </a:lnTo>
                  <a:lnTo>
                    <a:pt x="52" y="268"/>
                  </a:lnTo>
                  <a:lnTo>
                    <a:pt x="30" y="266"/>
                  </a:lnTo>
                  <a:lnTo>
                    <a:pt x="10" y="260"/>
                  </a:lnTo>
                  <a:lnTo>
                    <a:pt x="0" y="282"/>
                  </a:lnTo>
                  <a:lnTo>
                    <a:pt x="0" y="282"/>
                  </a:lnTo>
                  <a:lnTo>
                    <a:pt x="12" y="280"/>
                  </a:lnTo>
                  <a:lnTo>
                    <a:pt x="22" y="280"/>
                  </a:lnTo>
                  <a:lnTo>
                    <a:pt x="22" y="280"/>
                  </a:lnTo>
                  <a:lnTo>
                    <a:pt x="28" y="282"/>
                  </a:lnTo>
                  <a:lnTo>
                    <a:pt x="34" y="286"/>
                  </a:lnTo>
                  <a:lnTo>
                    <a:pt x="42" y="290"/>
                  </a:lnTo>
                  <a:lnTo>
                    <a:pt x="48" y="292"/>
                  </a:lnTo>
                  <a:lnTo>
                    <a:pt x="48" y="292"/>
                  </a:lnTo>
                  <a:lnTo>
                    <a:pt x="52" y="292"/>
                  </a:lnTo>
                  <a:lnTo>
                    <a:pt x="52" y="292"/>
                  </a:lnTo>
                  <a:lnTo>
                    <a:pt x="56" y="292"/>
                  </a:lnTo>
                  <a:lnTo>
                    <a:pt x="56" y="292"/>
                  </a:lnTo>
                  <a:lnTo>
                    <a:pt x="62" y="290"/>
                  </a:lnTo>
                  <a:lnTo>
                    <a:pt x="68" y="286"/>
                  </a:lnTo>
                  <a:lnTo>
                    <a:pt x="74" y="282"/>
                  </a:lnTo>
                  <a:lnTo>
                    <a:pt x="82" y="280"/>
                  </a:lnTo>
                  <a:lnTo>
                    <a:pt x="82" y="280"/>
                  </a:lnTo>
                  <a:lnTo>
                    <a:pt x="88" y="280"/>
                  </a:lnTo>
                  <a:lnTo>
                    <a:pt x="98" y="280"/>
                  </a:lnTo>
                  <a:lnTo>
                    <a:pt x="106" y="282"/>
                  </a:lnTo>
                  <a:lnTo>
                    <a:pt x="112" y="280"/>
                  </a:lnTo>
                  <a:lnTo>
                    <a:pt x="112" y="280"/>
                  </a:lnTo>
                  <a:lnTo>
                    <a:pt x="118" y="276"/>
                  </a:lnTo>
                  <a:lnTo>
                    <a:pt x="124" y="270"/>
                  </a:lnTo>
                  <a:lnTo>
                    <a:pt x="128" y="264"/>
                  </a:lnTo>
                  <a:lnTo>
                    <a:pt x="134" y="258"/>
                  </a:lnTo>
                  <a:lnTo>
                    <a:pt x="134" y="258"/>
                  </a:lnTo>
                  <a:lnTo>
                    <a:pt x="140" y="256"/>
                  </a:lnTo>
                  <a:lnTo>
                    <a:pt x="140" y="256"/>
                  </a:lnTo>
                  <a:lnTo>
                    <a:pt x="152" y="252"/>
                  </a:lnTo>
                  <a:lnTo>
                    <a:pt x="158" y="250"/>
                  </a:lnTo>
                  <a:lnTo>
                    <a:pt x="162" y="246"/>
                  </a:lnTo>
                  <a:lnTo>
                    <a:pt x="162" y="246"/>
                  </a:lnTo>
                  <a:lnTo>
                    <a:pt x="166" y="240"/>
                  </a:lnTo>
                  <a:lnTo>
                    <a:pt x="168" y="232"/>
                  </a:lnTo>
                  <a:lnTo>
                    <a:pt x="170" y="226"/>
                  </a:lnTo>
                  <a:lnTo>
                    <a:pt x="174" y="218"/>
                  </a:lnTo>
                  <a:lnTo>
                    <a:pt x="174" y="218"/>
                  </a:lnTo>
                  <a:lnTo>
                    <a:pt x="180" y="212"/>
                  </a:lnTo>
                  <a:lnTo>
                    <a:pt x="186" y="208"/>
                  </a:lnTo>
                  <a:lnTo>
                    <a:pt x="192" y="202"/>
                  </a:lnTo>
                  <a:lnTo>
                    <a:pt x="196" y="196"/>
                  </a:lnTo>
                  <a:lnTo>
                    <a:pt x="196" y="196"/>
                  </a:lnTo>
                  <a:lnTo>
                    <a:pt x="198" y="190"/>
                  </a:lnTo>
                  <a:lnTo>
                    <a:pt x="196" y="182"/>
                  </a:lnTo>
                  <a:lnTo>
                    <a:pt x="196" y="174"/>
                  </a:lnTo>
                  <a:lnTo>
                    <a:pt x="196" y="166"/>
                  </a:lnTo>
                  <a:lnTo>
                    <a:pt x="196" y="166"/>
                  </a:lnTo>
                  <a:close/>
                </a:path>
              </a:pathLst>
            </a:custGeom>
            <a:solidFill>
              <a:srgbClr val="B5353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93"/>
            <p:cNvSpPr>
              <a:spLocks/>
            </p:cNvSpPr>
            <p:nvPr/>
          </p:nvSpPr>
          <p:spPr bwMode="auto">
            <a:xfrm>
              <a:off x="4275138" y="3397250"/>
              <a:ext cx="111125" cy="177800"/>
            </a:xfrm>
            <a:custGeom>
              <a:avLst/>
              <a:gdLst/>
              <a:ahLst/>
              <a:cxnLst>
                <a:cxn ang="0">
                  <a:pos x="6" y="54"/>
                </a:cxn>
                <a:cxn ang="0">
                  <a:pos x="36" y="112"/>
                </a:cxn>
                <a:cxn ang="0">
                  <a:pos x="70" y="12"/>
                </a:cxn>
                <a:cxn ang="0">
                  <a:pos x="70" y="12"/>
                </a:cxn>
                <a:cxn ang="0">
                  <a:pos x="64" y="10"/>
                </a:cxn>
                <a:cxn ang="0">
                  <a:pos x="56" y="6"/>
                </a:cxn>
                <a:cxn ang="0">
                  <a:pos x="50" y="2"/>
                </a:cxn>
                <a:cxn ang="0">
                  <a:pos x="44" y="0"/>
                </a:cxn>
                <a:cxn ang="0">
                  <a:pos x="44" y="0"/>
                </a:cxn>
                <a:cxn ang="0">
                  <a:pos x="34" y="0"/>
                </a:cxn>
                <a:cxn ang="0">
                  <a:pos x="24" y="2"/>
                </a:cxn>
                <a:cxn ang="0">
                  <a:pos x="0" y="58"/>
                </a:cxn>
                <a:cxn ang="0">
                  <a:pos x="6" y="54"/>
                </a:cxn>
              </a:cxnLst>
              <a:rect l="0" t="0" r="r" b="b"/>
              <a:pathLst>
                <a:path w="70" h="112">
                  <a:moveTo>
                    <a:pt x="6" y="54"/>
                  </a:moveTo>
                  <a:lnTo>
                    <a:pt x="36" y="112"/>
                  </a:lnTo>
                  <a:lnTo>
                    <a:pt x="70" y="12"/>
                  </a:lnTo>
                  <a:lnTo>
                    <a:pt x="70" y="12"/>
                  </a:lnTo>
                  <a:lnTo>
                    <a:pt x="64" y="10"/>
                  </a:lnTo>
                  <a:lnTo>
                    <a:pt x="56" y="6"/>
                  </a:lnTo>
                  <a:lnTo>
                    <a:pt x="50" y="2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34" y="0"/>
                  </a:lnTo>
                  <a:lnTo>
                    <a:pt x="24" y="2"/>
                  </a:lnTo>
                  <a:lnTo>
                    <a:pt x="0" y="58"/>
                  </a:lnTo>
                  <a:lnTo>
                    <a:pt x="6" y="54"/>
                  </a:lnTo>
                  <a:close/>
                </a:path>
              </a:pathLst>
            </a:custGeom>
            <a:solidFill>
              <a:srgbClr val="C1101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94"/>
            <p:cNvSpPr>
              <a:spLocks/>
            </p:cNvSpPr>
            <p:nvPr/>
          </p:nvSpPr>
          <p:spPr bwMode="auto">
            <a:xfrm>
              <a:off x="4192588" y="3359150"/>
              <a:ext cx="120650" cy="168275"/>
            </a:xfrm>
            <a:custGeom>
              <a:avLst/>
              <a:gdLst/>
              <a:ahLst/>
              <a:cxnLst>
                <a:cxn ang="0">
                  <a:pos x="64" y="24"/>
                </a:cxn>
                <a:cxn ang="0">
                  <a:pos x="64" y="24"/>
                </a:cxn>
                <a:cxn ang="0">
                  <a:pos x="58" y="20"/>
                </a:cxn>
                <a:cxn ang="0">
                  <a:pos x="54" y="14"/>
                </a:cxn>
                <a:cxn ang="0">
                  <a:pos x="48" y="8"/>
                </a:cxn>
                <a:cxn ang="0">
                  <a:pos x="44" y="2"/>
                </a:cxn>
                <a:cxn ang="0">
                  <a:pos x="44" y="2"/>
                </a:cxn>
                <a:cxn ang="0">
                  <a:pos x="38" y="0"/>
                </a:cxn>
                <a:cxn ang="0">
                  <a:pos x="0" y="106"/>
                </a:cxn>
                <a:cxn ang="0">
                  <a:pos x="52" y="82"/>
                </a:cxn>
                <a:cxn ang="0">
                  <a:pos x="76" y="26"/>
                </a:cxn>
                <a:cxn ang="0">
                  <a:pos x="76" y="26"/>
                </a:cxn>
                <a:cxn ang="0">
                  <a:pos x="70" y="26"/>
                </a:cxn>
                <a:cxn ang="0">
                  <a:pos x="64" y="24"/>
                </a:cxn>
                <a:cxn ang="0">
                  <a:pos x="64" y="24"/>
                </a:cxn>
              </a:cxnLst>
              <a:rect l="0" t="0" r="r" b="b"/>
              <a:pathLst>
                <a:path w="76" h="106">
                  <a:moveTo>
                    <a:pt x="64" y="24"/>
                  </a:moveTo>
                  <a:lnTo>
                    <a:pt x="64" y="24"/>
                  </a:lnTo>
                  <a:lnTo>
                    <a:pt x="58" y="20"/>
                  </a:lnTo>
                  <a:lnTo>
                    <a:pt x="54" y="14"/>
                  </a:lnTo>
                  <a:lnTo>
                    <a:pt x="48" y="8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38" y="0"/>
                  </a:lnTo>
                  <a:lnTo>
                    <a:pt x="0" y="106"/>
                  </a:lnTo>
                  <a:lnTo>
                    <a:pt x="52" y="82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0" y="26"/>
                  </a:lnTo>
                  <a:lnTo>
                    <a:pt x="64" y="24"/>
                  </a:lnTo>
                  <a:lnTo>
                    <a:pt x="64" y="24"/>
                  </a:lnTo>
                  <a:close/>
                </a:path>
              </a:pathLst>
            </a:custGeom>
            <a:solidFill>
              <a:srgbClr val="EA25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95"/>
            <p:cNvSpPr>
              <a:spLocks/>
            </p:cNvSpPr>
            <p:nvPr/>
          </p:nvSpPr>
          <p:spPr bwMode="auto">
            <a:xfrm>
              <a:off x="4418013" y="3359150"/>
              <a:ext cx="193675" cy="215900"/>
            </a:xfrm>
            <a:custGeom>
              <a:avLst/>
              <a:gdLst/>
              <a:ahLst/>
              <a:cxnLst>
                <a:cxn ang="0">
                  <a:pos x="78" y="2"/>
                </a:cxn>
                <a:cxn ang="0">
                  <a:pos x="78" y="2"/>
                </a:cxn>
                <a:cxn ang="0">
                  <a:pos x="72" y="8"/>
                </a:cxn>
                <a:cxn ang="0">
                  <a:pos x="68" y="14"/>
                </a:cxn>
                <a:cxn ang="0">
                  <a:pos x="62" y="20"/>
                </a:cxn>
                <a:cxn ang="0">
                  <a:pos x="56" y="24"/>
                </a:cxn>
                <a:cxn ang="0">
                  <a:pos x="56" y="24"/>
                </a:cxn>
                <a:cxn ang="0">
                  <a:pos x="50" y="26"/>
                </a:cxn>
                <a:cxn ang="0">
                  <a:pos x="42" y="26"/>
                </a:cxn>
                <a:cxn ang="0">
                  <a:pos x="34" y="24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8" y="26"/>
                </a:cxn>
                <a:cxn ang="0">
                  <a:pos x="12" y="30"/>
                </a:cxn>
                <a:cxn ang="0">
                  <a:pos x="6" y="34"/>
                </a:cxn>
                <a:cxn ang="0">
                  <a:pos x="0" y="36"/>
                </a:cxn>
                <a:cxn ang="0">
                  <a:pos x="34" y="136"/>
                </a:cxn>
                <a:cxn ang="0">
                  <a:pos x="64" y="78"/>
                </a:cxn>
                <a:cxn ang="0">
                  <a:pos x="122" y="106"/>
                </a:cxn>
                <a:cxn ang="0">
                  <a:pos x="84" y="0"/>
                </a:cxn>
                <a:cxn ang="0">
                  <a:pos x="84" y="0"/>
                </a:cxn>
                <a:cxn ang="0">
                  <a:pos x="78" y="2"/>
                </a:cxn>
                <a:cxn ang="0">
                  <a:pos x="78" y="2"/>
                </a:cxn>
              </a:cxnLst>
              <a:rect l="0" t="0" r="r" b="b"/>
              <a:pathLst>
                <a:path w="122" h="136">
                  <a:moveTo>
                    <a:pt x="78" y="2"/>
                  </a:moveTo>
                  <a:lnTo>
                    <a:pt x="78" y="2"/>
                  </a:lnTo>
                  <a:lnTo>
                    <a:pt x="72" y="8"/>
                  </a:lnTo>
                  <a:lnTo>
                    <a:pt x="68" y="14"/>
                  </a:lnTo>
                  <a:lnTo>
                    <a:pt x="62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0" y="26"/>
                  </a:lnTo>
                  <a:lnTo>
                    <a:pt x="42" y="26"/>
                  </a:lnTo>
                  <a:lnTo>
                    <a:pt x="34" y="24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8" y="26"/>
                  </a:lnTo>
                  <a:lnTo>
                    <a:pt x="12" y="30"/>
                  </a:lnTo>
                  <a:lnTo>
                    <a:pt x="6" y="34"/>
                  </a:lnTo>
                  <a:lnTo>
                    <a:pt x="0" y="36"/>
                  </a:lnTo>
                  <a:lnTo>
                    <a:pt x="34" y="136"/>
                  </a:lnTo>
                  <a:lnTo>
                    <a:pt x="64" y="78"/>
                  </a:lnTo>
                  <a:lnTo>
                    <a:pt x="122" y="106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78" y="2"/>
                  </a:lnTo>
                  <a:lnTo>
                    <a:pt x="78" y="2"/>
                  </a:lnTo>
                  <a:close/>
                </a:path>
              </a:pathLst>
            </a:custGeom>
            <a:solidFill>
              <a:srgbClr val="C1101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790414" y="2214385"/>
            <a:ext cx="2448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AWARD</a:t>
            </a:r>
            <a:endParaRPr lang="zh-CN" altLang="en-US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777331" y="2830831"/>
            <a:ext cx="4452519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9" name="矩形 18"/>
          <p:cNvSpPr/>
          <p:nvPr/>
        </p:nvSpPr>
        <p:spPr>
          <a:xfrm>
            <a:off x="5859680" y="5240488"/>
            <a:ext cx="1890949" cy="4949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Your keyword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91850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4724400" y="815502"/>
            <a:ext cx="2621280" cy="420552"/>
          </a:xfrm>
        </p:spPr>
        <p:txBody>
          <a:bodyPr/>
          <a:lstStyle/>
          <a:p>
            <a:r>
              <a:rPr lang="zh-CN" altLang="en-US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V="1">
            <a:off x="2076450" y="2705100"/>
            <a:ext cx="0" cy="2019300"/>
          </a:xfrm>
          <a:prstGeom prst="line">
            <a:avLst/>
          </a:prstGeom>
          <a:ln w="38100"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4095750" y="2400300"/>
            <a:ext cx="0" cy="2019300"/>
          </a:xfrm>
          <a:prstGeom prst="line">
            <a:avLst/>
          </a:prstGeom>
          <a:ln w="38100"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6477000" y="3257550"/>
            <a:ext cx="0" cy="2019300"/>
          </a:xfrm>
          <a:prstGeom prst="line">
            <a:avLst/>
          </a:prstGeom>
          <a:ln w="38100"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8648700" y="2705100"/>
            <a:ext cx="0" cy="2019300"/>
          </a:xfrm>
          <a:prstGeom prst="line">
            <a:avLst/>
          </a:prstGeom>
          <a:ln w="38100"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10515600" y="3086100"/>
            <a:ext cx="0" cy="2019300"/>
          </a:xfrm>
          <a:prstGeom prst="line">
            <a:avLst/>
          </a:prstGeom>
          <a:ln w="38100"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空心弧 32"/>
          <p:cNvSpPr/>
          <p:nvPr/>
        </p:nvSpPr>
        <p:spPr>
          <a:xfrm rot="9659217">
            <a:off x="1486084" y="1547229"/>
            <a:ext cx="1165491" cy="1165491"/>
          </a:xfrm>
          <a:prstGeom prst="blockArc">
            <a:avLst>
              <a:gd name="adj1" fmla="val 13833341"/>
              <a:gd name="adj2" fmla="val 20889981"/>
              <a:gd name="adj3" fmla="val 2947"/>
            </a:avLst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空心弧 33"/>
          <p:cNvSpPr/>
          <p:nvPr/>
        </p:nvSpPr>
        <p:spPr>
          <a:xfrm rot="9659217">
            <a:off x="3513004" y="1242429"/>
            <a:ext cx="1165491" cy="1165491"/>
          </a:xfrm>
          <a:prstGeom prst="blockArc">
            <a:avLst>
              <a:gd name="adj1" fmla="val 13833341"/>
              <a:gd name="adj2" fmla="val 20889981"/>
              <a:gd name="adj3" fmla="val 2947"/>
            </a:avLst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空心弧 34"/>
          <p:cNvSpPr/>
          <p:nvPr/>
        </p:nvSpPr>
        <p:spPr>
          <a:xfrm rot="9659217">
            <a:off x="5894254" y="2122355"/>
            <a:ext cx="1165491" cy="1165491"/>
          </a:xfrm>
          <a:prstGeom prst="blockArc">
            <a:avLst>
              <a:gd name="adj1" fmla="val 13833341"/>
              <a:gd name="adj2" fmla="val 20889981"/>
              <a:gd name="adj3" fmla="val 2947"/>
            </a:avLst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空心弧 35"/>
          <p:cNvSpPr/>
          <p:nvPr/>
        </p:nvSpPr>
        <p:spPr>
          <a:xfrm rot="9659217">
            <a:off x="8065954" y="1580838"/>
            <a:ext cx="1165491" cy="1165491"/>
          </a:xfrm>
          <a:prstGeom prst="blockArc">
            <a:avLst>
              <a:gd name="adj1" fmla="val 13833341"/>
              <a:gd name="adj2" fmla="val 20889981"/>
              <a:gd name="adj3" fmla="val 2947"/>
            </a:avLst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空心弧 36"/>
          <p:cNvSpPr/>
          <p:nvPr/>
        </p:nvSpPr>
        <p:spPr>
          <a:xfrm rot="9659217">
            <a:off x="9932854" y="1934003"/>
            <a:ext cx="1165491" cy="1165491"/>
          </a:xfrm>
          <a:prstGeom prst="blockArc">
            <a:avLst>
              <a:gd name="adj1" fmla="val 13833341"/>
              <a:gd name="adj2" fmla="val 20889981"/>
              <a:gd name="adj3" fmla="val 2947"/>
            </a:avLst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8" name="组 6"/>
          <p:cNvGrpSpPr/>
          <p:nvPr/>
        </p:nvGrpSpPr>
        <p:grpSpPr>
          <a:xfrm>
            <a:off x="1616860" y="1646798"/>
            <a:ext cx="919179" cy="919179"/>
            <a:chOff x="919163" y="2047875"/>
            <a:chExt cx="635000" cy="635000"/>
          </a:xfrm>
          <a:solidFill>
            <a:srgbClr val="157E9F"/>
          </a:solidFill>
        </p:grpSpPr>
        <p:sp>
          <p:nvSpPr>
            <p:cNvPr id="39" name="Freeform 21"/>
            <p:cNvSpPr>
              <a:spLocks/>
            </p:cNvSpPr>
            <p:nvPr/>
          </p:nvSpPr>
          <p:spPr bwMode="auto">
            <a:xfrm>
              <a:off x="1166813" y="2263775"/>
              <a:ext cx="34925" cy="57150"/>
            </a:xfrm>
            <a:custGeom>
              <a:avLst/>
              <a:gdLst/>
              <a:ahLst/>
              <a:cxnLst>
                <a:cxn ang="0">
                  <a:pos x="22" y="36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2" y="4"/>
                </a:cxn>
                <a:cxn ang="0">
                  <a:pos x="6" y="8"/>
                </a:cxn>
                <a:cxn ang="0">
                  <a:pos x="2" y="14"/>
                </a:cxn>
                <a:cxn ang="0">
                  <a:pos x="0" y="20"/>
                </a:cxn>
                <a:cxn ang="0">
                  <a:pos x="2" y="26"/>
                </a:cxn>
                <a:cxn ang="0">
                  <a:pos x="6" y="30"/>
                </a:cxn>
                <a:cxn ang="0">
                  <a:pos x="12" y="34"/>
                </a:cxn>
                <a:cxn ang="0">
                  <a:pos x="22" y="36"/>
                </a:cxn>
                <a:cxn ang="0">
                  <a:pos x="22" y="36"/>
                </a:cxn>
              </a:cxnLst>
              <a:rect l="0" t="0" r="r" b="b"/>
              <a:pathLst>
                <a:path w="22" h="36">
                  <a:moveTo>
                    <a:pt x="22" y="36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12" y="4"/>
                  </a:lnTo>
                  <a:lnTo>
                    <a:pt x="6" y="8"/>
                  </a:lnTo>
                  <a:lnTo>
                    <a:pt x="2" y="14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6" y="30"/>
                  </a:lnTo>
                  <a:lnTo>
                    <a:pt x="12" y="34"/>
                  </a:lnTo>
                  <a:lnTo>
                    <a:pt x="22" y="36"/>
                  </a:lnTo>
                  <a:lnTo>
                    <a:pt x="22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2"/>
            <p:cNvSpPr>
              <a:spLocks/>
            </p:cNvSpPr>
            <p:nvPr/>
          </p:nvSpPr>
          <p:spPr bwMode="auto">
            <a:xfrm>
              <a:off x="1262063" y="2397125"/>
              <a:ext cx="44450" cy="63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8" y="40"/>
                </a:cxn>
                <a:cxn ang="0">
                  <a:pos x="8" y="8"/>
                </a:cxn>
                <a:cxn ang="0">
                  <a:pos x="8" y="40"/>
                </a:cxn>
                <a:cxn ang="0">
                  <a:pos x="8" y="40"/>
                </a:cxn>
                <a:cxn ang="0">
                  <a:pos x="18" y="34"/>
                </a:cxn>
                <a:cxn ang="0">
                  <a:pos x="24" y="30"/>
                </a:cxn>
                <a:cxn ang="0">
                  <a:pos x="28" y="24"/>
                </a:cxn>
                <a:cxn ang="0">
                  <a:pos x="28" y="16"/>
                </a:cxn>
                <a:cxn ang="0">
                  <a:pos x="24" y="10"/>
                </a:cxn>
                <a:cxn ang="0">
                  <a:pos x="20" y="6"/>
                </a:cxn>
                <a:cxn ang="0">
                  <a:pos x="1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8" h="40">
                  <a:moveTo>
                    <a:pt x="0" y="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8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18" y="34"/>
                  </a:lnTo>
                  <a:lnTo>
                    <a:pt x="24" y="30"/>
                  </a:lnTo>
                  <a:lnTo>
                    <a:pt x="28" y="24"/>
                  </a:lnTo>
                  <a:lnTo>
                    <a:pt x="28" y="16"/>
                  </a:lnTo>
                  <a:lnTo>
                    <a:pt x="24" y="10"/>
                  </a:lnTo>
                  <a:lnTo>
                    <a:pt x="20" y="6"/>
                  </a:lnTo>
                  <a:lnTo>
                    <a:pt x="1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3"/>
            <p:cNvSpPr>
              <a:spLocks noEditPoints="1"/>
            </p:cNvSpPr>
            <p:nvPr/>
          </p:nvSpPr>
          <p:spPr bwMode="auto">
            <a:xfrm>
              <a:off x="919163" y="2047875"/>
              <a:ext cx="635000" cy="635000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122" y="16"/>
                </a:cxn>
                <a:cxn ang="0">
                  <a:pos x="74" y="46"/>
                </a:cxn>
                <a:cxn ang="0">
                  <a:pos x="34" y="88"/>
                </a:cxn>
                <a:cxn ang="0">
                  <a:pos x="10" y="140"/>
                </a:cxn>
                <a:cxn ang="0">
                  <a:pos x="0" y="200"/>
                </a:cxn>
                <a:cxn ang="0">
                  <a:pos x="4" y="240"/>
                </a:cxn>
                <a:cxn ang="0">
                  <a:pos x="24" y="294"/>
                </a:cxn>
                <a:cxn ang="0">
                  <a:pos x="60" y="340"/>
                </a:cxn>
                <a:cxn ang="0">
                  <a:pos x="106" y="376"/>
                </a:cxn>
                <a:cxn ang="0">
                  <a:pos x="160" y="396"/>
                </a:cxn>
                <a:cxn ang="0">
                  <a:pos x="200" y="400"/>
                </a:cxn>
                <a:cxn ang="0">
                  <a:pos x="260" y="390"/>
                </a:cxn>
                <a:cxn ang="0">
                  <a:pos x="312" y="364"/>
                </a:cxn>
                <a:cxn ang="0">
                  <a:pos x="354" y="326"/>
                </a:cxn>
                <a:cxn ang="0">
                  <a:pos x="384" y="278"/>
                </a:cxn>
                <a:cxn ang="0">
                  <a:pos x="400" y="220"/>
                </a:cxn>
                <a:cxn ang="0">
                  <a:pos x="400" y="178"/>
                </a:cxn>
                <a:cxn ang="0">
                  <a:pos x="384" y="122"/>
                </a:cxn>
                <a:cxn ang="0">
                  <a:pos x="354" y="72"/>
                </a:cxn>
                <a:cxn ang="0">
                  <a:pos x="312" y="34"/>
                </a:cxn>
                <a:cxn ang="0">
                  <a:pos x="260" y="8"/>
                </a:cxn>
                <a:cxn ang="0">
                  <a:pos x="200" y="0"/>
                </a:cxn>
                <a:cxn ang="0">
                  <a:pos x="216" y="328"/>
                </a:cxn>
                <a:cxn ang="0">
                  <a:pos x="178" y="300"/>
                </a:cxn>
                <a:cxn ang="0">
                  <a:pos x="148" y="288"/>
                </a:cxn>
                <a:cxn ang="0">
                  <a:pos x="120" y="258"/>
                </a:cxn>
                <a:cxn ang="0">
                  <a:pos x="152" y="228"/>
                </a:cxn>
                <a:cxn ang="0">
                  <a:pos x="158" y="246"/>
                </a:cxn>
                <a:cxn ang="0">
                  <a:pos x="178" y="260"/>
                </a:cxn>
                <a:cxn ang="0">
                  <a:pos x="156" y="210"/>
                </a:cxn>
                <a:cxn ang="0">
                  <a:pos x="128" y="192"/>
                </a:cxn>
                <a:cxn ang="0">
                  <a:pos x="114" y="158"/>
                </a:cxn>
                <a:cxn ang="0">
                  <a:pos x="122" y="128"/>
                </a:cxn>
                <a:cxn ang="0">
                  <a:pos x="152" y="104"/>
                </a:cxn>
                <a:cxn ang="0">
                  <a:pos x="178" y="68"/>
                </a:cxn>
                <a:cxn ang="0">
                  <a:pos x="216" y="96"/>
                </a:cxn>
                <a:cxn ang="0">
                  <a:pos x="248" y="106"/>
                </a:cxn>
                <a:cxn ang="0">
                  <a:pos x="274" y="134"/>
                </a:cxn>
                <a:cxn ang="0">
                  <a:pos x="238" y="162"/>
                </a:cxn>
                <a:cxn ang="0">
                  <a:pos x="232" y="144"/>
                </a:cxn>
                <a:cxn ang="0">
                  <a:pos x="216" y="178"/>
                </a:cxn>
                <a:cxn ang="0">
                  <a:pos x="252" y="188"/>
                </a:cxn>
                <a:cxn ang="0">
                  <a:pos x="278" y="210"/>
                </a:cxn>
                <a:cxn ang="0">
                  <a:pos x="284" y="236"/>
                </a:cxn>
                <a:cxn ang="0">
                  <a:pos x="270" y="272"/>
                </a:cxn>
                <a:cxn ang="0">
                  <a:pos x="240" y="294"/>
                </a:cxn>
                <a:cxn ang="0">
                  <a:pos x="216" y="300"/>
                </a:cxn>
              </a:cxnLst>
              <a:rect l="0" t="0" r="r" b="b"/>
              <a:pathLst>
                <a:path w="400" h="400">
                  <a:moveTo>
                    <a:pt x="200" y="0"/>
                  </a:moveTo>
                  <a:lnTo>
                    <a:pt x="200" y="0"/>
                  </a:lnTo>
                  <a:lnTo>
                    <a:pt x="180" y="0"/>
                  </a:lnTo>
                  <a:lnTo>
                    <a:pt x="160" y="4"/>
                  </a:lnTo>
                  <a:lnTo>
                    <a:pt x="142" y="8"/>
                  </a:lnTo>
                  <a:lnTo>
                    <a:pt x="122" y="16"/>
                  </a:lnTo>
                  <a:lnTo>
                    <a:pt x="106" y="24"/>
                  </a:lnTo>
                  <a:lnTo>
                    <a:pt x="88" y="34"/>
                  </a:lnTo>
                  <a:lnTo>
                    <a:pt x="74" y="46"/>
                  </a:lnTo>
                  <a:lnTo>
                    <a:pt x="60" y="58"/>
                  </a:lnTo>
                  <a:lnTo>
                    <a:pt x="46" y="72"/>
                  </a:lnTo>
                  <a:lnTo>
                    <a:pt x="34" y="88"/>
                  </a:lnTo>
                  <a:lnTo>
                    <a:pt x="24" y="104"/>
                  </a:lnTo>
                  <a:lnTo>
                    <a:pt x="16" y="122"/>
                  </a:lnTo>
                  <a:lnTo>
                    <a:pt x="10" y="140"/>
                  </a:lnTo>
                  <a:lnTo>
                    <a:pt x="4" y="160"/>
                  </a:lnTo>
                  <a:lnTo>
                    <a:pt x="2" y="178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2" y="220"/>
                  </a:lnTo>
                  <a:lnTo>
                    <a:pt x="4" y="240"/>
                  </a:lnTo>
                  <a:lnTo>
                    <a:pt x="10" y="258"/>
                  </a:lnTo>
                  <a:lnTo>
                    <a:pt x="16" y="278"/>
                  </a:lnTo>
                  <a:lnTo>
                    <a:pt x="24" y="294"/>
                  </a:lnTo>
                  <a:lnTo>
                    <a:pt x="34" y="310"/>
                  </a:lnTo>
                  <a:lnTo>
                    <a:pt x="46" y="326"/>
                  </a:lnTo>
                  <a:lnTo>
                    <a:pt x="60" y="340"/>
                  </a:lnTo>
                  <a:lnTo>
                    <a:pt x="74" y="354"/>
                  </a:lnTo>
                  <a:lnTo>
                    <a:pt x="88" y="364"/>
                  </a:lnTo>
                  <a:lnTo>
                    <a:pt x="106" y="376"/>
                  </a:lnTo>
                  <a:lnTo>
                    <a:pt x="122" y="384"/>
                  </a:lnTo>
                  <a:lnTo>
                    <a:pt x="142" y="390"/>
                  </a:lnTo>
                  <a:lnTo>
                    <a:pt x="160" y="396"/>
                  </a:lnTo>
                  <a:lnTo>
                    <a:pt x="180" y="398"/>
                  </a:lnTo>
                  <a:lnTo>
                    <a:pt x="200" y="400"/>
                  </a:lnTo>
                  <a:lnTo>
                    <a:pt x="200" y="400"/>
                  </a:lnTo>
                  <a:lnTo>
                    <a:pt x="220" y="398"/>
                  </a:lnTo>
                  <a:lnTo>
                    <a:pt x="240" y="396"/>
                  </a:lnTo>
                  <a:lnTo>
                    <a:pt x="260" y="390"/>
                  </a:lnTo>
                  <a:lnTo>
                    <a:pt x="278" y="384"/>
                  </a:lnTo>
                  <a:lnTo>
                    <a:pt x="296" y="376"/>
                  </a:lnTo>
                  <a:lnTo>
                    <a:pt x="312" y="364"/>
                  </a:lnTo>
                  <a:lnTo>
                    <a:pt x="328" y="354"/>
                  </a:lnTo>
                  <a:lnTo>
                    <a:pt x="342" y="340"/>
                  </a:lnTo>
                  <a:lnTo>
                    <a:pt x="354" y="326"/>
                  </a:lnTo>
                  <a:lnTo>
                    <a:pt x="366" y="310"/>
                  </a:lnTo>
                  <a:lnTo>
                    <a:pt x="376" y="294"/>
                  </a:lnTo>
                  <a:lnTo>
                    <a:pt x="384" y="278"/>
                  </a:lnTo>
                  <a:lnTo>
                    <a:pt x="392" y="258"/>
                  </a:lnTo>
                  <a:lnTo>
                    <a:pt x="396" y="240"/>
                  </a:lnTo>
                  <a:lnTo>
                    <a:pt x="400" y="220"/>
                  </a:lnTo>
                  <a:lnTo>
                    <a:pt x="400" y="200"/>
                  </a:lnTo>
                  <a:lnTo>
                    <a:pt x="400" y="200"/>
                  </a:lnTo>
                  <a:lnTo>
                    <a:pt x="400" y="178"/>
                  </a:lnTo>
                  <a:lnTo>
                    <a:pt x="396" y="160"/>
                  </a:lnTo>
                  <a:lnTo>
                    <a:pt x="392" y="140"/>
                  </a:lnTo>
                  <a:lnTo>
                    <a:pt x="384" y="122"/>
                  </a:lnTo>
                  <a:lnTo>
                    <a:pt x="376" y="104"/>
                  </a:lnTo>
                  <a:lnTo>
                    <a:pt x="366" y="88"/>
                  </a:lnTo>
                  <a:lnTo>
                    <a:pt x="354" y="72"/>
                  </a:lnTo>
                  <a:lnTo>
                    <a:pt x="342" y="58"/>
                  </a:lnTo>
                  <a:lnTo>
                    <a:pt x="328" y="46"/>
                  </a:lnTo>
                  <a:lnTo>
                    <a:pt x="312" y="34"/>
                  </a:lnTo>
                  <a:lnTo>
                    <a:pt x="296" y="24"/>
                  </a:lnTo>
                  <a:lnTo>
                    <a:pt x="278" y="16"/>
                  </a:lnTo>
                  <a:lnTo>
                    <a:pt x="260" y="8"/>
                  </a:lnTo>
                  <a:lnTo>
                    <a:pt x="240" y="4"/>
                  </a:lnTo>
                  <a:lnTo>
                    <a:pt x="220" y="0"/>
                  </a:lnTo>
                  <a:lnTo>
                    <a:pt x="200" y="0"/>
                  </a:lnTo>
                  <a:lnTo>
                    <a:pt x="200" y="0"/>
                  </a:lnTo>
                  <a:close/>
                  <a:moveTo>
                    <a:pt x="216" y="300"/>
                  </a:moveTo>
                  <a:lnTo>
                    <a:pt x="216" y="328"/>
                  </a:lnTo>
                  <a:lnTo>
                    <a:pt x="178" y="328"/>
                  </a:lnTo>
                  <a:lnTo>
                    <a:pt x="178" y="300"/>
                  </a:lnTo>
                  <a:lnTo>
                    <a:pt x="178" y="300"/>
                  </a:lnTo>
                  <a:lnTo>
                    <a:pt x="168" y="298"/>
                  </a:lnTo>
                  <a:lnTo>
                    <a:pt x="158" y="294"/>
                  </a:lnTo>
                  <a:lnTo>
                    <a:pt x="148" y="288"/>
                  </a:lnTo>
                  <a:lnTo>
                    <a:pt x="136" y="280"/>
                  </a:lnTo>
                  <a:lnTo>
                    <a:pt x="128" y="270"/>
                  </a:lnTo>
                  <a:lnTo>
                    <a:pt x="120" y="258"/>
                  </a:lnTo>
                  <a:lnTo>
                    <a:pt x="114" y="244"/>
                  </a:lnTo>
                  <a:lnTo>
                    <a:pt x="112" y="228"/>
                  </a:lnTo>
                  <a:lnTo>
                    <a:pt x="152" y="228"/>
                  </a:lnTo>
                  <a:lnTo>
                    <a:pt x="152" y="228"/>
                  </a:lnTo>
                  <a:lnTo>
                    <a:pt x="154" y="238"/>
                  </a:lnTo>
                  <a:lnTo>
                    <a:pt x="158" y="246"/>
                  </a:lnTo>
                  <a:lnTo>
                    <a:pt x="166" y="254"/>
                  </a:lnTo>
                  <a:lnTo>
                    <a:pt x="170" y="258"/>
                  </a:lnTo>
                  <a:lnTo>
                    <a:pt x="178" y="260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56" y="210"/>
                  </a:lnTo>
                  <a:lnTo>
                    <a:pt x="146" y="206"/>
                  </a:lnTo>
                  <a:lnTo>
                    <a:pt x="136" y="200"/>
                  </a:lnTo>
                  <a:lnTo>
                    <a:pt x="128" y="192"/>
                  </a:lnTo>
                  <a:lnTo>
                    <a:pt x="120" y="184"/>
                  </a:lnTo>
                  <a:lnTo>
                    <a:pt x="116" y="172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116" y="142"/>
                  </a:lnTo>
                  <a:lnTo>
                    <a:pt x="122" y="128"/>
                  </a:lnTo>
                  <a:lnTo>
                    <a:pt x="132" y="118"/>
                  </a:lnTo>
                  <a:lnTo>
                    <a:pt x="142" y="110"/>
                  </a:lnTo>
                  <a:lnTo>
                    <a:pt x="152" y="104"/>
                  </a:lnTo>
                  <a:lnTo>
                    <a:pt x="162" y="100"/>
                  </a:lnTo>
                  <a:lnTo>
                    <a:pt x="178" y="96"/>
                  </a:lnTo>
                  <a:lnTo>
                    <a:pt x="178" y="68"/>
                  </a:lnTo>
                  <a:lnTo>
                    <a:pt x="216" y="68"/>
                  </a:lnTo>
                  <a:lnTo>
                    <a:pt x="216" y="96"/>
                  </a:lnTo>
                  <a:lnTo>
                    <a:pt x="216" y="96"/>
                  </a:lnTo>
                  <a:lnTo>
                    <a:pt x="226" y="98"/>
                  </a:lnTo>
                  <a:lnTo>
                    <a:pt x="236" y="102"/>
                  </a:lnTo>
                  <a:lnTo>
                    <a:pt x="248" y="106"/>
                  </a:lnTo>
                  <a:lnTo>
                    <a:pt x="258" y="114"/>
                  </a:lnTo>
                  <a:lnTo>
                    <a:pt x="266" y="122"/>
                  </a:lnTo>
                  <a:lnTo>
                    <a:pt x="274" y="134"/>
                  </a:lnTo>
                  <a:lnTo>
                    <a:pt x="278" y="146"/>
                  </a:lnTo>
                  <a:lnTo>
                    <a:pt x="280" y="162"/>
                  </a:lnTo>
                  <a:lnTo>
                    <a:pt x="238" y="162"/>
                  </a:lnTo>
                  <a:lnTo>
                    <a:pt x="238" y="162"/>
                  </a:lnTo>
                  <a:lnTo>
                    <a:pt x="236" y="152"/>
                  </a:lnTo>
                  <a:lnTo>
                    <a:pt x="232" y="144"/>
                  </a:lnTo>
                  <a:lnTo>
                    <a:pt x="224" y="138"/>
                  </a:lnTo>
                  <a:lnTo>
                    <a:pt x="216" y="136"/>
                  </a:lnTo>
                  <a:lnTo>
                    <a:pt x="216" y="178"/>
                  </a:lnTo>
                  <a:lnTo>
                    <a:pt x="216" y="178"/>
                  </a:lnTo>
                  <a:lnTo>
                    <a:pt x="240" y="184"/>
                  </a:lnTo>
                  <a:lnTo>
                    <a:pt x="252" y="188"/>
                  </a:lnTo>
                  <a:lnTo>
                    <a:pt x="262" y="192"/>
                  </a:lnTo>
                  <a:lnTo>
                    <a:pt x="270" y="200"/>
                  </a:lnTo>
                  <a:lnTo>
                    <a:pt x="278" y="210"/>
                  </a:lnTo>
                  <a:lnTo>
                    <a:pt x="282" y="222"/>
                  </a:lnTo>
                  <a:lnTo>
                    <a:pt x="284" y="236"/>
                  </a:lnTo>
                  <a:lnTo>
                    <a:pt x="284" y="236"/>
                  </a:lnTo>
                  <a:lnTo>
                    <a:pt x="282" y="248"/>
                  </a:lnTo>
                  <a:lnTo>
                    <a:pt x="278" y="260"/>
                  </a:lnTo>
                  <a:lnTo>
                    <a:pt x="270" y="272"/>
                  </a:lnTo>
                  <a:lnTo>
                    <a:pt x="262" y="282"/>
                  </a:lnTo>
                  <a:lnTo>
                    <a:pt x="252" y="288"/>
                  </a:lnTo>
                  <a:lnTo>
                    <a:pt x="240" y="294"/>
                  </a:lnTo>
                  <a:lnTo>
                    <a:pt x="228" y="298"/>
                  </a:lnTo>
                  <a:lnTo>
                    <a:pt x="216" y="300"/>
                  </a:lnTo>
                  <a:lnTo>
                    <a:pt x="216" y="3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2" name="组 5"/>
          <p:cNvGrpSpPr/>
          <p:nvPr/>
        </p:nvGrpSpPr>
        <p:grpSpPr>
          <a:xfrm>
            <a:off x="3658046" y="1392696"/>
            <a:ext cx="875407" cy="875407"/>
            <a:chOff x="1754188" y="2047875"/>
            <a:chExt cx="631825" cy="631825"/>
          </a:xfrm>
          <a:solidFill>
            <a:srgbClr val="157E9F"/>
          </a:solidFill>
        </p:grpSpPr>
        <p:sp>
          <p:nvSpPr>
            <p:cNvPr id="43" name="Freeform 24"/>
            <p:cNvSpPr>
              <a:spLocks/>
            </p:cNvSpPr>
            <p:nvPr/>
          </p:nvSpPr>
          <p:spPr bwMode="auto">
            <a:xfrm>
              <a:off x="1979613" y="2219325"/>
              <a:ext cx="177800" cy="17780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6" y="0"/>
                </a:cxn>
                <a:cxn ang="0">
                  <a:pos x="44" y="0"/>
                </a:cxn>
                <a:cxn ang="0">
                  <a:pos x="34" y="4"/>
                </a:cxn>
                <a:cxn ang="0">
                  <a:pos x="24" y="8"/>
                </a:cxn>
                <a:cxn ang="0">
                  <a:pos x="16" y="16"/>
                </a:cxn>
                <a:cxn ang="0">
                  <a:pos x="10" y="2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2" y="66"/>
                </a:cxn>
                <a:cxn ang="0">
                  <a:pos x="4" y="78"/>
                </a:cxn>
                <a:cxn ang="0">
                  <a:pos x="10" y="86"/>
                </a:cxn>
                <a:cxn ang="0">
                  <a:pos x="16" y="96"/>
                </a:cxn>
                <a:cxn ang="0">
                  <a:pos x="24" y="102"/>
                </a:cxn>
                <a:cxn ang="0">
                  <a:pos x="34" y="108"/>
                </a:cxn>
                <a:cxn ang="0">
                  <a:pos x="44" y="110"/>
                </a:cxn>
                <a:cxn ang="0">
                  <a:pos x="56" y="112"/>
                </a:cxn>
                <a:cxn ang="0">
                  <a:pos x="56" y="112"/>
                </a:cxn>
                <a:cxn ang="0">
                  <a:pos x="68" y="110"/>
                </a:cxn>
                <a:cxn ang="0">
                  <a:pos x="78" y="108"/>
                </a:cxn>
                <a:cxn ang="0">
                  <a:pos x="88" y="102"/>
                </a:cxn>
                <a:cxn ang="0">
                  <a:pos x="96" y="96"/>
                </a:cxn>
                <a:cxn ang="0">
                  <a:pos x="102" y="86"/>
                </a:cxn>
                <a:cxn ang="0">
                  <a:pos x="108" y="78"/>
                </a:cxn>
                <a:cxn ang="0">
                  <a:pos x="112" y="66"/>
                </a:cxn>
                <a:cxn ang="0">
                  <a:pos x="112" y="56"/>
                </a:cxn>
                <a:cxn ang="0">
                  <a:pos x="112" y="56"/>
                </a:cxn>
                <a:cxn ang="0">
                  <a:pos x="112" y="44"/>
                </a:cxn>
                <a:cxn ang="0">
                  <a:pos x="108" y="34"/>
                </a:cxn>
                <a:cxn ang="0">
                  <a:pos x="102" y="24"/>
                </a:cxn>
                <a:cxn ang="0">
                  <a:pos x="96" y="16"/>
                </a:cxn>
                <a:cxn ang="0">
                  <a:pos x="88" y="8"/>
                </a:cxn>
                <a:cxn ang="0">
                  <a:pos x="78" y="4"/>
                </a:cxn>
                <a:cxn ang="0">
                  <a:pos x="68" y="0"/>
                </a:cxn>
                <a:cxn ang="0">
                  <a:pos x="56" y="0"/>
                </a:cxn>
                <a:cxn ang="0">
                  <a:pos x="56" y="0"/>
                </a:cxn>
              </a:cxnLst>
              <a:rect l="0" t="0" r="r" b="b"/>
              <a:pathLst>
                <a:path w="112" h="112">
                  <a:moveTo>
                    <a:pt x="56" y="0"/>
                  </a:moveTo>
                  <a:lnTo>
                    <a:pt x="56" y="0"/>
                  </a:lnTo>
                  <a:lnTo>
                    <a:pt x="44" y="0"/>
                  </a:lnTo>
                  <a:lnTo>
                    <a:pt x="34" y="4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66"/>
                  </a:lnTo>
                  <a:lnTo>
                    <a:pt x="4" y="78"/>
                  </a:lnTo>
                  <a:lnTo>
                    <a:pt x="10" y="86"/>
                  </a:lnTo>
                  <a:lnTo>
                    <a:pt x="16" y="96"/>
                  </a:lnTo>
                  <a:lnTo>
                    <a:pt x="24" y="102"/>
                  </a:lnTo>
                  <a:lnTo>
                    <a:pt x="34" y="108"/>
                  </a:lnTo>
                  <a:lnTo>
                    <a:pt x="44" y="110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68" y="110"/>
                  </a:lnTo>
                  <a:lnTo>
                    <a:pt x="78" y="108"/>
                  </a:lnTo>
                  <a:lnTo>
                    <a:pt x="88" y="102"/>
                  </a:lnTo>
                  <a:lnTo>
                    <a:pt x="96" y="96"/>
                  </a:lnTo>
                  <a:lnTo>
                    <a:pt x="102" y="86"/>
                  </a:lnTo>
                  <a:lnTo>
                    <a:pt x="108" y="78"/>
                  </a:lnTo>
                  <a:lnTo>
                    <a:pt x="112" y="66"/>
                  </a:lnTo>
                  <a:lnTo>
                    <a:pt x="112" y="56"/>
                  </a:lnTo>
                  <a:lnTo>
                    <a:pt x="112" y="56"/>
                  </a:lnTo>
                  <a:lnTo>
                    <a:pt x="112" y="44"/>
                  </a:lnTo>
                  <a:lnTo>
                    <a:pt x="108" y="34"/>
                  </a:lnTo>
                  <a:lnTo>
                    <a:pt x="102" y="24"/>
                  </a:lnTo>
                  <a:lnTo>
                    <a:pt x="96" y="16"/>
                  </a:lnTo>
                  <a:lnTo>
                    <a:pt x="88" y="8"/>
                  </a:lnTo>
                  <a:lnTo>
                    <a:pt x="78" y="4"/>
                  </a:lnTo>
                  <a:lnTo>
                    <a:pt x="68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5"/>
            <p:cNvSpPr>
              <a:spLocks noEditPoints="1"/>
            </p:cNvSpPr>
            <p:nvPr/>
          </p:nvSpPr>
          <p:spPr bwMode="auto">
            <a:xfrm>
              <a:off x="1754188" y="2047875"/>
              <a:ext cx="631825" cy="631825"/>
            </a:xfrm>
            <a:custGeom>
              <a:avLst/>
              <a:gdLst/>
              <a:ahLst/>
              <a:cxnLst>
                <a:cxn ang="0">
                  <a:pos x="198" y="0"/>
                </a:cxn>
                <a:cxn ang="0">
                  <a:pos x="158" y="4"/>
                </a:cxn>
                <a:cxn ang="0">
                  <a:pos x="120" y="16"/>
                </a:cxn>
                <a:cxn ang="0">
                  <a:pos x="86" y="34"/>
                </a:cxn>
                <a:cxn ang="0">
                  <a:pos x="58" y="58"/>
                </a:cxn>
                <a:cxn ang="0">
                  <a:pos x="34" y="88"/>
                </a:cxn>
                <a:cxn ang="0">
                  <a:pos x="14" y="122"/>
                </a:cxn>
                <a:cxn ang="0">
                  <a:pos x="4" y="160"/>
                </a:cxn>
                <a:cxn ang="0">
                  <a:pos x="0" y="200"/>
                </a:cxn>
                <a:cxn ang="0">
                  <a:pos x="0" y="220"/>
                </a:cxn>
                <a:cxn ang="0">
                  <a:pos x="8" y="258"/>
                </a:cxn>
                <a:cxn ang="0">
                  <a:pos x="24" y="294"/>
                </a:cxn>
                <a:cxn ang="0">
                  <a:pos x="44" y="326"/>
                </a:cxn>
                <a:cxn ang="0">
                  <a:pos x="72" y="352"/>
                </a:cxn>
                <a:cxn ang="0">
                  <a:pos x="104" y="374"/>
                </a:cxn>
                <a:cxn ang="0">
                  <a:pos x="138" y="390"/>
                </a:cxn>
                <a:cxn ang="0">
                  <a:pos x="178" y="398"/>
                </a:cxn>
                <a:cxn ang="0">
                  <a:pos x="198" y="398"/>
                </a:cxn>
                <a:cxn ang="0">
                  <a:pos x="238" y="394"/>
                </a:cxn>
                <a:cxn ang="0">
                  <a:pos x="276" y="382"/>
                </a:cxn>
                <a:cxn ang="0">
                  <a:pos x="310" y="364"/>
                </a:cxn>
                <a:cxn ang="0">
                  <a:pos x="338" y="340"/>
                </a:cxn>
                <a:cxn ang="0">
                  <a:pos x="364" y="310"/>
                </a:cxn>
                <a:cxn ang="0">
                  <a:pos x="382" y="276"/>
                </a:cxn>
                <a:cxn ang="0">
                  <a:pos x="392" y="240"/>
                </a:cxn>
                <a:cxn ang="0">
                  <a:pos x="398" y="200"/>
                </a:cxn>
                <a:cxn ang="0">
                  <a:pos x="396" y="178"/>
                </a:cxn>
                <a:cxn ang="0">
                  <a:pos x="388" y="140"/>
                </a:cxn>
                <a:cxn ang="0">
                  <a:pos x="372" y="104"/>
                </a:cxn>
                <a:cxn ang="0">
                  <a:pos x="352" y="72"/>
                </a:cxn>
                <a:cxn ang="0">
                  <a:pos x="324" y="46"/>
                </a:cxn>
                <a:cxn ang="0">
                  <a:pos x="292" y="24"/>
                </a:cxn>
                <a:cxn ang="0">
                  <a:pos x="258" y="10"/>
                </a:cxn>
                <a:cxn ang="0">
                  <a:pos x="218" y="2"/>
                </a:cxn>
                <a:cxn ang="0">
                  <a:pos x="198" y="0"/>
                </a:cxn>
                <a:cxn ang="0">
                  <a:pos x="198" y="330"/>
                </a:cxn>
                <a:cxn ang="0">
                  <a:pos x="150" y="266"/>
                </a:cxn>
                <a:cxn ang="0">
                  <a:pos x="118" y="212"/>
                </a:cxn>
                <a:cxn ang="0">
                  <a:pos x="104" y="174"/>
                </a:cxn>
                <a:cxn ang="0">
                  <a:pos x="102" y="164"/>
                </a:cxn>
                <a:cxn ang="0">
                  <a:pos x="110" y="126"/>
                </a:cxn>
                <a:cxn ang="0">
                  <a:pos x="130" y="96"/>
                </a:cxn>
                <a:cxn ang="0">
                  <a:pos x="162" y="76"/>
                </a:cxn>
                <a:cxn ang="0">
                  <a:pos x="198" y="68"/>
                </a:cxn>
                <a:cxn ang="0">
                  <a:pos x="218" y="70"/>
                </a:cxn>
                <a:cxn ang="0">
                  <a:pos x="252" y="84"/>
                </a:cxn>
                <a:cxn ang="0">
                  <a:pos x="278" y="110"/>
                </a:cxn>
                <a:cxn ang="0">
                  <a:pos x="292" y="144"/>
                </a:cxn>
                <a:cxn ang="0">
                  <a:pos x="294" y="164"/>
                </a:cxn>
                <a:cxn ang="0">
                  <a:pos x="290" y="186"/>
                </a:cxn>
                <a:cxn ang="0">
                  <a:pos x="264" y="240"/>
                </a:cxn>
                <a:cxn ang="0">
                  <a:pos x="212" y="312"/>
                </a:cxn>
                <a:cxn ang="0">
                  <a:pos x="198" y="330"/>
                </a:cxn>
              </a:cxnLst>
              <a:rect l="0" t="0" r="r" b="b"/>
              <a:pathLst>
                <a:path w="398" h="398">
                  <a:moveTo>
                    <a:pt x="198" y="0"/>
                  </a:moveTo>
                  <a:lnTo>
                    <a:pt x="198" y="0"/>
                  </a:lnTo>
                  <a:lnTo>
                    <a:pt x="178" y="2"/>
                  </a:lnTo>
                  <a:lnTo>
                    <a:pt x="158" y="4"/>
                  </a:lnTo>
                  <a:lnTo>
                    <a:pt x="138" y="10"/>
                  </a:lnTo>
                  <a:lnTo>
                    <a:pt x="120" y="16"/>
                  </a:lnTo>
                  <a:lnTo>
                    <a:pt x="104" y="24"/>
                  </a:lnTo>
                  <a:lnTo>
                    <a:pt x="86" y="34"/>
                  </a:lnTo>
                  <a:lnTo>
                    <a:pt x="72" y="46"/>
                  </a:lnTo>
                  <a:lnTo>
                    <a:pt x="58" y="58"/>
                  </a:lnTo>
                  <a:lnTo>
                    <a:pt x="44" y="72"/>
                  </a:lnTo>
                  <a:lnTo>
                    <a:pt x="34" y="88"/>
                  </a:lnTo>
                  <a:lnTo>
                    <a:pt x="24" y="104"/>
                  </a:lnTo>
                  <a:lnTo>
                    <a:pt x="14" y="122"/>
                  </a:lnTo>
                  <a:lnTo>
                    <a:pt x="8" y="140"/>
                  </a:lnTo>
                  <a:lnTo>
                    <a:pt x="4" y="160"/>
                  </a:lnTo>
                  <a:lnTo>
                    <a:pt x="0" y="178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20"/>
                  </a:lnTo>
                  <a:lnTo>
                    <a:pt x="4" y="240"/>
                  </a:lnTo>
                  <a:lnTo>
                    <a:pt x="8" y="258"/>
                  </a:lnTo>
                  <a:lnTo>
                    <a:pt x="14" y="276"/>
                  </a:lnTo>
                  <a:lnTo>
                    <a:pt x="24" y="294"/>
                  </a:lnTo>
                  <a:lnTo>
                    <a:pt x="34" y="310"/>
                  </a:lnTo>
                  <a:lnTo>
                    <a:pt x="44" y="326"/>
                  </a:lnTo>
                  <a:lnTo>
                    <a:pt x="58" y="340"/>
                  </a:lnTo>
                  <a:lnTo>
                    <a:pt x="72" y="352"/>
                  </a:lnTo>
                  <a:lnTo>
                    <a:pt x="86" y="364"/>
                  </a:lnTo>
                  <a:lnTo>
                    <a:pt x="104" y="374"/>
                  </a:lnTo>
                  <a:lnTo>
                    <a:pt x="120" y="382"/>
                  </a:lnTo>
                  <a:lnTo>
                    <a:pt x="138" y="390"/>
                  </a:lnTo>
                  <a:lnTo>
                    <a:pt x="158" y="394"/>
                  </a:lnTo>
                  <a:lnTo>
                    <a:pt x="178" y="398"/>
                  </a:lnTo>
                  <a:lnTo>
                    <a:pt x="198" y="398"/>
                  </a:lnTo>
                  <a:lnTo>
                    <a:pt x="198" y="398"/>
                  </a:lnTo>
                  <a:lnTo>
                    <a:pt x="218" y="398"/>
                  </a:lnTo>
                  <a:lnTo>
                    <a:pt x="238" y="394"/>
                  </a:lnTo>
                  <a:lnTo>
                    <a:pt x="258" y="390"/>
                  </a:lnTo>
                  <a:lnTo>
                    <a:pt x="276" y="382"/>
                  </a:lnTo>
                  <a:lnTo>
                    <a:pt x="292" y="374"/>
                  </a:lnTo>
                  <a:lnTo>
                    <a:pt x="310" y="364"/>
                  </a:lnTo>
                  <a:lnTo>
                    <a:pt x="324" y="352"/>
                  </a:lnTo>
                  <a:lnTo>
                    <a:pt x="338" y="340"/>
                  </a:lnTo>
                  <a:lnTo>
                    <a:pt x="352" y="326"/>
                  </a:lnTo>
                  <a:lnTo>
                    <a:pt x="364" y="310"/>
                  </a:lnTo>
                  <a:lnTo>
                    <a:pt x="372" y="294"/>
                  </a:lnTo>
                  <a:lnTo>
                    <a:pt x="382" y="276"/>
                  </a:lnTo>
                  <a:lnTo>
                    <a:pt x="388" y="258"/>
                  </a:lnTo>
                  <a:lnTo>
                    <a:pt x="392" y="240"/>
                  </a:lnTo>
                  <a:lnTo>
                    <a:pt x="396" y="220"/>
                  </a:lnTo>
                  <a:lnTo>
                    <a:pt x="398" y="200"/>
                  </a:lnTo>
                  <a:lnTo>
                    <a:pt x="398" y="200"/>
                  </a:lnTo>
                  <a:lnTo>
                    <a:pt x="396" y="178"/>
                  </a:lnTo>
                  <a:lnTo>
                    <a:pt x="392" y="160"/>
                  </a:lnTo>
                  <a:lnTo>
                    <a:pt x="388" y="140"/>
                  </a:lnTo>
                  <a:lnTo>
                    <a:pt x="382" y="122"/>
                  </a:lnTo>
                  <a:lnTo>
                    <a:pt x="372" y="104"/>
                  </a:lnTo>
                  <a:lnTo>
                    <a:pt x="364" y="88"/>
                  </a:lnTo>
                  <a:lnTo>
                    <a:pt x="352" y="72"/>
                  </a:lnTo>
                  <a:lnTo>
                    <a:pt x="338" y="58"/>
                  </a:lnTo>
                  <a:lnTo>
                    <a:pt x="324" y="46"/>
                  </a:lnTo>
                  <a:lnTo>
                    <a:pt x="310" y="34"/>
                  </a:lnTo>
                  <a:lnTo>
                    <a:pt x="292" y="24"/>
                  </a:lnTo>
                  <a:lnTo>
                    <a:pt x="276" y="16"/>
                  </a:lnTo>
                  <a:lnTo>
                    <a:pt x="258" y="10"/>
                  </a:lnTo>
                  <a:lnTo>
                    <a:pt x="238" y="4"/>
                  </a:lnTo>
                  <a:lnTo>
                    <a:pt x="218" y="2"/>
                  </a:lnTo>
                  <a:lnTo>
                    <a:pt x="198" y="0"/>
                  </a:lnTo>
                  <a:lnTo>
                    <a:pt x="198" y="0"/>
                  </a:lnTo>
                  <a:close/>
                  <a:moveTo>
                    <a:pt x="198" y="330"/>
                  </a:moveTo>
                  <a:lnTo>
                    <a:pt x="198" y="330"/>
                  </a:lnTo>
                  <a:lnTo>
                    <a:pt x="184" y="312"/>
                  </a:lnTo>
                  <a:lnTo>
                    <a:pt x="150" y="266"/>
                  </a:lnTo>
                  <a:lnTo>
                    <a:pt x="134" y="240"/>
                  </a:lnTo>
                  <a:lnTo>
                    <a:pt x="118" y="212"/>
                  </a:lnTo>
                  <a:lnTo>
                    <a:pt x="108" y="186"/>
                  </a:lnTo>
                  <a:lnTo>
                    <a:pt x="104" y="174"/>
                  </a:lnTo>
                  <a:lnTo>
                    <a:pt x="102" y="164"/>
                  </a:lnTo>
                  <a:lnTo>
                    <a:pt x="102" y="164"/>
                  </a:lnTo>
                  <a:lnTo>
                    <a:pt x="104" y="144"/>
                  </a:lnTo>
                  <a:lnTo>
                    <a:pt x="110" y="126"/>
                  </a:lnTo>
                  <a:lnTo>
                    <a:pt x="120" y="110"/>
                  </a:lnTo>
                  <a:lnTo>
                    <a:pt x="130" y="96"/>
                  </a:lnTo>
                  <a:lnTo>
                    <a:pt x="144" y="84"/>
                  </a:lnTo>
                  <a:lnTo>
                    <a:pt x="162" y="76"/>
                  </a:lnTo>
                  <a:lnTo>
                    <a:pt x="178" y="70"/>
                  </a:lnTo>
                  <a:lnTo>
                    <a:pt x="198" y="68"/>
                  </a:lnTo>
                  <a:lnTo>
                    <a:pt x="198" y="68"/>
                  </a:lnTo>
                  <a:lnTo>
                    <a:pt x="218" y="70"/>
                  </a:lnTo>
                  <a:lnTo>
                    <a:pt x="236" y="76"/>
                  </a:lnTo>
                  <a:lnTo>
                    <a:pt x="252" y="84"/>
                  </a:lnTo>
                  <a:lnTo>
                    <a:pt x="266" y="96"/>
                  </a:lnTo>
                  <a:lnTo>
                    <a:pt x="278" y="110"/>
                  </a:lnTo>
                  <a:lnTo>
                    <a:pt x="286" y="126"/>
                  </a:lnTo>
                  <a:lnTo>
                    <a:pt x="292" y="144"/>
                  </a:lnTo>
                  <a:lnTo>
                    <a:pt x="294" y="164"/>
                  </a:lnTo>
                  <a:lnTo>
                    <a:pt x="294" y="164"/>
                  </a:lnTo>
                  <a:lnTo>
                    <a:pt x="292" y="174"/>
                  </a:lnTo>
                  <a:lnTo>
                    <a:pt x="290" y="186"/>
                  </a:lnTo>
                  <a:lnTo>
                    <a:pt x="278" y="212"/>
                  </a:lnTo>
                  <a:lnTo>
                    <a:pt x="264" y="240"/>
                  </a:lnTo>
                  <a:lnTo>
                    <a:pt x="246" y="266"/>
                  </a:lnTo>
                  <a:lnTo>
                    <a:pt x="212" y="312"/>
                  </a:lnTo>
                  <a:lnTo>
                    <a:pt x="198" y="330"/>
                  </a:lnTo>
                  <a:lnTo>
                    <a:pt x="198" y="3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5" name="组 4"/>
          <p:cNvGrpSpPr/>
          <p:nvPr/>
        </p:nvGrpSpPr>
        <p:grpSpPr>
          <a:xfrm>
            <a:off x="5996045" y="2194560"/>
            <a:ext cx="950855" cy="950855"/>
            <a:chOff x="2528888" y="2047875"/>
            <a:chExt cx="631825" cy="631825"/>
          </a:xfrm>
          <a:solidFill>
            <a:srgbClr val="157E9F"/>
          </a:solidFill>
        </p:grpSpPr>
        <p:sp>
          <p:nvSpPr>
            <p:cNvPr id="46" name="Freeform 26"/>
            <p:cNvSpPr>
              <a:spLocks/>
            </p:cNvSpPr>
            <p:nvPr/>
          </p:nvSpPr>
          <p:spPr bwMode="auto">
            <a:xfrm>
              <a:off x="2700338" y="2219325"/>
              <a:ext cx="288925" cy="288925"/>
            </a:xfrm>
            <a:custGeom>
              <a:avLst/>
              <a:gdLst/>
              <a:ahLst/>
              <a:cxnLst>
                <a:cxn ang="0">
                  <a:pos x="182" y="76"/>
                </a:cxn>
                <a:cxn ang="0">
                  <a:pos x="182" y="76"/>
                </a:cxn>
                <a:cxn ang="0">
                  <a:pos x="182" y="76"/>
                </a:cxn>
                <a:cxn ang="0">
                  <a:pos x="178" y="62"/>
                </a:cxn>
                <a:cxn ang="0">
                  <a:pos x="174" y="48"/>
                </a:cxn>
                <a:cxn ang="0">
                  <a:pos x="166" y="36"/>
                </a:cxn>
                <a:cxn ang="0">
                  <a:pos x="156" y="26"/>
                </a:cxn>
                <a:cxn ang="0">
                  <a:pos x="146" y="16"/>
                </a:cxn>
                <a:cxn ang="0">
                  <a:pos x="134" y="8"/>
                </a:cxn>
                <a:cxn ang="0">
                  <a:pos x="120" y="4"/>
                </a:cxn>
                <a:cxn ang="0">
                  <a:pos x="106" y="0"/>
                </a:cxn>
                <a:cxn ang="0">
                  <a:pos x="106" y="2"/>
                </a:cxn>
                <a:cxn ang="0">
                  <a:pos x="106" y="44"/>
                </a:cxn>
                <a:cxn ang="0">
                  <a:pos x="76" y="44"/>
                </a:cxn>
                <a:cxn ang="0">
                  <a:pos x="76" y="2"/>
                </a:cxn>
                <a:cxn ang="0">
                  <a:pos x="76" y="0"/>
                </a:cxn>
                <a:cxn ang="0">
                  <a:pos x="76" y="0"/>
                </a:cxn>
                <a:cxn ang="0">
                  <a:pos x="62" y="4"/>
                </a:cxn>
                <a:cxn ang="0">
                  <a:pos x="48" y="8"/>
                </a:cxn>
                <a:cxn ang="0">
                  <a:pos x="36" y="16"/>
                </a:cxn>
                <a:cxn ang="0">
                  <a:pos x="26" y="26"/>
                </a:cxn>
                <a:cxn ang="0">
                  <a:pos x="18" y="36"/>
                </a:cxn>
                <a:cxn ang="0">
                  <a:pos x="10" y="48"/>
                </a:cxn>
                <a:cxn ang="0">
                  <a:pos x="4" y="62"/>
                </a:cxn>
                <a:cxn ang="0">
                  <a:pos x="0" y="76"/>
                </a:cxn>
                <a:cxn ang="0">
                  <a:pos x="2" y="76"/>
                </a:cxn>
                <a:cxn ang="0">
                  <a:pos x="46" y="76"/>
                </a:cxn>
                <a:cxn ang="0">
                  <a:pos x="46" y="106"/>
                </a:cxn>
                <a:cxn ang="0">
                  <a:pos x="2" y="106"/>
                </a:cxn>
                <a:cxn ang="0">
                  <a:pos x="0" y="106"/>
                </a:cxn>
                <a:cxn ang="0">
                  <a:pos x="0" y="106"/>
                </a:cxn>
                <a:cxn ang="0">
                  <a:pos x="4" y="120"/>
                </a:cxn>
                <a:cxn ang="0">
                  <a:pos x="10" y="134"/>
                </a:cxn>
                <a:cxn ang="0">
                  <a:pos x="18" y="146"/>
                </a:cxn>
                <a:cxn ang="0">
                  <a:pos x="26" y="156"/>
                </a:cxn>
                <a:cxn ang="0">
                  <a:pos x="36" y="166"/>
                </a:cxn>
                <a:cxn ang="0">
                  <a:pos x="48" y="172"/>
                </a:cxn>
                <a:cxn ang="0">
                  <a:pos x="62" y="178"/>
                </a:cxn>
                <a:cxn ang="0">
                  <a:pos x="76" y="182"/>
                </a:cxn>
                <a:cxn ang="0">
                  <a:pos x="76" y="180"/>
                </a:cxn>
                <a:cxn ang="0">
                  <a:pos x="76" y="136"/>
                </a:cxn>
                <a:cxn ang="0">
                  <a:pos x="106" y="136"/>
                </a:cxn>
                <a:cxn ang="0">
                  <a:pos x="106" y="180"/>
                </a:cxn>
                <a:cxn ang="0">
                  <a:pos x="106" y="182"/>
                </a:cxn>
                <a:cxn ang="0">
                  <a:pos x="106" y="182"/>
                </a:cxn>
                <a:cxn ang="0">
                  <a:pos x="120" y="178"/>
                </a:cxn>
                <a:cxn ang="0">
                  <a:pos x="134" y="172"/>
                </a:cxn>
                <a:cxn ang="0">
                  <a:pos x="146" y="166"/>
                </a:cxn>
                <a:cxn ang="0">
                  <a:pos x="156" y="156"/>
                </a:cxn>
                <a:cxn ang="0">
                  <a:pos x="166" y="146"/>
                </a:cxn>
                <a:cxn ang="0">
                  <a:pos x="174" y="134"/>
                </a:cxn>
                <a:cxn ang="0">
                  <a:pos x="178" y="120"/>
                </a:cxn>
                <a:cxn ang="0">
                  <a:pos x="182" y="106"/>
                </a:cxn>
                <a:cxn ang="0">
                  <a:pos x="182" y="106"/>
                </a:cxn>
                <a:cxn ang="0">
                  <a:pos x="138" y="106"/>
                </a:cxn>
                <a:cxn ang="0">
                  <a:pos x="138" y="76"/>
                </a:cxn>
                <a:cxn ang="0">
                  <a:pos x="182" y="76"/>
                </a:cxn>
              </a:cxnLst>
              <a:rect l="0" t="0" r="r" b="b"/>
              <a:pathLst>
                <a:path w="182" h="182">
                  <a:moveTo>
                    <a:pt x="182" y="76"/>
                  </a:moveTo>
                  <a:lnTo>
                    <a:pt x="182" y="76"/>
                  </a:lnTo>
                  <a:lnTo>
                    <a:pt x="182" y="76"/>
                  </a:lnTo>
                  <a:lnTo>
                    <a:pt x="178" y="62"/>
                  </a:lnTo>
                  <a:lnTo>
                    <a:pt x="174" y="48"/>
                  </a:lnTo>
                  <a:lnTo>
                    <a:pt x="166" y="36"/>
                  </a:lnTo>
                  <a:lnTo>
                    <a:pt x="156" y="26"/>
                  </a:lnTo>
                  <a:lnTo>
                    <a:pt x="146" y="16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6" y="0"/>
                  </a:lnTo>
                  <a:lnTo>
                    <a:pt x="106" y="2"/>
                  </a:lnTo>
                  <a:lnTo>
                    <a:pt x="106" y="44"/>
                  </a:lnTo>
                  <a:lnTo>
                    <a:pt x="76" y="44"/>
                  </a:lnTo>
                  <a:lnTo>
                    <a:pt x="76" y="2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62" y="4"/>
                  </a:lnTo>
                  <a:lnTo>
                    <a:pt x="48" y="8"/>
                  </a:lnTo>
                  <a:lnTo>
                    <a:pt x="36" y="16"/>
                  </a:lnTo>
                  <a:lnTo>
                    <a:pt x="26" y="26"/>
                  </a:lnTo>
                  <a:lnTo>
                    <a:pt x="18" y="36"/>
                  </a:lnTo>
                  <a:lnTo>
                    <a:pt x="10" y="48"/>
                  </a:lnTo>
                  <a:lnTo>
                    <a:pt x="4" y="62"/>
                  </a:lnTo>
                  <a:lnTo>
                    <a:pt x="0" y="76"/>
                  </a:lnTo>
                  <a:lnTo>
                    <a:pt x="2" y="76"/>
                  </a:lnTo>
                  <a:lnTo>
                    <a:pt x="46" y="76"/>
                  </a:lnTo>
                  <a:lnTo>
                    <a:pt x="46" y="106"/>
                  </a:lnTo>
                  <a:lnTo>
                    <a:pt x="2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4" y="120"/>
                  </a:lnTo>
                  <a:lnTo>
                    <a:pt x="10" y="134"/>
                  </a:lnTo>
                  <a:lnTo>
                    <a:pt x="18" y="146"/>
                  </a:lnTo>
                  <a:lnTo>
                    <a:pt x="26" y="156"/>
                  </a:lnTo>
                  <a:lnTo>
                    <a:pt x="36" y="166"/>
                  </a:lnTo>
                  <a:lnTo>
                    <a:pt x="48" y="172"/>
                  </a:lnTo>
                  <a:lnTo>
                    <a:pt x="62" y="178"/>
                  </a:lnTo>
                  <a:lnTo>
                    <a:pt x="76" y="182"/>
                  </a:lnTo>
                  <a:lnTo>
                    <a:pt x="76" y="180"/>
                  </a:lnTo>
                  <a:lnTo>
                    <a:pt x="76" y="136"/>
                  </a:lnTo>
                  <a:lnTo>
                    <a:pt x="106" y="136"/>
                  </a:lnTo>
                  <a:lnTo>
                    <a:pt x="106" y="180"/>
                  </a:lnTo>
                  <a:lnTo>
                    <a:pt x="106" y="182"/>
                  </a:lnTo>
                  <a:lnTo>
                    <a:pt x="106" y="182"/>
                  </a:lnTo>
                  <a:lnTo>
                    <a:pt x="120" y="178"/>
                  </a:lnTo>
                  <a:lnTo>
                    <a:pt x="134" y="172"/>
                  </a:lnTo>
                  <a:lnTo>
                    <a:pt x="146" y="166"/>
                  </a:lnTo>
                  <a:lnTo>
                    <a:pt x="156" y="156"/>
                  </a:lnTo>
                  <a:lnTo>
                    <a:pt x="166" y="146"/>
                  </a:lnTo>
                  <a:lnTo>
                    <a:pt x="174" y="134"/>
                  </a:lnTo>
                  <a:lnTo>
                    <a:pt x="178" y="120"/>
                  </a:lnTo>
                  <a:lnTo>
                    <a:pt x="182" y="106"/>
                  </a:lnTo>
                  <a:lnTo>
                    <a:pt x="182" y="106"/>
                  </a:lnTo>
                  <a:lnTo>
                    <a:pt x="138" y="106"/>
                  </a:lnTo>
                  <a:lnTo>
                    <a:pt x="138" y="76"/>
                  </a:lnTo>
                  <a:lnTo>
                    <a:pt x="182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7"/>
            <p:cNvSpPr>
              <a:spLocks noEditPoints="1"/>
            </p:cNvSpPr>
            <p:nvPr/>
          </p:nvSpPr>
          <p:spPr bwMode="auto">
            <a:xfrm>
              <a:off x="2528888" y="2047875"/>
              <a:ext cx="631825" cy="631825"/>
            </a:xfrm>
            <a:custGeom>
              <a:avLst/>
              <a:gdLst/>
              <a:ahLst/>
              <a:cxnLst>
                <a:cxn ang="0">
                  <a:pos x="200" y="0"/>
                </a:cxn>
                <a:cxn ang="0">
                  <a:pos x="160" y="4"/>
                </a:cxn>
                <a:cxn ang="0">
                  <a:pos x="122" y="16"/>
                </a:cxn>
                <a:cxn ang="0">
                  <a:pos x="88" y="34"/>
                </a:cxn>
                <a:cxn ang="0">
                  <a:pos x="58" y="58"/>
                </a:cxn>
                <a:cxn ang="0">
                  <a:pos x="34" y="88"/>
                </a:cxn>
                <a:cxn ang="0">
                  <a:pos x="16" y="122"/>
                </a:cxn>
                <a:cxn ang="0">
                  <a:pos x="4" y="160"/>
                </a:cxn>
                <a:cxn ang="0">
                  <a:pos x="0" y="200"/>
                </a:cxn>
                <a:cxn ang="0">
                  <a:pos x="2" y="220"/>
                </a:cxn>
                <a:cxn ang="0">
                  <a:pos x="10" y="258"/>
                </a:cxn>
                <a:cxn ang="0">
                  <a:pos x="24" y="294"/>
                </a:cxn>
                <a:cxn ang="0">
                  <a:pos x="46" y="326"/>
                </a:cxn>
                <a:cxn ang="0">
                  <a:pos x="72" y="352"/>
                </a:cxn>
                <a:cxn ang="0">
                  <a:pos x="104" y="374"/>
                </a:cxn>
                <a:cxn ang="0">
                  <a:pos x="140" y="390"/>
                </a:cxn>
                <a:cxn ang="0">
                  <a:pos x="180" y="398"/>
                </a:cxn>
                <a:cxn ang="0">
                  <a:pos x="200" y="398"/>
                </a:cxn>
                <a:cxn ang="0">
                  <a:pos x="240" y="394"/>
                </a:cxn>
                <a:cxn ang="0">
                  <a:pos x="276" y="382"/>
                </a:cxn>
                <a:cxn ang="0">
                  <a:pos x="310" y="364"/>
                </a:cxn>
                <a:cxn ang="0">
                  <a:pos x="340" y="340"/>
                </a:cxn>
                <a:cxn ang="0">
                  <a:pos x="364" y="310"/>
                </a:cxn>
                <a:cxn ang="0">
                  <a:pos x="382" y="276"/>
                </a:cxn>
                <a:cxn ang="0">
                  <a:pos x="394" y="240"/>
                </a:cxn>
                <a:cxn ang="0">
                  <a:pos x="398" y="200"/>
                </a:cxn>
                <a:cxn ang="0">
                  <a:pos x="398" y="178"/>
                </a:cxn>
                <a:cxn ang="0">
                  <a:pos x="390" y="140"/>
                </a:cxn>
                <a:cxn ang="0">
                  <a:pos x="374" y="104"/>
                </a:cxn>
                <a:cxn ang="0">
                  <a:pos x="352" y="72"/>
                </a:cxn>
                <a:cxn ang="0">
                  <a:pos x="326" y="46"/>
                </a:cxn>
                <a:cxn ang="0">
                  <a:pos x="294" y="24"/>
                </a:cxn>
                <a:cxn ang="0">
                  <a:pos x="258" y="10"/>
                </a:cxn>
                <a:cxn ang="0">
                  <a:pos x="220" y="2"/>
                </a:cxn>
                <a:cxn ang="0">
                  <a:pos x="200" y="0"/>
                </a:cxn>
                <a:cxn ang="0">
                  <a:pos x="322" y="214"/>
                </a:cxn>
                <a:cxn ang="0">
                  <a:pos x="310" y="254"/>
                </a:cxn>
                <a:cxn ang="0">
                  <a:pos x="286" y="286"/>
                </a:cxn>
                <a:cxn ang="0">
                  <a:pos x="254" y="308"/>
                </a:cxn>
                <a:cxn ang="0">
                  <a:pos x="214" y="320"/>
                </a:cxn>
                <a:cxn ang="0">
                  <a:pos x="184" y="340"/>
                </a:cxn>
                <a:cxn ang="0">
                  <a:pos x="184" y="320"/>
                </a:cxn>
                <a:cxn ang="0">
                  <a:pos x="146" y="308"/>
                </a:cxn>
                <a:cxn ang="0">
                  <a:pos x="112" y="286"/>
                </a:cxn>
                <a:cxn ang="0">
                  <a:pos x="90" y="254"/>
                </a:cxn>
                <a:cxn ang="0">
                  <a:pos x="78" y="214"/>
                </a:cxn>
                <a:cxn ang="0">
                  <a:pos x="58" y="184"/>
                </a:cxn>
                <a:cxn ang="0">
                  <a:pos x="78" y="184"/>
                </a:cxn>
                <a:cxn ang="0">
                  <a:pos x="90" y="144"/>
                </a:cxn>
                <a:cxn ang="0">
                  <a:pos x="112" y="112"/>
                </a:cxn>
                <a:cxn ang="0">
                  <a:pos x="146" y="88"/>
                </a:cxn>
                <a:cxn ang="0">
                  <a:pos x="184" y="76"/>
                </a:cxn>
                <a:cxn ang="0">
                  <a:pos x="214" y="58"/>
                </a:cxn>
                <a:cxn ang="0">
                  <a:pos x="214" y="76"/>
                </a:cxn>
                <a:cxn ang="0">
                  <a:pos x="254" y="88"/>
                </a:cxn>
                <a:cxn ang="0">
                  <a:pos x="286" y="112"/>
                </a:cxn>
                <a:cxn ang="0">
                  <a:pos x="310" y="144"/>
                </a:cxn>
                <a:cxn ang="0">
                  <a:pos x="322" y="184"/>
                </a:cxn>
                <a:cxn ang="0">
                  <a:pos x="340" y="214"/>
                </a:cxn>
              </a:cxnLst>
              <a:rect l="0" t="0" r="r" b="b"/>
              <a:pathLst>
                <a:path w="398" h="398">
                  <a:moveTo>
                    <a:pt x="200" y="0"/>
                  </a:moveTo>
                  <a:lnTo>
                    <a:pt x="200" y="0"/>
                  </a:lnTo>
                  <a:lnTo>
                    <a:pt x="180" y="2"/>
                  </a:lnTo>
                  <a:lnTo>
                    <a:pt x="160" y="4"/>
                  </a:lnTo>
                  <a:lnTo>
                    <a:pt x="140" y="10"/>
                  </a:lnTo>
                  <a:lnTo>
                    <a:pt x="122" y="16"/>
                  </a:lnTo>
                  <a:lnTo>
                    <a:pt x="104" y="24"/>
                  </a:lnTo>
                  <a:lnTo>
                    <a:pt x="88" y="34"/>
                  </a:lnTo>
                  <a:lnTo>
                    <a:pt x="72" y="46"/>
                  </a:lnTo>
                  <a:lnTo>
                    <a:pt x="58" y="58"/>
                  </a:lnTo>
                  <a:lnTo>
                    <a:pt x="46" y="72"/>
                  </a:lnTo>
                  <a:lnTo>
                    <a:pt x="34" y="88"/>
                  </a:lnTo>
                  <a:lnTo>
                    <a:pt x="24" y="104"/>
                  </a:lnTo>
                  <a:lnTo>
                    <a:pt x="16" y="122"/>
                  </a:lnTo>
                  <a:lnTo>
                    <a:pt x="10" y="140"/>
                  </a:lnTo>
                  <a:lnTo>
                    <a:pt x="4" y="160"/>
                  </a:lnTo>
                  <a:lnTo>
                    <a:pt x="2" y="178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2" y="220"/>
                  </a:lnTo>
                  <a:lnTo>
                    <a:pt x="4" y="240"/>
                  </a:lnTo>
                  <a:lnTo>
                    <a:pt x="10" y="258"/>
                  </a:lnTo>
                  <a:lnTo>
                    <a:pt x="16" y="276"/>
                  </a:lnTo>
                  <a:lnTo>
                    <a:pt x="24" y="294"/>
                  </a:lnTo>
                  <a:lnTo>
                    <a:pt x="34" y="310"/>
                  </a:lnTo>
                  <a:lnTo>
                    <a:pt x="46" y="326"/>
                  </a:lnTo>
                  <a:lnTo>
                    <a:pt x="58" y="340"/>
                  </a:lnTo>
                  <a:lnTo>
                    <a:pt x="72" y="352"/>
                  </a:lnTo>
                  <a:lnTo>
                    <a:pt x="88" y="364"/>
                  </a:lnTo>
                  <a:lnTo>
                    <a:pt x="104" y="374"/>
                  </a:lnTo>
                  <a:lnTo>
                    <a:pt x="122" y="382"/>
                  </a:lnTo>
                  <a:lnTo>
                    <a:pt x="140" y="390"/>
                  </a:lnTo>
                  <a:lnTo>
                    <a:pt x="160" y="394"/>
                  </a:lnTo>
                  <a:lnTo>
                    <a:pt x="180" y="398"/>
                  </a:lnTo>
                  <a:lnTo>
                    <a:pt x="200" y="398"/>
                  </a:lnTo>
                  <a:lnTo>
                    <a:pt x="200" y="398"/>
                  </a:lnTo>
                  <a:lnTo>
                    <a:pt x="220" y="398"/>
                  </a:lnTo>
                  <a:lnTo>
                    <a:pt x="240" y="394"/>
                  </a:lnTo>
                  <a:lnTo>
                    <a:pt x="258" y="390"/>
                  </a:lnTo>
                  <a:lnTo>
                    <a:pt x="276" y="382"/>
                  </a:lnTo>
                  <a:lnTo>
                    <a:pt x="294" y="374"/>
                  </a:lnTo>
                  <a:lnTo>
                    <a:pt x="310" y="364"/>
                  </a:lnTo>
                  <a:lnTo>
                    <a:pt x="326" y="352"/>
                  </a:lnTo>
                  <a:lnTo>
                    <a:pt x="340" y="340"/>
                  </a:lnTo>
                  <a:lnTo>
                    <a:pt x="352" y="326"/>
                  </a:lnTo>
                  <a:lnTo>
                    <a:pt x="364" y="310"/>
                  </a:lnTo>
                  <a:lnTo>
                    <a:pt x="374" y="294"/>
                  </a:lnTo>
                  <a:lnTo>
                    <a:pt x="382" y="276"/>
                  </a:lnTo>
                  <a:lnTo>
                    <a:pt x="390" y="258"/>
                  </a:lnTo>
                  <a:lnTo>
                    <a:pt x="394" y="240"/>
                  </a:lnTo>
                  <a:lnTo>
                    <a:pt x="398" y="220"/>
                  </a:lnTo>
                  <a:lnTo>
                    <a:pt x="398" y="200"/>
                  </a:lnTo>
                  <a:lnTo>
                    <a:pt x="398" y="200"/>
                  </a:lnTo>
                  <a:lnTo>
                    <a:pt x="398" y="178"/>
                  </a:lnTo>
                  <a:lnTo>
                    <a:pt x="394" y="160"/>
                  </a:lnTo>
                  <a:lnTo>
                    <a:pt x="390" y="140"/>
                  </a:lnTo>
                  <a:lnTo>
                    <a:pt x="382" y="122"/>
                  </a:lnTo>
                  <a:lnTo>
                    <a:pt x="374" y="104"/>
                  </a:lnTo>
                  <a:lnTo>
                    <a:pt x="364" y="88"/>
                  </a:lnTo>
                  <a:lnTo>
                    <a:pt x="352" y="72"/>
                  </a:lnTo>
                  <a:lnTo>
                    <a:pt x="340" y="58"/>
                  </a:lnTo>
                  <a:lnTo>
                    <a:pt x="326" y="46"/>
                  </a:lnTo>
                  <a:lnTo>
                    <a:pt x="310" y="34"/>
                  </a:lnTo>
                  <a:lnTo>
                    <a:pt x="294" y="24"/>
                  </a:lnTo>
                  <a:lnTo>
                    <a:pt x="276" y="16"/>
                  </a:lnTo>
                  <a:lnTo>
                    <a:pt x="258" y="10"/>
                  </a:lnTo>
                  <a:lnTo>
                    <a:pt x="240" y="4"/>
                  </a:lnTo>
                  <a:lnTo>
                    <a:pt x="220" y="2"/>
                  </a:lnTo>
                  <a:lnTo>
                    <a:pt x="200" y="0"/>
                  </a:lnTo>
                  <a:lnTo>
                    <a:pt x="200" y="0"/>
                  </a:lnTo>
                  <a:close/>
                  <a:moveTo>
                    <a:pt x="322" y="214"/>
                  </a:moveTo>
                  <a:lnTo>
                    <a:pt x="322" y="214"/>
                  </a:lnTo>
                  <a:lnTo>
                    <a:pt x="318" y="234"/>
                  </a:lnTo>
                  <a:lnTo>
                    <a:pt x="310" y="254"/>
                  </a:lnTo>
                  <a:lnTo>
                    <a:pt x="300" y="270"/>
                  </a:lnTo>
                  <a:lnTo>
                    <a:pt x="286" y="286"/>
                  </a:lnTo>
                  <a:lnTo>
                    <a:pt x="272" y="298"/>
                  </a:lnTo>
                  <a:lnTo>
                    <a:pt x="254" y="308"/>
                  </a:lnTo>
                  <a:lnTo>
                    <a:pt x="236" y="316"/>
                  </a:lnTo>
                  <a:lnTo>
                    <a:pt x="214" y="320"/>
                  </a:lnTo>
                  <a:lnTo>
                    <a:pt x="214" y="340"/>
                  </a:lnTo>
                  <a:lnTo>
                    <a:pt x="184" y="340"/>
                  </a:lnTo>
                  <a:lnTo>
                    <a:pt x="184" y="320"/>
                  </a:lnTo>
                  <a:lnTo>
                    <a:pt x="184" y="320"/>
                  </a:lnTo>
                  <a:lnTo>
                    <a:pt x="164" y="316"/>
                  </a:lnTo>
                  <a:lnTo>
                    <a:pt x="146" y="308"/>
                  </a:lnTo>
                  <a:lnTo>
                    <a:pt x="128" y="298"/>
                  </a:lnTo>
                  <a:lnTo>
                    <a:pt x="112" y="286"/>
                  </a:lnTo>
                  <a:lnTo>
                    <a:pt x="100" y="270"/>
                  </a:lnTo>
                  <a:lnTo>
                    <a:pt x="90" y="254"/>
                  </a:lnTo>
                  <a:lnTo>
                    <a:pt x="82" y="234"/>
                  </a:lnTo>
                  <a:lnTo>
                    <a:pt x="78" y="214"/>
                  </a:lnTo>
                  <a:lnTo>
                    <a:pt x="58" y="214"/>
                  </a:lnTo>
                  <a:lnTo>
                    <a:pt x="58" y="184"/>
                  </a:lnTo>
                  <a:lnTo>
                    <a:pt x="78" y="184"/>
                  </a:lnTo>
                  <a:lnTo>
                    <a:pt x="78" y="184"/>
                  </a:lnTo>
                  <a:lnTo>
                    <a:pt x="82" y="164"/>
                  </a:lnTo>
                  <a:lnTo>
                    <a:pt x="90" y="144"/>
                  </a:lnTo>
                  <a:lnTo>
                    <a:pt x="100" y="128"/>
                  </a:lnTo>
                  <a:lnTo>
                    <a:pt x="112" y="112"/>
                  </a:lnTo>
                  <a:lnTo>
                    <a:pt x="128" y="98"/>
                  </a:lnTo>
                  <a:lnTo>
                    <a:pt x="146" y="88"/>
                  </a:lnTo>
                  <a:lnTo>
                    <a:pt x="164" y="82"/>
                  </a:lnTo>
                  <a:lnTo>
                    <a:pt x="184" y="76"/>
                  </a:lnTo>
                  <a:lnTo>
                    <a:pt x="184" y="58"/>
                  </a:lnTo>
                  <a:lnTo>
                    <a:pt x="214" y="58"/>
                  </a:lnTo>
                  <a:lnTo>
                    <a:pt x="214" y="76"/>
                  </a:lnTo>
                  <a:lnTo>
                    <a:pt x="214" y="76"/>
                  </a:lnTo>
                  <a:lnTo>
                    <a:pt x="236" y="82"/>
                  </a:lnTo>
                  <a:lnTo>
                    <a:pt x="254" y="88"/>
                  </a:lnTo>
                  <a:lnTo>
                    <a:pt x="272" y="98"/>
                  </a:lnTo>
                  <a:lnTo>
                    <a:pt x="286" y="112"/>
                  </a:lnTo>
                  <a:lnTo>
                    <a:pt x="300" y="128"/>
                  </a:lnTo>
                  <a:lnTo>
                    <a:pt x="310" y="144"/>
                  </a:lnTo>
                  <a:lnTo>
                    <a:pt x="318" y="164"/>
                  </a:lnTo>
                  <a:lnTo>
                    <a:pt x="322" y="184"/>
                  </a:lnTo>
                  <a:lnTo>
                    <a:pt x="340" y="184"/>
                  </a:lnTo>
                  <a:lnTo>
                    <a:pt x="340" y="214"/>
                  </a:lnTo>
                  <a:lnTo>
                    <a:pt x="322" y="2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8" name="Freeform 12"/>
          <p:cNvSpPr>
            <a:spLocks noEditPoints="1"/>
          </p:cNvSpPr>
          <p:nvPr/>
        </p:nvSpPr>
        <p:spPr bwMode="auto">
          <a:xfrm>
            <a:off x="8191501" y="1690326"/>
            <a:ext cx="905828" cy="905828"/>
          </a:xfrm>
          <a:custGeom>
            <a:avLst/>
            <a:gdLst/>
            <a:ahLst/>
            <a:cxnLst>
              <a:cxn ang="0">
                <a:pos x="160" y="0"/>
              </a:cxn>
              <a:cxn ang="0">
                <a:pos x="126" y="4"/>
              </a:cxn>
              <a:cxn ang="0">
                <a:pos x="98" y="14"/>
              </a:cxn>
              <a:cxn ang="0">
                <a:pos x="70" y="28"/>
              </a:cxn>
              <a:cxn ang="0">
                <a:pos x="46" y="48"/>
              </a:cxn>
              <a:cxn ang="0">
                <a:pos x="28" y="70"/>
              </a:cxn>
              <a:cxn ang="0">
                <a:pos x="12" y="98"/>
              </a:cxn>
              <a:cxn ang="0">
                <a:pos x="4" y="128"/>
              </a:cxn>
              <a:cxn ang="0">
                <a:pos x="0" y="160"/>
              </a:cxn>
              <a:cxn ang="0">
                <a:pos x="0" y="176"/>
              </a:cxn>
              <a:cxn ang="0">
                <a:pos x="8" y="206"/>
              </a:cxn>
              <a:cxn ang="0">
                <a:pos x="20" y="236"/>
              </a:cxn>
              <a:cxn ang="0">
                <a:pos x="36" y="260"/>
              </a:cxn>
              <a:cxn ang="0">
                <a:pos x="58" y="282"/>
              </a:cxn>
              <a:cxn ang="0">
                <a:pos x="84" y="300"/>
              </a:cxn>
              <a:cxn ang="0">
                <a:pos x="112" y="312"/>
              </a:cxn>
              <a:cxn ang="0">
                <a:pos x="142" y="318"/>
              </a:cxn>
              <a:cxn ang="0">
                <a:pos x="160" y="318"/>
              </a:cxn>
              <a:cxn ang="0">
                <a:pos x="192" y="316"/>
              </a:cxn>
              <a:cxn ang="0">
                <a:pos x="220" y="306"/>
              </a:cxn>
              <a:cxn ang="0">
                <a:pos x="248" y="292"/>
              </a:cxn>
              <a:cxn ang="0">
                <a:pos x="272" y="272"/>
              </a:cxn>
              <a:cxn ang="0">
                <a:pos x="290" y="248"/>
              </a:cxn>
              <a:cxn ang="0">
                <a:pos x="306" y="222"/>
              </a:cxn>
              <a:cxn ang="0">
                <a:pos x="314" y="192"/>
              </a:cxn>
              <a:cxn ang="0">
                <a:pos x="318" y="160"/>
              </a:cxn>
              <a:cxn ang="0">
                <a:pos x="318" y="144"/>
              </a:cxn>
              <a:cxn ang="0">
                <a:pos x="310" y="112"/>
              </a:cxn>
              <a:cxn ang="0">
                <a:pos x="298" y="84"/>
              </a:cxn>
              <a:cxn ang="0">
                <a:pos x="282" y="58"/>
              </a:cxn>
              <a:cxn ang="0">
                <a:pos x="260" y="38"/>
              </a:cxn>
              <a:cxn ang="0">
                <a:pos x="234" y="20"/>
              </a:cxn>
              <a:cxn ang="0">
                <a:pos x="206" y="8"/>
              </a:cxn>
              <a:cxn ang="0">
                <a:pos x="176" y="2"/>
              </a:cxn>
              <a:cxn ang="0">
                <a:pos x="160" y="0"/>
              </a:cxn>
              <a:cxn ang="0">
                <a:pos x="254" y="218"/>
              </a:cxn>
              <a:cxn ang="0">
                <a:pos x="250" y="228"/>
              </a:cxn>
              <a:cxn ang="0">
                <a:pos x="242" y="230"/>
              </a:cxn>
              <a:cxn ang="0">
                <a:pos x="76" y="230"/>
              </a:cxn>
              <a:cxn ang="0">
                <a:pos x="68" y="228"/>
              </a:cxn>
              <a:cxn ang="0">
                <a:pos x="64" y="218"/>
              </a:cxn>
              <a:cxn ang="0">
                <a:pos x="148" y="180"/>
              </a:cxn>
              <a:cxn ang="0">
                <a:pos x="154" y="182"/>
              </a:cxn>
              <a:cxn ang="0">
                <a:pos x="160" y="184"/>
              </a:cxn>
              <a:cxn ang="0">
                <a:pos x="170" y="180"/>
              </a:cxn>
              <a:cxn ang="0">
                <a:pos x="254" y="218"/>
              </a:cxn>
              <a:cxn ang="0">
                <a:pos x="160" y="160"/>
              </a:cxn>
              <a:cxn ang="0">
                <a:pos x="64" y="100"/>
              </a:cxn>
              <a:cxn ang="0">
                <a:pos x="66" y="96"/>
              </a:cxn>
              <a:cxn ang="0">
                <a:pos x="72" y="90"/>
              </a:cxn>
              <a:cxn ang="0">
                <a:pos x="242" y="88"/>
              </a:cxn>
              <a:cxn ang="0">
                <a:pos x="246" y="90"/>
              </a:cxn>
              <a:cxn ang="0">
                <a:pos x="252" y="96"/>
              </a:cxn>
              <a:cxn ang="0">
                <a:pos x="254" y="110"/>
              </a:cxn>
            </a:cxnLst>
            <a:rect l="0" t="0" r="r" b="b"/>
            <a:pathLst>
              <a:path w="318" h="318">
                <a:moveTo>
                  <a:pt x="160" y="0"/>
                </a:moveTo>
                <a:lnTo>
                  <a:pt x="160" y="0"/>
                </a:lnTo>
                <a:lnTo>
                  <a:pt x="142" y="2"/>
                </a:lnTo>
                <a:lnTo>
                  <a:pt x="126" y="4"/>
                </a:lnTo>
                <a:lnTo>
                  <a:pt x="112" y="8"/>
                </a:lnTo>
                <a:lnTo>
                  <a:pt x="98" y="14"/>
                </a:lnTo>
                <a:lnTo>
                  <a:pt x="84" y="20"/>
                </a:lnTo>
                <a:lnTo>
                  <a:pt x="70" y="28"/>
                </a:lnTo>
                <a:lnTo>
                  <a:pt x="58" y="38"/>
                </a:lnTo>
                <a:lnTo>
                  <a:pt x="46" y="48"/>
                </a:lnTo>
                <a:lnTo>
                  <a:pt x="36" y="58"/>
                </a:lnTo>
                <a:lnTo>
                  <a:pt x="28" y="70"/>
                </a:lnTo>
                <a:lnTo>
                  <a:pt x="20" y="84"/>
                </a:lnTo>
                <a:lnTo>
                  <a:pt x="12" y="98"/>
                </a:lnTo>
                <a:lnTo>
                  <a:pt x="8" y="112"/>
                </a:lnTo>
                <a:lnTo>
                  <a:pt x="4" y="128"/>
                </a:lnTo>
                <a:lnTo>
                  <a:pt x="0" y="144"/>
                </a:lnTo>
                <a:lnTo>
                  <a:pt x="0" y="160"/>
                </a:lnTo>
                <a:lnTo>
                  <a:pt x="0" y="160"/>
                </a:lnTo>
                <a:lnTo>
                  <a:pt x="0" y="176"/>
                </a:lnTo>
                <a:lnTo>
                  <a:pt x="4" y="192"/>
                </a:lnTo>
                <a:lnTo>
                  <a:pt x="8" y="206"/>
                </a:lnTo>
                <a:lnTo>
                  <a:pt x="12" y="222"/>
                </a:lnTo>
                <a:lnTo>
                  <a:pt x="20" y="236"/>
                </a:lnTo>
                <a:lnTo>
                  <a:pt x="28" y="248"/>
                </a:lnTo>
                <a:lnTo>
                  <a:pt x="36" y="260"/>
                </a:lnTo>
                <a:lnTo>
                  <a:pt x="46" y="272"/>
                </a:lnTo>
                <a:lnTo>
                  <a:pt x="58" y="282"/>
                </a:lnTo>
                <a:lnTo>
                  <a:pt x="70" y="292"/>
                </a:lnTo>
                <a:lnTo>
                  <a:pt x="84" y="300"/>
                </a:lnTo>
                <a:lnTo>
                  <a:pt x="98" y="306"/>
                </a:lnTo>
                <a:lnTo>
                  <a:pt x="112" y="312"/>
                </a:lnTo>
                <a:lnTo>
                  <a:pt x="126" y="316"/>
                </a:lnTo>
                <a:lnTo>
                  <a:pt x="142" y="318"/>
                </a:lnTo>
                <a:lnTo>
                  <a:pt x="160" y="318"/>
                </a:lnTo>
                <a:lnTo>
                  <a:pt x="160" y="318"/>
                </a:lnTo>
                <a:lnTo>
                  <a:pt x="176" y="318"/>
                </a:lnTo>
                <a:lnTo>
                  <a:pt x="192" y="316"/>
                </a:lnTo>
                <a:lnTo>
                  <a:pt x="206" y="312"/>
                </a:lnTo>
                <a:lnTo>
                  <a:pt x="220" y="306"/>
                </a:lnTo>
                <a:lnTo>
                  <a:pt x="234" y="300"/>
                </a:lnTo>
                <a:lnTo>
                  <a:pt x="248" y="292"/>
                </a:lnTo>
                <a:lnTo>
                  <a:pt x="260" y="282"/>
                </a:lnTo>
                <a:lnTo>
                  <a:pt x="272" y="272"/>
                </a:lnTo>
                <a:lnTo>
                  <a:pt x="282" y="260"/>
                </a:lnTo>
                <a:lnTo>
                  <a:pt x="290" y="248"/>
                </a:lnTo>
                <a:lnTo>
                  <a:pt x="298" y="236"/>
                </a:lnTo>
                <a:lnTo>
                  <a:pt x="306" y="222"/>
                </a:lnTo>
                <a:lnTo>
                  <a:pt x="310" y="206"/>
                </a:lnTo>
                <a:lnTo>
                  <a:pt x="314" y="192"/>
                </a:lnTo>
                <a:lnTo>
                  <a:pt x="318" y="176"/>
                </a:lnTo>
                <a:lnTo>
                  <a:pt x="318" y="160"/>
                </a:lnTo>
                <a:lnTo>
                  <a:pt x="318" y="160"/>
                </a:lnTo>
                <a:lnTo>
                  <a:pt x="318" y="144"/>
                </a:lnTo>
                <a:lnTo>
                  <a:pt x="314" y="128"/>
                </a:lnTo>
                <a:lnTo>
                  <a:pt x="310" y="112"/>
                </a:lnTo>
                <a:lnTo>
                  <a:pt x="306" y="98"/>
                </a:lnTo>
                <a:lnTo>
                  <a:pt x="298" y="84"/>
                </a:lnTo>
                <a:lnTo>
                  <a:pt x="290" y="70"/>
                </a:lnTo>
                <a:lnTo>
                  <a:pt x="282" y="58"/>
                </a:lnTo>
                <a:lnTo>
                  <a:pt x="272" y="48"/>
                </a:lnTo>
                <a:lnTo>
                  <a:pt x="260" y="38"/>
                </a:lnTo>
                <a:lnTo>
                  <a:pt x="248" y="28"/>
                </a:lnTo>
                <a:lnTo>
                  <a:pt x="234" y="20"/>
                </a:lnTo>
                <a:lnTo>
                  <a:pt x="220" y="14"/>
                </a:lnTo>
                <a:lnTo>
                  <a:pt x="206" y="8"/>
                </a:lnTo>
                <a:lnTo>
                  <a:pt x="192" y="4"/>
                </a:lnTo>
                <a:lnTo>
                  <a:pt x="176" y="2"/>
                </a:lnTo>
                <a:lnTo>
                  <a:pt x="160" y="0"/>
                </a:lnTo>
                <a:lnTo>
                  <a:pt x="160" y="0"/>
                </a:lnTo>
                <a:close/>
                <a:moveTo>
                  <a:pt x="254" y="218"/>
                </a:moveTo>
                <a:lnTo>
                  <a:pt x="254" y="218"/>
                </a:lnTo>
                <a:lnTo>
                  <a:pt x="252" y="224"/>
                </a:lnTo>
                <a:lnTo>
                  <a:pt x="250" y="228"/>
                </a:lnTo>
                <a:lnTo>
                  <a:pt x="246" y="230"/>
                </a:lnTo>
                <a:lnTo>
                  <a:pt x="242" y="230"/>
                </a:lnTo>
                <a:lnTo>
                  <a:pt x="76" y="230"/>
                </a:lnTo>
                <a:lnTo>
                  <a:pt x="76" y="230"/>
                </a:lnTo>
                <a:lnTo>
                  <a:pt x="72" y="230"/>
                </a:lnTo>
                <a:lnTo>
                  <a:pt x="68" y="228"/>
                </a:lnTo>
                <a:lnTo>
                  <a:pt x="66" y="224"/>
                </a:lnTo>
                <a:lnTo>
                  <a:pt x="64" y="218"/>
                </a:lnTo>
                <a:lnTo>
                  <a:pt x="64" y="136"/>
                </a:lnTo>
                <a:lnTo>
                  <a:pt x="148" y="180"/>
                </a:lnTo>
                <a:lnTo>
                  <a:pt x="148" y="180"/>
                </a:lnTo>
                <a:lnTo>
                  <a:pt x="154" y="182"/>
                </a:lnTo>
                <a:lnTo>
                  <a:pt x="160" y="184"/>
                </a:lnTo>
                <a:lnTo>
                  <a:pt x="160" y="184"/>
                </a:lnTo>
                <a:lnTo>
                  <a:pt x="164" y="182"/>
                </a:lnTo>
                <a:lnTo>
                  <a:pt x="170" y="180"/>
                </a:lnTo>
                <a:lnTo>
                  <a:pt x="254" y="136"/>
                </a:lnTo>
                <a:lnTo>
                  <a:pt x="254" y="218"/>
                </a:lnTo>
                <a:close/>
                <a:moveTo>
                  <a:pt x="254" y="110"/>
                </a:moveTo>
                <a:lnTo>
                  <a:pt x="160" y="160"/>
                </a:lnTo>
                <a:lnTo>
                  <a:pt x="64" y="110"/>
                </a:lnTo>
                <a:lnTo>
                  <a:pt x="64" y="100"/>
                </a:lnTo>
                <a:lnTo>
                  <a:pt x="64" y="100"/>
                </a:lnTo>
                <a:lnTo>
                  <a:pt x="66" y="96"/>
                </a:lnTo>
                <a:lnTo>
                  <a:pt x="68" y="92"/>
                </a:lnTo>
                <a:lnTo>
                  <a:pt x="72" y="90"/>
                </a:lnTo>
                <a:lnTo>
                  <a:pt x="76" y="88"/>
                </a:lnTo>
                <a:lnTo>
                  <a:pt x="242" y="88"/>
                </a:lnTo>
                <a:lnTo>
                  <a:pt x="242" y="88"/>
                </a:lnTo>
                <a:lnTo>
                  <a:pt x="246" y="90"/>
                </a:lnTo>
                <a:lnTo>
                  <a:pt x="250" y="92"/>
                </a:lnTo>
                <a:lnTo>
                  <a:pt x="252" y="96"/>
                </a:lnTo>
                <a:lnTo>
                  <a:pt x="254" y="100"/>
                </a:lnTo>
                <a:lnTo>
                  <a:pt x="254" y="110"/>
                </a:lnTo>
                <a:close/>
              </a:path>
            </a:pathLst>
          </a:custGeom>
          <a:solidFill>
            <a:srgbClr val="157E9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94"/>
          <p:cNvSpPr>
            <a:spLocks noEditPoints="1"/>
          </p:cNvSpPr>
          <p:nvPr/>
        </p:nvSpPr>
        <p:spPr bwMode="auto">
          <a:xfrm>
            <a:off x="10072442" y="2086605"/>
            <a:ext cx="873469" cy="873469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rgbClr val="157E9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50" name="TextBox 18"/>
          <p:cNvSpPr txBox="1"/>
          <p:nvPr/>
        </p:nvSpPr>
        <p:spPr>
          <a:xfrm>
            <a:off x="971072" y="4897829"/>
            <a:ext cx="18940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51" name="TextBox 18"/>
          <p:cNvSpPr txBox="1"/>
          <p:nvPr/>
        </p:nvSpPr>
        <p:spPr>
          <a:xfrm>
            <a:off x="3164204" y="4897829"/>
            <a:ext cx="18940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52" name="TextBox 18"/>
          <p:cNvSpPr txBox="1"/>
          <p:nvPr/>
        </p:nvSpPr>
        <p:spPr>
          <a:xfrm>
            <a:off x="5477349" y="4897829"/>
            <a:ext cx="18940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53" name="TextBox 18"/>
          <p:cNvSpPr txBox="1"/>
          <p:nvPr/>
        </p:nvSpPr>
        <p:spPr>
          <a:xfrm>
            <a:off x="7692388" y="4897829"/>
            <a:ext cx="18940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54" name="TextBox 18"/>
          <p:cNvSpPr txBox="1"/>
          <p:nvPr/>
        </p:nvSpPr>
        <p:spPr>
          <a:xfrm>
            <a:off x="9774797" y="4897829"/>
            <a:ext cx="18940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71576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02970" y="2006892"/>
            <a:ext cx="3005209" cy="1641790"/>
            <a:chOff x="1502970" y="2006892"/>
            <a:chExt cx="3005209" cy="1641790"/>
          </a:xfrm>
        </p:grpSpPr>
        <p:sp>
          <p:nvSpPr>
            <p:cNvPr id="8" name="椭圆 3"/>
            <p:cNvSpPr/>
            <p:nvPr/>
          </p:nvSpPr>
          <p:spPr>
            <a:xfrm rot="14205549">
              <a:off x="2184680" y="1325182"/>
              <a:ext cx="1641790" cy="3005209"/>
            </a:xfrm>
            <a:custGeom>
              <a:avLst/>
              <a:gdLst>
                <a:gd name="connsiteX0" fmla="*/ 361788 w 580233"/>
                <a:gd name="connsiteY0" fmla="*/ 0 h 1412237"/>
                <a:gd name="connsiteX1" fmla="*/ 580233 w 580233"/>
                <a:gd name="connsiteY1" fmla="*/ 578349 h 1412237"/>
                <a:gd name="connsiteX2" fmla="*/ 0 w 580233"/>
                <a:gd name="connsiteY2" fmla="*/ 1412237 h 1412237"/>
                <a:gd name="connsiteX3" fmla="*/ 227807 w 580233"/>
                <a:gd name="connsiteY3" fmla="*/ 538785 h 1412237"/>
                <a:gd name="connsiteX4" fmla="*/ 361788 w 580233"/>
                <a:gd name="connsiteY4" fmla="*/ 0 h 1412237"/>
                <a:gd name="connsiteX0" fmla="*/ 553081 w 771526"/>
                <a:gd name="connsiteY0" fmla="*/ 0 h 1412237"/>
                <a:gd name="connsiteX1" fmla="*/ 771526 w 771526"/>
                <a:gd name="connsiteY1" fmla="*/ 578349 h 1412237"/>
                <a:gd name="connsiteX2" fmla="*/ 191293 w 771526"/>
                <a:gd name="connsiteY2" fmla="*/ 1412237 h 1412237"/>
                <a:gd name="connsiteX3" fmla="*/ 0 w 771526"/>
                <a:gd name="connsiteY3" fmla="*/ 205410 h 1412237"/>
                <a:gd name="connsiteX4" fmla="*/ 553081 w 771526"/>
                <a:gd name="connsiteY4" fmla="*/ 0 h 1412237"/>
                <a:gd name="connsiteX0" fmla="*/ 553081 w 771526"/>
                <a:gd name="connsiteY0" fmla="*/ 0 h 1412237"/>
                <a:gd name="connsiteX1" fmla="*/ 771526 w 771526"/>
                <a:gd name="connsiteY1" fmla="*/ 578349 h 1412237"/>
                <a:gd name="connsiteX2" fmla="*/ 191293 w 771526"/>
                <a:gd name="connsiteY2" fmla="*/ 1412237 h 1412237"/>
                <a:gd name="connsiteX3" fmla="*/ 0 w 771526"/>
                <a:gd name="connsiteY3" fmla="*/ 205410 h 1412237"/>
                <a:gd name="connsiteX4" fmla="*/ 553081 w 771526"/>
                <a:gd name="connsiteY4" fmla="*/ 0 h 1412237"/>
                <a:gd name="connsiteX0" fmla="*/ 553081 w 771526"/>
                <a:gd name="connsiteY0" fmla="*/ 0 h 1412237"/>
                <a:gd name="connsiteX1" fmla="*/ 771526 w 771526"/>
                <a:gd name="connsiteY1" fmla="*/ 578349 h 1412237"/>
                <a:gd name="connsiteX2" fmla="*/ 191293 w 771526"/>
                <a:gd name="connsiteY2" fmla="*/ 1412237 h 1412237"/>
                <a:gd name="connsiteX3" fmla="*/ 0 w 771526"/>
                <a:gd name="connsiteY3" fmla="*/ 205410 h 1412237"/>
                <a:gd name="connsiteX4" fmla="*/ 553081 w 771526"/>
                <a:gd name="connsiteY4" fmla="*/ 0 h 1412237"/>
                <a:gd name="connsiteX0" fmla="*/ 553081 w 771526"/>
                <a:gd name="connsiteY0" fmla="*/ 0 h 1412237"/>
                <a:gd name="connsiteX1" fmla="*/ 771526 w 771526"/>
                <a:gd name="connsiteY1" fmla="*/ 578349 h 1412237"/>
                <a:gd name="connsiteX2" fmla="*/ 191293 w 771526"/>
                <a:gd name="connsiteY2" fmla="*/ 1412237 h 1412237"/>
                <a:gd name="connsiteX3" fmla="*/ 0 w 771526"/>
                <a:gd name="connsiteY3" fmla="*/ 205410 h 1412237"/>
                <a:gd name="connsiteX4" fmla="*/ 553081 w 771526"/>
                <a:gd name="connsiteY4" fmla="*/ 0 h 1412237"/>
                <a:gd name="connsiteX0" fmla="*/ 553081 w 771526"/>
                <a:gd name="connsiteY0" fmla="*/ 0 h 1412237"/>
                <a:gd name="connsiteX1" fmla="*/ 771526 w 771526"/>
                <a:gd name="connsiteY1" fmla="*/ 578349 h 1412237"/>
                <a:gd name="connsiteX2" fmla="*/ 191293 w 771526"/>
                <a:gd name="connsiteY2" fmla="*/ 1412237 h 1412237"/>
                <a:gd name="connsiteX3" fmla="*/ 0 w 771526"/>
                <a:gd name="connsiteY3" fmla="*/ 205410 h 1412237"/>
                <a:gd name="connsiteX4" fmla="*/ 553081 w 771526"/>
                <a:gd name="connsiteY4" fmla="*/ 0 h 1412237"/>
                <a:gd name="connsiteX0" fmla="*/ 553081 w 771526"/>
                <a:gd name="connsiteY0" fmla="*/ 0 h 1412237"/>
                <a:gd name="connsiteX1" fmla="*/ 771526 w 771526"/>
                <a:gd name="connsiteY1" fmla="*/ 578349 h 1412237"/>
                <a:gd name="connsiteX2" fmla="*/ 191293 w 771526"/>
                <a:gd name="connsiteY2" fmla="*/ 1412237 h 1412237"/>
                <a:gd name="connsiteX3" fmla="*/ 0 w 771526"/>
                <a:gd name="connsiteY3" fmla="*/ 205410 h 1412237"/>
                <a:gd name="connsiteX4" fmla="*/ 553081 w 771526"/>
                <a:gd name="connsiteY4" fmla="*/ 0 h 1412237"/>
                <a:gd name="connsiteX0" fmla="*/ 553081 w 771526"/>
                <a:gd name="connsiteY0" fmla="*/ 0 h 1412237"/>
                <a:gd name="connsiteX1" fmla="*/ 771526 w 771526"/>
                <a:gd name="connsiteY1" fmla="*/ 578349 h 1412237"/>
                <a:gd name="connsiteX2" fmla="*/ 191293 w 771526"/>
                <a:gd name="connsiteY2" fmla="*/ 1412237 h 1412237"/>
                <a:gd name="connsiteX3" fmla="*/ 0 w 771526"/>
                <a:gd name="connsiteY3" fmla="*/ 205410 h 1412237"/>
                <a:gd name="connsiteX4" fmla="*/ 553081 w 771526"/>
                <a:gd name="connsiteY4" fmla="*/ 0 h 1412237"/>
                <a:gd name="connsiteX0" fmla="*/ 553081 w 771526"/>
                <a:gd name="connsiteY0" fmla="*/ 0 h 1412237"/>
                <a:gd name="connsiteX1" fmla="*/ 771526 w 771526"/>
                <a:gd name="connsiteY1" fmla="*/ 578349 h 1412237"/>
                <a:gd name="connsiteX2" fmla="*/ 191293 w 771526"/>
                <a:gd name="connsiteY2" fmla="*/ 1412237 h 1412237"/>
                <a:gd name="connsiteX3" fmla="*/ 0 w 771526"/>
                <a:gd name="connsiteY3" fmla="*/ 205410 h 1412237"/>
                <a:gd name="connsiteX4" fmla="*/ 553081 w 771526"/>
                <a:gd name="connsiteY4" fmla="*/ 0 h 1412237"/>
                <a:gd name="connsiteX0" fmla="*/ 553081 w 771526"/>
                <a:gd name="connsiteY0" fmla="*/ 0 h 1412237"/>
                <a:gd name="connsiteX1" fmla="*/ 771526 w 771526"/>
                <a:gd name="connsiteY1" fmla="*/ 578349 h 1412237"/>
                <a:gd name="connsiteX2" fmla="*/ 191293 w 771526"/>
                <a:gd name="connsiteY2" fmla="*/ 1412237 h 1412237"/>
                <a:gd name="connsiteX3" fmla="*/ 0 w 771526"/>
                <a:gd name="connsiteY3" fmla="*/ 205410 h 1412237"/>
                <a:gd name="connsiteX4" fmla="*/ 553081 w 771526"/>
                <a:gd name="connsiteY4" fmla="*/ 0 h 1412237"/>
                <a:gd name="connsiteX0" fmla="*/ 553081 w 771526"/>
                <a:gd name="connsiteY0" fmla="*/ 0 h 1412237"/>
                <a:gd name="connsiteX1" fmla="*/ 771526 w 771526"/>
                <a:gd name="connsiteY1" fmla="*/ 578349 h 1412237"/>
                <a:gd name="connsiteX2" fmla="*/ 191293 w 771526"/>
                <a:gd name="connsiteY2" fmla="*/ 1412237 h 1412237"/>
                <a:gd name="connsiteX3" fmla="*/ 0 w 771526"/>
                <a:gd name="connsiteY3" fmla="*/ 205410 h 1412237"/>
                <a:gd name="connsiteX4" fmla="*/ 553081 w 771526"/>
                <a:gd name="connsiteY4" fmla="*/ 0 h 1412237"/>
                <a:gd name="connsiteX0" fmla="*/ 553081 w 771526"/>
                <a:gd name="connsiteY0" fmla="*/ 0 h 1412237"/>
                <a:gd name="connsiteX1" fmla="*/ 771526 w 771526"/>
                <a:gd name="connsiteY1" fmla="*/ 578349 h 1412237"/>
                <a:gd name="connsiteX2" fmla="*/ 191293 w 771526"/>
                <a:gd name="connsiteY2" fmla="*/ 1412237 h 1412237"/>
                <a:gd name="connsiteX3" fmla="*/ 0 w 771526"/>
                <a:gd name="connsiteY3" fmla="*/ 205410 h 1412237"/>
                <a:gd name="connsiteX4" fmla="*/ 553081 w 771526"/>
                <a:gd name="connsiteY4" fmla="*/ 0 h 1412237"/>
                <a:gd name="connsiteX0" fmla="*/ 553081 w 771526"/>
                <a:gd name="connsiteY0" fmla="*/ 0 h 1412237"/>
                <a:gd name="connsiteX1" fmla="*/ 771526 w 771526"/>
                <a:gd name="connsiteY1" fmla="*/ 578349 h 1412237"/>
                <a:gd name="connsiteX2" fmla="*/ 191293 w 771526"/>
                <a:gd name="connsiteY2" fmla="*/ 1412237 h 1412237"/>
                <a:gd name="connsiteX3" fmla="*/ 0 w 771526"/>
                <a:gd name="connsiteY3" fmla="*/ 205410 h 1412237"/>
                <a:gd name="connsiteX4" fmla="*/ 553081 w 771526"/>
                <a:gd name="connsiteY4" fmla="*/ 0 h 1412237"/>
                <a:gd name="connsiteX0" fmla="*/ 553081 w 771526"/>
                <a:gd name="connsiteY0" fmla="*/ 0 h 1412237"/>
                <a:gd name="connsiteX1" fmla="*/ 771526 w 771526"/>
                <a:gd name="connsiteY1" fmla="*/ 578349 h 1412237"/>
                <a:gd name="connsiteX2" fmla="*/ 191293 w 771526"/>
                <a:gd name="connsiteY2" fmla="*/ 1412237 h 1412237"/>
                <a:gd name="connsiteX3" fmla="*/ 0 w 771526"/>
                <a:gd name="connsiteY3" fmla="*/ 205410 h 1412237"/>
                <a:gd name="connsiteX4" fmla="*/ 553081 w 771526"/>
                <a:gd name="connsiteY4" fmla="*/ 0 h 1412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526" h="1412237">
                  <a:moveTo>
                    <a:pt x="553081" y="0"/>
                  </a:moveTo>
                  <a:cubicBezTo>
                    <a:pt x="690333" y="153407"/>
                    <a:pt x="771526" y="356396"/>
                    <a:pt x="771526" y="578349"/>
                  </a:cubicBezTo>
                  <a:cubicBezTo>
                    <a:pt x="771526" y="960917"/>
                    <a:pt x="530305" y="1287144"/>
                    <a:pt x="191293" y="1412237"/>
                  </a:cubicBezTo>
                  <a:cubicBezTo>
                    <a:pt x="422804" y="1105211"/>
                    <a:pt x="454289" y="541011"/>
                    <a:pt x="0" y="205410"/>
                  </a:cubicBezTo>
                  <a:cubicBezTo>
                    <a:pt x="270085" y="298865"/>
                    <a:pt x="587796" y="420895"/>
                    <a:pt x="553081" y="0"/>
                  </a:cubicBezTo>
                  <a:close/>
                </a:path>
              </a:pathLst>
            </a:custGeom>
            <a:solidFill>
              <a:srgbClr val="157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矩形 7"/>
            <p:cNvSpPr>
              <a:spLocks noChangeArrowheads="1"/>
            </p:cNvSpPr>
            <p:nvPr/>
          </p:nvSpPr>
          <p:spPr bwMode="auto">
            <a:xfrm rot="19636389" flipH="1">
              <a:off x="2262613" y="2339835"/>
              <a:ext cx="102303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CN" sz="3200" b="1" dirty="0" smtClean="0">
                  <a:solidFill>
                    <a:srgbClr val="EAE7D4"/>
                  </a:solidFill>
                  <a:latin typeface="Century Gothic" pitchFamily="34" charset="0"/>
                </a:rPr>
                <a:t>TEXT</a:t>
              </a:r>
              <a:endParaRPr lang="zh-CN" altLang="en-US" sz="3200" b="1" dirty="0">
                <a:solidFill>
                  <a:srgbClr val="EAE7D4"/>
                </a:solidFill>
                <a:latin typeface="Century Gothic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84493" y="3828770"/>
            <a:ext cx="3005209" cy="1641790"/>
            <a:chOff x="1084493" y="3828770"/>
            <a:chExt cx="3005209" cy="1641790"/>
          </a:xfrm>
        </p:grpSpPr>
        <p:sp>
          <p:nvSpPr>
            <p:cNvPr id="11" name="椭圆 3"/>
            <p:cNvSpPr/>
            <p:nvPr/>
          </p:nvSpPr>
          <p:spPr>
            <a:xfrm rot="7186905">
              <a:off x="1766203" y="3147060"/>
              <a:ext cx="1641790" cy="3005209"/>
            </a:xfrm>
            <a:custGeom>
              <a:avLst/>
              <a:gdLst>
                <a:gd name="connsiteX0" fmla="*/ 361788 w 580233"/>
                <a:gd name="connsiteY0" fmla="*/ 0 h 1412237"/>
                <a:gd name="connsiteX1" fmla="*/ 580233 w 580233"/>
                <a:gd name="connsiteY1" fmla="*/ 578349 h 1412237"/>
                <a:gd name="connsiteX2" fmla="*/ 0 w 580233"/>
                <a:gd name="connsiteY2" fmla="*/ 1412237 h 1412237"/>
                <a:gd name="connsiteX3" fmla="*/ 227807 w 580233"/>
                <a:gd name="connsiteY3" fmla="*/ 538785 h 1412237"/>
                <a:gd name="connsiteX4" fmla="*/ 361788 w 580233"/>
                <a:gd name="connsiteY4" fmla="*/ 0 h 1412237"/>
                <a:gd name="connsiteX0" fmla="*/ 553081 w 771526"/>
                <a:gd name="connsiteY0" fmla="*/ 0 h 1412237"/>
                <a:gd name="connsiteX1" fmla="*/ 771526 w 771526"/>
                <a:gd name="connsiteY1" fmla="*/ 578349 h 1412237"/>
                <a:gd name="connsiteX2" fmla="*/ 191293 w 771526"/>
                <a:gd name="connsiteY2" fmla="*/ 1412237 h 1412237"/>
                <a:gd name="connsiteX3" fmla="*/ 0 w 771526"/>
                <a:gd name="connsiteY3" fmla="*/ 205410 h 1412237"/>
                <a:gd name="connsiteX4" fmla="*/ 553081 w 771526"/>
                <a:gd name="connsiteY4" fmla="*/ 0 h 1412237"/>
                <a:gd name="connsiteX0" fmla="*/ 553081 w 771526"/>
                <a:gd name="connsiteY0" fmla="*/ 0 h 1412237"/>
                <a:gd name="connsiteX1" fmla="*/ 771526 w 771526"/>
                <a:gd name="connsiteY1" fmla="*/ 578349 h 1412237"/>
                <a:gd name="connsiteX2" fmla="*/ 191293 w 771526"/>
                <a:gd name="connsiteY2" fmla="*/ 1412237 h 1412237"/>
                <a:gd name="connsiteX3" fmla="*/ 0 w 771526"/>
                <a:gd name="connsiteY3" fmla="*/ 205410 h 1412237"/>
                <a:gd name="connsiteX4" fmla="*/ 553081 w 771526"/>
                <a:gd name="connsiteY4" fmla="*/ 0 h 1412237"/>
                <a:gd name="connsiteX0" fmla="*/ 553081 w 771526"/>
                <a:gd name="connsiteY0" fmla="*/ 0 h 1412237"/>
                <a:gd name="connsiteX1" fmla="*/ 771526 w 771526"/>
                <a:gd name="connsiteY1" fmla="*/ 578349 h 1412237"/>
                <a:gd name="connsiteX2" fmla="*/ 191293 w 771526"/>
                <a:gd name="connsiteY2" fmla="*/ 1412237 h 1412237"/>
                <a:gd name="connsiteX3" fmla="*/ 0 w 771526"/>
                <a:gd name="connsiteY3" fmla="*/ 205410 h 1412237"/>
                <a:gd name="connsiteX4" fmla="*/ 553081 w 771526"/>
                <a:gd name="connsiteY4" fmla="*/ 0 h 1412237"/>
                <a:gd name="connsiteX0" fmla="*/ 553081 w 771526"/>
                <a:gd name="connsiteY0" fmla="*/ 0 h 1412237"/>
                <a:gd name="connsiteX1" fmla="*/ 771526 w 771526"/>
                <a:gd name="connsiteY1" fmla="*/ 578349 h 1412237"/>
                <a:gd name="connsiteX2" fmla="*/ 191293 w 771526"/>
                <a:gd name="connsiteY2" fmla="*/ 1412237 h 1412237"/>
                <a:gd name="connsiteX3" fmla="*/ 0 w 771526"/>
                <a:gd name="connsiteY3" fmla="*/ 205410 h 1412237"/>
                <a:gd name="connsiteX4" fmla="*/ 553081 w 771526"/>
                <a:gd name="connsiteY4" fmla="*/ 0 h 1412237"/>
                <a:gd name="connsiteX0" fmla="*/ 553081 w 771526"/>
                <a:gd name="connsiteY0" fmla="*/ 0 h 1412237"/>
                <a:gd name="connsiteX1" fmla="*/ 771526 w 771526"/>
                <a:gd name="connsiteY1" fmla="*/ 578349 h 1412237"/>
                <a:gd name="connsiteX2" fmla="*/ 191293 w 771526"/>
                <a:gd name="connsiteY2" fmla="*/ 1412237 h 1412237"/>
                <a:gd name="connsiteX3" fmla="*/ 0 w 771526"/>
                <a:gd name="connsiteY3" fmla="*/ 205410 h 1412237"/>
                <a:gd name="connsiteX4" fmla="*/ 553081 w 771526"/>
                <a:gd name="connsiteY4" fmla="*/ 0 h 1412237"/>
                <a:gd name="connsiteX0" fmla="*/ 553081 w 771526"/>
                <a:gd name="connsiteY0" fmla="*/ 0 h 1412237"/>
                <a:gd name="connsiteX1" fmla="*/ 771526 w 771526"/>
                <a:gd name="connsiteY1" fmla="*/ 578349 h 1412237"/>
                <a:gd name="connsiteX2" fmla="*/ 191293 w 771526"/>
                <a:gd name="connsiteY2" fmla="*/ 1412237 h 1412237"/>
                <a:gd name="connsiteX3" fmla="*/ 0 w 771526"/>
                <a:gd name="connsiteY3" fmla="*/ 205410 h 1412237"/>
                <a:gd name="connsiteX4" fmla="*/ 553081 w 771526"/>
                <a:gd name="connsiteY4" fmla="*/ 0 h 1412237"/>
                <a:gd name="connsiteX0" fmla="*/ 553081 w 771526"/>
                <a:gd name="connsiteY0" fmla="*/ 0 h 1412237"/>
                <a:gd name="connsiteX1" fmla="*/ 771526 w 771526"/>
                <a:gd name="connsiteY1" fmla="*/ 578349 h 1412237"/>
                <a:gd name="connsiteX2" fmla="*/ 191293 w 771526"/>
                <a:gd name="connsiteY2" fmla="*/ 1412237 h 1412237"/>
                <a:gd name="connsiteX3" fmla="*/ 0 w 771526"/>
                <a:gd name="connsiteY3" fmla="*/ 205410 h 1412237"/>
                <a:gd name="connsiteX4" fmla="*/ 553081 w 771526"/>
                <a:gd name="connsiteY4" fmla="*/ 0 h 1412237"/>
                <a:gd name="connsiteX0" fmla="*/ 553081 w 771526"/>
                <a:gd name="connsiteY0" fmla="*/ 0 h 1412237"/>
                <a:gd name="connsiteX1" fmla="*/ 771526 w 771526"/>
                <a:gd name="connsiteY1" fmla="*/ 578349 h 1412237"/>
                <a:gd name="connsiteX2" fmla="*/ 191293 w 771526"/>
                <a:gd name="connsiteY2" fmla="*/ 1412237 h 1412237"/>
                <a:gd name="connsiteX3" fmla="*/ 0 w 771526"/>
                <a:gd name="connsiteY3" fmla="*/ 205410 h 1412237"/>
                <a:gd name="connsiteX4" fmla="*/ 553081 w 771526"/>
                <a:gd name="connsiteY4" fmla="*/ 0 h 1412237"/>
                <a:gd name="connsiteX0" fmla="*/ 553081 w 771526"/>
                <a:gd name="connsiteY0" fmla="*/ 0 h 1412237"/>
                <a:gd name="connsiteX1" fmla="*/ 771526 w 771526"/>
                <a:gd name="connsiteY1" fmla="*/ 578349 h 1412237"/>
                <a:gd name="connsiteX2" fmla="*/ 191293 w 771526"/>
                <a:gd name="connsiteY2" fmla="*/ 1412237 h 1412237"/>
                <a:gd name="connsiteX3" fmla="*/ 0 w 771526"/>
                <a:gd name="connsiteY3" fmla="*/ 205410 h 1412237"/>
                <a:gd name="connsiteX4" fmla="*/ 553081 w 771526"/>
                <a:gd name="connsiteY4" fmla="*/ 0 h 1412237"/>
                <a:gd name="connsiteX0" fmla="*/ 553081 w 771526"/>
                <a:gd name="connsiteY0" fmla="*/ 0 h 1412237"/>
                <a:gd name="connsiteX1" fmla="*/ 771526 w 771526"/>
                <a:gd name="connsiteY1" fmla="*/ 578349 h 1412237"/>
                <a:gd name="connsiteX2" fmla="*/ 191293 w 771526"/>
                <a:gd name="connsiteY2" fmla="*/ 1412237 h 1412237"/>
                <a:gd name="connsiteX3" fmla="*/ 0 w 771526"/>
                <a:gd name="connsiteY3" fmla="*/ 205410 h 1412237"/>
                <a:gd name="connsiteX4" fmla="*/ 553081 w 771526"/>
                <a:gd name="connsiteY4" fmla="*/ 0 h 1412237"/>
                <a:gd name="connsiteX0" fmla="*/ 553081 w 771526"/>
                <a:gd name="connsiteY0" fmla="*/ 0 h 1412237"/>
                <a:gd name="connsiteX1" fmla="*/ 771526 w 771526"/>
                <a:gd name="connsiteY1" fmla="*/ 578349 h 1412237"/>
                <a:gd name="connsiteX2" fmla="*/ 191293 w 771526"/>
                <a:gd name="connsiteY2" fmla="*/ 1412237 h 1412237"/>
                <a:gd name="connsiteX3" fmla="*/ 0 w 771526"/>
                <a:gd name="connsiteY3" fmla="*/ 205410 h 1412237"/>
                <a:gd name="connsiteX4" fmla="*/ 553081 w 771526"/>
                <a:gd name="connsiteY4" fmla="*/ 0 h 1412237"/>
                <a:gd name="connsiteX0" fmla="*/ 553081 w 771526"/>
                <a:gd name="connsiteY0" fmla="*/ 0 h 1412237"/>
                <a:gd name="connsiteX1" fmla="*/ 771526 w 771526"/>
                <a:gd name="connsiteY1" fmla="*/ 578349 h 1412237"/>
                <a:gd name="connsiteX2" fmla="*/ 191293 w 771526"/>
                <a:gd name="connsiteY2" fmla="*/ 1412237 h 1412237"/>
                <a:gd name="connsiteX3" fmla="*/ 0 w 771526"/>
                <a:gd name="connsiteY3" fmla="*/ 205410 h 1412237"/>
                <a:gd name="connsiteX4" fmla="*/ 553081 w 771526"/>
                <a:gd name="connsiteY4" fmla="*/ 0 h 1412237"/>
                <a:gd name="connsiteX0" fmla="*/ 553081 w 771526"/>
                <a:gd name="connsiteY0" fmla="*/ 0 h 1412237"/>
                <a:gd name="connsiteX1" fmla="*/ 771526 w 771526"/>
                <a:gd name="connsiteY1" fmla="*/ 578349 h 1412237"/>
                <a:gd name="connsiteX2" fmla="*/ 191293 w 771526"/>
                <a:gd name="connsiteY2" fmla="*/ 1412237 h 1412237"/>
                <a:gd name="connsiteX3" fmla="*/ 0 w 771526"/>
                <a:gd name="connsiteY3" fmla="*/ 205410 h 1412237"/>
                <a:gd name="connsiteX4" fmla="*/ 553081 w 771526"/>
                <a:gd name="connsiteY4" fmla="*/ 0 h 1412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526" h="1412237">
                  <a:moveTo>
                    <a:pt x="553081" y="0"/>
                  </a:moveTo>
                  <a:cubicBezTo>
                    <a:pt x="690333" y="153407"/>
                    <a:pt x="771526" y="356396"/>
                    <a:pt x="771526" y="578349"/>
                  </a:cubicBezTo>
                  <a:cubicBezTo>
                    <a:pt x="771526" y="960917"/>
                    <a:pt x="530305" y="1287144"/>
                    <a:pt x="191293" y="1412237"/>
                  </a:cubicBezTo>
                  <a:cubicBezTo>
                    <a:pt x="422804" y="1105211"/>
                    <a:pt x="454289" y="541011"/>
                    <a:pt x="0" y="205410"/>
                  </a:cubicBezTo>
                  <a:cubicBezTo>
                    <a:pt x="270085" y="298865"/>
                    <a:pt x="587796" y="420895"/>
                    <a:pt x="553081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矩形 7"/>
            <p:cNvSpPr>
              <a:spLocks noChangeArrowheads="1"/>
            </p:cNvSpPr>
            <p:nvPr/>
          </p:nvSpPr>
          <p:spPr bwMode="auto">
            <a:xfrm rot="1567712" flipH="1">
              <a:off x="1906865" y="4582428"/>
              <a:ext cx="102303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CN" sz="3200" b="1" dirty="0" smtClean="0">
                  <a:solidFill>
                    <a:srgbClr val="EAE7D4"/>
                  </a:solidFill>
                  <a:latin typeface="Century Gothic" pitchFamily="34" charset="0"/>
                </a:rPr>
                <a:t>TEXT</a:t>
              </a:r>
              <a:endParaRPr lang="zh-CN" altLang="en-US" sz="3200" b="1" dirty="0">
                <a:solidFill>
                  <a:srgbClr val="EAE7D4"/>
                </a:solidFill>
                <a:latin typeface="Century Gothic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587861" y="2614543"/>
            <a:ext cx="1641789" cy="3005207"/>
            <a:chOff x="3587861" y="2614543"/>
            <a:chExt cx="1641789" cy="3005207"/>
          </a:xfrm>
        </p:grpSpPr>
        <p:sp>
          <p:nvSpPr>
            <p:cNvPr id="5" name="椭圆 3"/>
            <p:cNvSpPr/>
            <p:nvPr/>
          </p:nvSpPr>
          <p:spPr>
            <a:xfrm>
              <a:off x="3587861" y="2614543"/>
              <a:ext cx="1641789" cy="3005207"/>
            </a:xfrm>
            <a:custGeom>
              <a:avLst/>
              <a:gdLst>
                <a:gd name="connsiteX0" fmla="*/ 361788 w 580233"/>
                <a:gd name="connsiteY0" fmla="*/ 0 h 1412237"/>
                <a:gd name="connsiteX1" fmla="*/ 580233 w 580233"/>
                <a:gd name="connsiteY1" fmla="*/ 578349 h 1412237"/>
                <a:gd name="connsiteX2" fmla="*/ 0 w 580233"/>
                <a:gd name="connsiteY2" fmla="*/ 1412237 h 1412237"/>
                <a:gd name="connsiteX3" fmla="*/ 227807 w 580233"/>
                <a:gd name="connsiteY3" fmla="*/ 538785 h 1412237"/>
                <a:gd name="connsiteX4" fmla="*/ 361788 w 580233"/>
                <a:gd name="connsiteY4" fmla="*/ 0 h 1412237"/>
                <a:gd name="connsiteX0" fmla="*/ 553081 w 771526"/>
                <a:gd name="connsiteY0" fmla="*/ 0 h 1412237"/>
                <a:gd name="connsiteX1" fmla="*/ 771526 w 771526"/>
                <a:gd name="connsiteY1" fmla="*/ 578349 h 1412237"/>
                <a:gd name="connsiteX2" fmla="*/ 191293 w 771526"/>
                <a:gd name="connsiteY2" fmla="*/ 1412237 h 1412237"/>
                <a:gd name="connsiteX3" fmla="*/ 0 w 771526"/>
                <a:gd name="connsiteY3" fmla="*/ 205410 h 1412237"/>
                <a:gd name="connsiteX4" fmla="*/ 553081 w 771526"/>
                <a:gd name="connsiteY4" fmla="*/ 0 h 1412237"/>
                <a:gd name="connsiteX0" fmla="*/ 553081 w 771526"/>
                <a:gd name="connsiteY0" fmla="*/ 0 h 1412237"/>
                <a:gd name="connsiteX1" fmla="*/ 771526 w 771526"/>
                <a:gd name="connsiteY1" fmla="*/ 578349 h 1412237"/>
                <a:gd name="connsiteX2" fmla="*/ 191293 w 771526"/>
                <a:gd name="connsiteY2" fmla="*/ 1412237 h 1412237"/>
                <a:gd name="connsiteX3" fmla="*/ 0 w 771526"/>
                <a:gd name="connsiteY3" fmla="*/ 205410 h 1412237"/>
                <a:gd name="connsiteX4" fmla="*/ 553081 w 771526"/>
                <a:gd name="connsiteY4" fmla="*/ 0 h 1412237"/>
                <a:gd name="connsiteX0" fmla="*/ 553081 w 771526"/>
                <a:gd name="connsiteY0" fmla="*/ 0 h 1412237"/>
                <a:gd name="connsiteX1" fmla="*/ 771526 w 771526"/>
                <a:gd name="connsiteY1" fmla="*/ 578349 h 1412237"/>
                <a:gd name="connsiteX2" fmla="*/ 191293 w 771526"/>
                <a:gd name="connsiteY2" fmla="*/ 1412237 h 1412237"/>
                <a:gd name="connsiteX3" fmla="*/ 0 w 771526"/>
                <a:gd name="connsiteY3" fmla="*/ 205410 h 1412237"/>
                <a:gd name="connsiteX4" fmla="*/ 553081 w 771526"/>
                <a:gd name="connsiteY4" fmla="*/ 0 h 1412237"/>
                <a:gd name="connsiteX0" fmla="*/ 553081 w 771526"/>
                <a:gd name="connsiteY0" fmla="*/ 0 h 1412237"/>
                <a:gd name="connsiteX1" fmla="*/ 771526 w 771526"/>
                <a:gd name="connsiteY1" fmla="*/ 578349 h 1412237"/>
                <a:gd name="connsiteX2" fmla="*/ 191293 w 771526"/>
                <a:gd name="connsiteY2" fmla="*/ 1412237 h 1412237"/>
                <a:gd name="connsiteX3" fmla="*/ 0 w 771526"/>
                <a:gd name="connsiteY3" fmla="*/ 205410 h 1412237"/>
                <a:gd name="connsiteX4" fmla="*/ 553081 w 771526"/>
                <a:gd name="connsiteY4" fmla="*/ 0 h 1412237"/>
                <a:gd name="connsiteX0" fmla="*/ 553081 w 771526"/>
                <a:gd name="connsiteY0" fmla="*/ 0 h 1412237"/>
                <a:gd name="connsiteX1" fmla="*/ 771526 w 771526"/>
                <a:gd name="connsiteY1" fmla="*/ 578349 h 1412237"/>
                <a:gd name="connsiteX2" fmla="*/ 191293 w 771526"/>
                <a:gd name="connsiteY2" fmla="*/ 1412237 h 1412237"/>
                <a:gd name="connsiteX3" fmla="*/ 0 w 771526"/>
                <a:gd name="connsiteY3" fmla="*/ 205410 h 1412237"/>
                <a:gd name="connsiteX4" fmla="*/ 553081 w 771526"/>
                <a:gd name="connsiteY4" fmla="*/ 0 h 1412237"/>
                <a:gd name="connsiteX0" fmla="*/ 553081 w 771526"/>
                <a:gd name="connsiteY0" fmla="*/ 0 h 1412237"/>
                <a:gd name="connsiteX1" fmla="*/ 771526 w 771526"/>
                <a:gd name="connsiteY1" fmla="*/ 578349 h 1412237"/>
                <a:gd name="connsiteX2" fmla="*/ 191293 w 771526"/>
                <a:gd name="connsiteY2" fmla="*/ 1412237 h 1412237"/>
                <a:gd name="connsiteX3" fmla="*/ 0 w 771526"/>
                <a:gd name="connsiteY3" fmla="*/ 205410 h 1412237"/>
                <a:gd name="connsiteX4" fmla="*/ 553081 w 771526"/>
                <a:gd name="connsiteY4" fmla="*/ 0 h 1412237"/>
                <a:gd name="connsiteX0" fmla="*/ 553081 w 771526"/>
                <a:gd name="connsiteY0" fmla="*/ 0 h 1412237"/>
                <a:gd name="connsiteX1" fmla="*/ 771526 w 771526"/>
                <a:gd name="connsiteY1" fmla="*/ 578349 h 1412237"/>
                <a:gd name="connsiteX2" fmla="*/ 191293 w 771526"/>
                <a:gd name="connsiteY2" fmla="*/ 1412237 h 1412237"/>
                <a:gd name="connsiteX3" fmla="*/ 0 w 771526"/>
                <a:gd name="connsiteY3" fmla="*/ 205410 h 1412237"/>
                <a:gd name="connsiteX4" fmla="*/ 553081 w 771526"/>
                <a:gd name="connsiteY4" fmla="*/ 0 h 1412237"/>
                <a:gd name="connsiteX0" fmla="*/ 553081 w 771526"/>
                <a:gd name="connsiteY0" fmla="*/ 0 h 1412237"/>
                <a:gd name="connsiteX1" fmla="*/ 771526 w 771526"/>
                <a:gd name="connsiteY1" fmla="*/ 578349 h 1412237"/>
                <a:gd name="connsiteX2" fmla="*/ 191293 w 771526"/>
                <a:gd name="connsiteY2" fmla="*/ 1412237 h 1412237"/>
                <a:gd name="connsiteX3" fmla="*/ 0 w 771526"/>
                <a:gd name="connsiteY3" fmla="*/ 205410 h 1412237"/>
                <a:gd name="connsiteX4" fmla="*/ 553081 w 771526"/>
                <a:gd name="connsiteY4" fmla="*/ 0 h 1412237"/>
                <a:gd name="connsiteX0" fmla="*/ 553081 w 771526"/>
                <a:gd name="connsiteY0" fmla="*/ 0 h 1412237"/>
                <a:gd name="connsiteX1" fmla="*/ 771526 w 771526"/>
                <a:gd name="connsiteY1" fmla="*/ 578349 h 1412237"/>
                <a:gd name="connsiteX2" fmla="*/ 191293 w 771526"/>
                <a:gd name="connsiteY2" fmla="*/ 1412237 h 1412237"/>
                <a:gd name="connsiteX3" fmla="*/ 0 w 771526"/>
                <a:gd name="connsiteY3" fmla="*/ 205410 h 1412237"/>
                <a:gd name="connsiteX4" fmla="*/ 553081 w 771526"/>
                <a:gd name="connsiteY4" fmla="*/ 0 h 1412237"/>
                <a:gd name="connsiteX0" fmla="*/ 553081 w 771526"/>
                <a:gd name="connsiteY0" fmla="*/ 0 h 1412237"/>
                <a:gd name="connsiteX1" fmla="*/ 771526 w 771526"/>
                <a:gd name="connsiteY1" fmla="*/ 578349 h 1412237"/>
                <a:gd name="connsiteX2" fmla="*/ 191293 w 771526"/>
                <a:gd name="connsiteY2" fmla="*/ 1412237 h 1412237"/>
                <a:gd name="connsiteX3" fmla="*/ 0 w 771526"/>
                <a:gd name="connsiteY3" fmla="*/ 205410 h 1412237"/>
                <a:gd name="connsiteX4" fmla="*/ 553081 w 771526"/>
                <a:gd name="connsiteY4" fmla="*/ 0 h 1412237"/>
                <a:gd name="connsiteX0" fmla="*/ 553081 w 771526"/>
                <a:gd name="connsiteY0" fmla="*/ 0 h 1412237"/>
                <a:gd name="connsiteX1" fmla="*/ 771526 w 771526"/>
                <a:gd name="connsiteY1" fmla="*/ 578349 h 1412237"/>
                <a:gd name="connsiteX2" fmla="*/ 191293 w 771526"/>
                <a:gd name="connsiteY2" fmla="*/ 1412237 h 1412237"/>
                <a:gd name="connsiteX3" fmla="*/ 0 w 771526"/>
                <a:gd name="connsiteY3" fmla="*/ 205410 h 1412237"/>
                <a:gd name="connsiteX4" fmla="*/ 553081 w 771526"/>
                <a:gd name="connsiteY4" fmla="*/ 0 h 1412237"/>
                <a:gd name="connsiteX0" fmla="*/ 553081 w 771526"/>
                <a:gd name="connsiteY0" fmla="*/ 0 h 1412237"/>
                <a:gd name="connsiteX1" fmla="*/ 771526 w 771526"/>
                <a:gd name="connsiteY1" fmla="*/ 578349 h 1412237"/>
                <a:gd name="connsiteX2" fmla="*/ 191293 w 771526"/>
                <a:gd name="connsiteY2" fmla="*/ 1412237 h 1412237"/>
                <a:gd name="connsiteX3" fmla="*/ 0 w 771526"/>
                <a:gd name="connsiteY3" fmla="*/ 205410 h 1412237"/>
                <a:gd name="connsiteX4" fmla="*/ 553081 w 771526"/>
                <a:gd name="connsiteY4" fmla="*/ 0 h 1412237"/>
                <a:gd name="connsiteX0" fmla="*/ 553081 w 771526"/>
                <a:gd name="connsiteY0" fmla="*/ 0 h 1412237"/>
                <a:gd name="connsiteX1" fmla="*/ 771526 w 771526"/>
                <a:gd name="connsiteY1" fmla="*/ 578349 h 1412237"/>
                <a:gd name="connsiteX2" fmla="*/ 191293 w 771526"/>
                <a:gd name="connsiteY2" fmla="*/ 1412237 h 1412237"/>
                <a:gd name="connsiteX3" fmla="*/ 0 w 771526"/>
                <a:gd name="connsiteY3" fmla="*/ 205410 h 1412237"/>
                <a:gd name="connsiteX4" fmla="*/ 553081 w 771526"/>
                <a:gd name="connsiteY4" fmla="*/ 0 h 1412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526" h="1412237">
                  <a:moveTo>
                    <a:pt x="553081" y="0"/>
                  </a:moveTo>
                  <a:cubicBezTo>
                    <a:pt x="690333" y="153407"/>
                    <a:pt x="771526" y="356396"/>
                    <a:pt x="771526" y="578349"/>
                  </a:cubicBezTo>
                  <a:cubicBezTo>
                    <a:pt x="771526" y="960917"/>
                    <a:pt x="530305" y="1287144"/>
                    <a:pt x="191293" y="1412237"/>
                  </a:cubicBezTo>
                  <a:cubicBezTo>
                    <a:pt x="422804" y="1105211"/>
                    <a:pt x="454289" y="541011"/>
                    <a:pt x="0" y="205410"/>
                  </a:cubicBezTo>
                  <a:cubicBezTo>
                    <a:pt x="270085" y="298865"/>
                    <a:pt x="587796" y="420895"/>
                    <a:pt x="553081" y="0"/>
                  </a:cubicBezTo>
                  <a:close/>
                </a:path>
              </a:pathLst>
            </a:custGeom>
            <a:solidFill>
              <a:srgbClr val="1BA0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矩形 7"/>
            <p:cNvSpPr>
              <a:spLocks noChangeArrowheads="1"/>
            </p:cNvSpPr>
            <p:nvPr/>
          </p:nvSpPr>
          <p:spPr bwMode="auto">
            <a:xfrm rot="16565489" flipH="1">
              <a:off x="4270889" y="3736429"/>
              <a:ext cx="102303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CN" sz="3200" b="1" dirty="0" smtClean="0">
                  <a:solidFill>
                    <a:srgbClr val="EAE7D4"/>
                  </a:solidFill>
                  <a:latin typeface="Century Gothic" pitchFamily="34" charset="0"/>
                </a:rPr>
                <a:t>TEXT</a:t>
              </a:r>
              <a:endParaRPr lang="zh-CN" altLang="en-US" sz="3200" b="1" dirty="0">
                <a:solidFill>
                  <a:srgbClr val="EAE7D4"/>
                </a:solidFill>
                <a:latin typeface="Century Gothic" pitchFamily="34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0" y="6385594"/>
            <a:ext cx="12192000" cy="472406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408756" y="806285"/>
            <a:ext cx="3141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8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075171" y="1964446"/>
            <a:ext cx="2618885" cy="516747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Your keyword</a:t>
            </a:r>
            <a:endParaRPr lang="zh-CN" altLang="en-US" sz="2800" b="1" dirty="0"/>
          </a:p>
        </p:txBody>
      </p:sp>
      <p:sp>
        <p:nvSpPr>
          <p:cNvPr id="26" name="TextBox 18"/>
          <p:cNvSpPr txBox="1"/>
          <p:nvPr/>
        </p:nvSpPr>
        <p:spPr>
          <a:xfrm>
            <a:off x="6000882" y="2628903"/>
            <a:ext cx="531481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200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sz="1200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sz="1200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</a:t>
            </a:r>
            <a:endParaRPr lang="zh-CN" altLang="en-US" sz="1200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75172" y="3326853"/>
            <a:ext cx="2618884" cy="516747"/>
          </a:xfrm>
          <a:prstGeom prst="rect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Your keyword</a:t>
            </a:r>
            <a:endParaRPr lang="zh-CN" altLang="en-US" sz="2800" b="1" dirty="0"/>
          </a:p>
        </p:txBody>
      </p:sp>
      <p:sp>
        <p:nvSpPr>
          <p:cNvPr id="28" name="TextBox 18"/>
          <p:cNvSpPr txBox="1"/>
          <p:nvPr/>
        </p:nvSpPr>
        <p:spPr>
          <a:xfrm>
            <a:off x="6000882" y="3991310"/>
            <a:ext cx="5314818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200" dirty="0" smtClean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sz="1200" dirty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sz="1200" dirty="0" smtClean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</a:t>
            </a:r>
            <a:endParaRPr lang="zh-CN" altLang="en-US" sz="1200" dirty="0">
              <a:solidFill>
                <a:srgbClr val="1BA0C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75172" y="4664781"/>
            <a:ext cx="2618884" cy="5167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Your keyword</a:t>
            </a:r>
            <a:endParaRPr lang="zh-CN" altLang="en-US" sz="2800" b="1" dirty="0"/>
          </a:p>
        </p:txBody>
      </p:sp>
      <p:sp>
        <p:nvSpPr>
          <p:cNvPr id="30" name="TextBox 18"/>
          <p:cNvSpPr txBox="1"/>
          <p:nvPr/>
        </p:nvSpPr>
        <p:spPr>
          <a:xfrm>
            <a:off x="6000882" y="5329238"/>
            <a:ext cx="5314818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sz="1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sz="1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</a:t>
            </a:r>
            <a:endParaRPr lang="zh-CN" altLang="en-US" sz="1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52998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00390" y="797180"/>
            <a:ext cx="2457592" cy="38550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88947" y="1771650"/>
            <a:ext cx="2846656" cy="413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03697" y="1771650"/>
            <a:ext cx="2846656" cy="413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418447" y="1771650"/>
            <a:ext cx="2846656" cy="413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87293" y="2564084"/>
            <a:ext cx="2846657" cy="201145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418447" y="2564084"/>
            <a:ext cx="2846656" cy="201145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02043" y="2564084"/>
            <a:ext cx="2846657" cy="201145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39290" y="1906257"/>
            <a:ext cx="257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157E9F"/>
                </a:solidFill>
              </a:rPr>
              <a:t>Your 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>keyword</a:t>
            </a:r>
            <a:endParaRPr lang="zh-CN" altLang="en-US" sz="2800" b="1" dirty="0">
              <a:solidFill>
                <a:srgbClr val="FFC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55694" y="1906257"/>
            <a:ext cx="2572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157E9F"/>
                </a:solidFill>
              </a:rPr>
              <a:t>Your 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>keyword</a:t>
            </a:r>
            <a:endParaRPr lang="zh-CN" altLang="en-US" sz="2800" b="1" dirty="0">
              <a:solidFill>
                <a:srgbClr val="FFC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23847" y="1906257"/>
            <a:ext cx="2641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157E9F"/>
                </a:solidFill>
              </a:rPr>
              <a:t>Your 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>keyword</a:t>
            </a:r>
            <a:endParaRPr lang="zh-CN" altLang="en-US" sz="2800" b="1" dirty="0">
              <a:solidFill>
                <a:srgbClr val="FFC000"/>
              </a:solidFill>
            </a:endParaRPr>
          </a:p>
        </p:txBody>
      </p:sp>
      <p:sp>
        <p:nvSpPr>
          <p:cNvPr id="12" name="TextBox 18"/>
          <p:cNvSpPr txBox="1"/>
          <p:nvPr/>
        </p:nvSpPr>
        <p:spPr>
          <a:xfrm>
            <a:off x="1117737" y="4681691"/>
            <a:ext cx="265740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200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sz="1200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sz="1200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</a:t>
            </a:r>
            <a:endParaRPr lang="zh-CN" altLang="en-US" sz="1200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3" name="TextBox 18"/>
          <p:cNvSpPr txBox="1"/>
          <p:nvPr/>
        </p:nvSpPr>
        <p:spPr>
          <a:xfrm>
            <a:off x="4796666" y="4681691"/>
            <a:ext cx="265740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200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sz="1200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sz="1200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</a:t>
            </a:r>
            <a:endParaRPr lang="zh-CN" altLang="en-US" sz="1200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8513070" y="4681691"/>
            <a:ext cx="265740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200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sz="1200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sz="1200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</a:t>
            </a:r>
            <a:endParaRPr lang="zh-CN" altLang="en-US" sz="1200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7293" y="1771650"/>
            <a:ext cx="130444" cy="792434"/>
          </a:xfrm>
          <a:prstGeom prst="rect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00390" y="1771650"/>
            <a:ext cx="130444" cy="792434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415140" y="1771650"/>
            <a:ext cx="130444" cy="792434"/>
          </a:xfrm>
          <a:prstGeom prst="rect">
            <a:avLst/>
          </a:prstGeom>
          <a:solidFill>
            <a:srgbClr val="0D5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243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08756" y="806285"/>
            <a:ext cx="3141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8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76400" y="2231722"/>
            <a:ext cx="3141597" cy="954107"/>
          </a:xfrm>
          <a:prstGeom prst="rect">
            <a:avLst/>
          </a:prstGeom>
          <a:solidFill>
            <a:srgbClr val="1BA0C9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</a:t>
            </a:r>
          </a:p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 ADD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84094105"/>
              </p:ext>
            </p:extLst>
          </p:nvPr>
        </p:nvGraphicFramePr>
        <p:xfrm>
          <a:off x="5302534" y="1067895"/>
          <a:ext cx="5308315" cy="3330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676400" y="4094143"/>
            <a:ext cx="3141597" cy="954107"/>
          </a:xfrm>
          <a:prstGeom prst="rect">
            <a:avLst/>
          </a:prstGeom>
          <a:solidFill>
            <a:srgbClr val="1BA0C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</a:t>
            </a:r>
          </a:p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 ADD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9"/>
          <p:cNvSpPr/>
          <p:nvPr/>
        </p:nvSpPr>
        <p:spPr>
          <a:xfrm>
            <a:off x="5434499" y="4605983"/>
            <a:ext cx="185382" cy="442267"/>
          </a:xfrm>
          <a:custGeom>
            <a:avLst/>
            <a:gdLst/>
            <a:ahLst/>
            <a:cxnLst/>
            <a:rect l="l" t="t" r="r" b="b"/>
            <a:pathLst>
              <a:path w="1130008" h="2695870">
                <a:moveTo>
                  <a:pt x="355096" y="655082"/>
                </a:moveTo>
                <a:lnTo>
                  <a:pt x="355096" y="657210"/>
                </a:lnTo>
                <a:cubicBezTo>
                  <a:pt x="358447" y="655275"/>
                  <a:pt x="362018" y="655082"/>
                  <a:pt x="365635" y="655082"/>
                </a:cubicBezTo>
                <a:lnTo>
                  <a:pt x="764589" y="655082"/>
                </a:lnTo>
                <a:lnTo>
                  <a:pt x="769967" y="656168"/>
                </a:lnTo>
                <a:lnTo>
                  <a:pt x="769967" y="655082"/>
                </a:lnTo>
                <a:cubicBezTo>
                  <a:pt x="960481" y="655082"/>
                  <a:pt x="1116603" y="801071"/>
                  <a:pt x="1127642" y="986187"/>
                </a:cubicBezTo>
                <a:lnTo>
                  <a:pt x="1130004" y="986756"/>
                </a:lnTo>
                <a:lnTo>
                  <a:pt x="1130004" y="1508067"/>
                </a:lnTo>
                <a:lnTo>
                  <a:pt x="1129803" y="1508067"/>
                </a:lnTo>
                <a:lnTo>
                  <a:pt x="1130008" y="1509071"/>
                </a:lnTo>
                <a:cubicBezTo>
                  <a:pt x="1130008" y="1555730"/>
                  <a:pt x="1091657" y="1593554"/>
                  <a:pt x="1044349" y="1593554"/>
                </a:cubicBezTo>
                <a:cubicBezTo>
                  <a:pt x="998735" y="1593554"/>
                  <a:pt x="961448" y="1558390"/>
                  <a:pt x="959698" y="1513996"/>
                </a:cubicBezTo>
                <a:lnTo>
                  <a:pt x="961257" y="1506275"/>
                </a:lnTo>
                <a:cubicBezTo>
                  <a:pt x="961257" y="1342482"/>
                  <a:pt x="961258" y="1178690"/>
                  <a:pt x="961258" y="1014897"/>
                </a:cubicBezTo>
                <a:cubicBezTo>
                  <a:pt x="961258" y="988066"/>
                  <a:pt x="939508" y="966316"/>
                  <a:pt x="912677" y="966316"/>
                </a:cubicBezTo>
                <a:cubicBezTo>
                  <a:pt x="887675" y="966316"/>
                  <a:pt x="867085" y="985202"/>
                  <a:pt x="865171" y="1009572"/>
                </a:cubicBezTo>
                <a:lnTo>
                  <a:pt x="864098" y="1009579"/>
                </a:lnTo>
                <a:lnTo>
                  <a:pt x="864098" y="1531873"/>
                </a:lnTo>
                <a:lnTo>
                  <a:pt x="864098" y="2562807"/>
                </a:lnTo>
                <a:cubicBezTo>
                  <a:pt x="864098" y="2636296"/>
                  <a:pt x="804524" y="2695870"/>
                  <a:pt x="731035" y="2695870"/>
                </a:cubicBezTo>
                <a:cubicBezTo>
                  <a:pt x="657546" y="2695870"/>
                  <a:pt x="597972" y="2636296"/>
                  <a:pt x="597972" y="2562807"/>
                </a:cubicBezTo>
                <a:lnTo>
                  <a:pt x="597972" y="1631382"/>
                </a:lnTo>
                <a:lnTo>
                  <a:pt x="532252" y="1631382"/>
                </a:lnTo>
                <a:lnTo>
                  <a:pt x="532252" y="2562807"/>
                </a:lnTo>
                <a:cubicBezTo>
                  <a:pt x="532252" y="2636296"/>
                  <a:pt x="472678" y="2695870"/>
                  <a:pt x="399189" y="2695870"/>
                </a:cubicBezTo>
                <a:cubicBezTo>
                  <a:pt x="325700" y="2695870"/>
                  <a:pt x="266126" y="2636296"/>
                  <a:pt x="266126" y="2562807"/>
                </a:cubicBezTo>
                <a:lnTo>
                  <a:pt x="266126" y="1531873"/>
                </a:lnTo>
                <a:lnTo>
                  <a:pt x="266126" y="1009612"/>
                </a:lnTo>
                <a:lnTo>
                  <a:pt x="265058" y="1009605"/>
                </a:lnTo>
                <a:cubicBezTo>
                  <a:pt x="263156" y="985219"/>
                  <a:pt x="242559" y="966316"/>
                  <a:pt x="217545" y="966316"/>
                </a:cubicBezTo>
                <a:cubicBezTo>
                  <a:pt x="192742" y="966316"/>
                  <a:pt x="172281" y="984902"/>
                  <a:pt x="170153" y="1009009"/>
                </a:cubicBezTo>
                <a:lnTo>
                  <a:pt x="168969" y="1009001"/>
                </a:lnTo>
                <a:lnTo>
                  <a:pt x="168969" y="1014872"/>
                </a:lnTo>
                <a:lnTo>
                  <a:pt x="168964" y="1014897"/>
                </a:lnTo>
                <a:lnTo>
                  <a:pt x="168964" y="1506274"/>
                </a:lnTo>
                <a:cubicBezTo>
                  <a:pt x="168964" y="1506282"/>
                  <a:pt x="168964" y="1506291"/>
                  <a:pt x="168969" y="1506299"/>
                </a:cubicBezTo>
                <a:lnTo>
                  <a:pt x="168969" y="1508067"/>
                </a:lnTo>
                <a:lnTo>
                  <a:pt x="168764" y="1508067"/>
                </a:lnTo>
                <a:cubicBezTo>
                  <a:pt x="168964" y="1508400"/>
                  <a:pt x="168966" y="1508735"/>
                  <a:pt x="168966" y="1509071"/>
                </a:cubicBezTo>
                <a:cubicBezTo>
                  <a:pt x="168966" y="1555730"/>
                  <a:pt x="131142" y="1593554"/>
                  <a:pt x="84483" y="1593554"/>
                </a:cubicBezTo>
                <a:cubicBezTo>
                  <a:pt x="37824" y="1593554"/>
                  <a:pt x="0" y="1555730"/>
                  <a:pt x="0" y="1509071"/>
                </a:cubicBezTo>
                <a:lnTo>
                  <a:pt x="203" y="1508067"/>
                </a:lnTo>
                <a:lnTo>
                  <a:pt x="4" y="1508067"/>
                </a:lnTo>
                <a:lnTo>
                  <a:pt x="4" y="986756"/>
                </a:lnTo>
                <a:lnTo>
                  <a:pt x="2336" y="986186"/>
                </a:lnTo>
                <a:cubicBezTo>
                  <a:pt x="13220" y="801074"/>
                  <a:pt x="167197" y="655082"/>
                  <a:pt x="355096" y="655082"/>
                </a:cubicBezTo>
                <a:close/>
                <a:moveTo>
                  <a:pt x="565110" y="0"/>
                </a:moveTo>
                <a:cubicBezTo>
                  <a:pt x="712085" y="0"/>
                  <a:pt x="831232" y="119147"/>
                  <a:pt x="831232" y="266122"/>
                </a:cubicBezTo>
                <a:cubicBezTo>
                  <a:pt x="831232" y="413097"/>
                  <a:pt x="712085" y="532244"/>
                  <a:pt x="565110" y="532244"/>
                </a:cubicBezTo>
                <a:cubicBezTo>
                  <a:pt x="418135" y="532244"/>
                  <a:pt x="298988" y="413097"/>
                  <a:pt x="298988" y="266122"/>
                </a:cubicBezTo>
                <a:cubicBezTo>
                  <a:pt x="298988" y="119147"/>
                  <a:pt x="418135" y="0"/>
                  <a:pt x="5651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椭圆 9"/>
          <p:cNvSpPr/>
          <p:nvPr/>
        </p:nvSpPr>
        <p:spPr>
          <a:xfrm>
            <a:off x="5677000" y="4605983"/>
            <a:ext cx="185382" cy="442267"/>
          </a:xfrm>
          <a:custGeom>
            <a:avLst/>
            <a:gdLst/>
            <a:ahLst/>
            <a:cxnLst/>
            <a:rect l="l" t="t" r="r" b="b"/>
            <a:pathLst>
              <a:path w="1130008" h="2695870">
                <a:moveTo>
                  <a:pt x="355096" y="655082"/>
                </a:moveTo>
                <a:lnTo>
                  <a:pt x="355096" y="657210"/>
                </a:lnTo>
                <a:cubicBezTo>
                  <a:pt x="358447" y="655275"/>
                  <a:pt x="362018" y="655082"/>
                  <a:pt x="365635" y="655082"/>
                </a:cubicBezTo>
                <a:lnTo>
                  <a:pt x="764589" y="655082"/>
                </a:lnTo>
                <a:lnTo>
                  <a:pt x="769967" y="656168"/>
                </a:lnTo>
                <a:lnTo>
                  <a:pt x="769967" y="655082"/>
                </a:lnTo>
                <a:cubicBezTo>
                  <a:pt x="960481" y="655082"/>
                  <a:pt x="1116603" y="801071"/>
                  <a:pt x="1127642" y="986187"/>
                </a:cubicBezTo>
                <a:lnTo>
                  <a:pt x="1130004" y="986756"/>
                </a:lnTo>
                <a:lnTo>
                  <a:pt x="1130004" y="1508067"/>
                </a:lnTo>
                <a:lnTo>
                  <a:pt x="1129803" y="1508067"/>
                </a:lnTo>
                <a:lnTo>
                  <a:pt x="1130008" y="1509071"/>
                </a:lnTo>
                <a:cubicBezTo>
                  <a:pt x="1130008" y="1555730"/>
                  <a:pt x="1091657" y="1593554"/>
                  <a:pt x="1044349" y="1593554"/>
                </a:cubicBezTo>
                <a:cubicBezTo>
                  <a:pt x="998735" y="1593554"/>
                  <a:pt x="961448" y="1558390"/>
                  <a:pt x="959698" y="1513996"/>
                </a:cubicBezTo>
                <a:lnTo>
                  <a:pt x="961257" y="1506275"/>
                </a:lnTo>
                <a:cubicBezTo>
                  <a:pt x="961257" y="1342482"/>
                  <a:pt x="961258" y="1178690"/>
                  <a:pt x="961258" y="1014897"/>
                </a:cubicBezTo>
                <a:cubicBezTo>
                  <a:pt x="961258" y="988066"/>
                  <a:pt x="939508" y="966316"/>
                  <a:pt x="912677" y="966316"/>
                </a:cubicBezTo>
                <a:cubicBezTo>
                  <a:pt x="887675" y="966316"/>
                  <a:pt x="867085" y="985202"/>
                  <a:pt x="865171" y="1009572"/>
                </a:cubicBezTo>
                <a:lnTo>
                  <a:pt x="864098" y="1009579"/>
                </a:lnTo>
                <a:lnTo>
                  <a:pt x="864098" y="1531873"/>
                </a:lnTo>
                <a:lnTo>
                  <a:pt x="864098" y="2562807"/>
                </a:lnTo>
                <a:cubicBezTo>
                  <a:pt x="864098" y="2636296"/>
                  <a:pt x="804524" y="2695870"/>
                  <a:pt x="731035" y="2695870"/>
                </a:cubicBezTo>
                <a:cubicBezTo>
                  <a:pt x="657546" y="2695870"/>
                  <a:pt x="597972" y="2636296"/>
                  <a:pt x="597972" y="2562807"/>
                </a:cubicBezTo>
                <a:lnTo>
                  <a:pt x="597972" y="1631382"/>
                </a:lnTo>
                <a:lnTo>
                  <a:pt x="532252" y="1631382"/>
                </a:lnTo>
                <a:lnTo>
                  <a:pt x="532252" y="2562807"/>
                </a:lnTo>
                <a:cubicBezTo>
                  <a:pt x="532252" y="2636296"/>
                  <a:pt x="472678" y="2695870"/>
                  <a:pt x="399189" y="2695870"/>
                </a:cubicBezTo>
                <a:cubicBezTo>
                  <a:pt x="325700" y="2695870"/>
                  <a:pt x="266126" y="2636296"/>
                  <a:pt x="266126" y="2562807"/>
                </a:cubicBezTo>
                <a:lnTo>
                  <a:pt x="266126" y="1531873"/>
                </a:lnTo>
                <a:lnTo>
                  <a:pt x="266126" y="1009612"/>
                </a:lnTo>
                <a:lnTo>
                  <a:pt x="265058" y="1009605"/>
                </a:lnTo>
                <a:cubicBezTo>
                  <a:pt x="263156" y="985219"/>
                  <a:pt x="242559" y="966316"/>
                  <a:pt x="217545" y="966316"/>
                </a:cubicBezTo>
                <a:cubicBezTo>
                  <a:pt x="192742" y="966316"/>
                  <a:pt x="172281" y="984902"/>
                  <a:pt x="170153" y="1009009"/>
                </a:cubicBezTo>
                <a:lnTo>
                  <a:pt x="168969" y="1009001"/>
                </a:lnTo>
                <a:lnTo>
                  <a:pt x="168969" y="1014872"/>
                </a:lnTo>
                <a:lnTo>
                  <a:pt x="168964" y="1014897"/>
                </a:lnTo>
                <a:lnTo>
                  <a:pt x="168964" y="1506274"/>
                </a:lnTo>
                <a:cubicBezTo>
                  <a:pt x="168964" y="1506282"/>
                  <a:pt x="168964" y="1506291"/>
                  <a:pt x="168969" y="1506299"/>
                </a:cubicBezTo>
                <a:lnTo>
                  <a:pt x="168969" y="1508067"/>
                </a:lnTo>
                <a:lnTo>
                  <a:pt x="168764" y="1508067"/>
                </a:lnTo>
                <a:cubicBezTo>
                  <a:pt x="168964" y="1508400"/>
                  <a:pt x="168966" y="1508735"/>
                  <a:pt x="168966" y="1509071"/>
                </a:cubicBezTo>
                <a:cubicBezTo>
                  <a:pt x="168966" y="1555730"/>
                  <a:pt x="131142" y="1593554"/>
                  <a:pt x="84483" y="1593554"/>
                </a:cubicBezTo>
                <a:cubicBezTo>
                  <a:pt x="37824" y="1593554"/>
                  <a:pt x="0" y="1555730"/>
                  <a:pt x="0" y="1509071"/>
                </a:cubicBezTo>
                <a:lnTo>
                  <a:pt x="203" y="1508067"/>
                </a:lnTo>
                <a:lnTo>
                  <a:pt x="4" y="1508067"/>
                </a:lnTo>
                <a:lnTo>
                  <a:pt x="4" y="986756"/>
                </a:lnTo>
                <a:lnTo>
                  <a:pt x="2336" y="986186"/>
                </a:lnTo>
                <a:cubicBezTo>
                  <a:pt x="13220" y="801074"/>
                  <a:pt x="167197" y="655082"/>
                  <a:pt x="355096" y="655082"/>
                </a:cubicBezTo>
                <a:close/>
                <a:moveTo>
                  <a:pt x="565110" y="0"/>
                </a:moveTo>
                <a:cubicBezTo>
                  <a:pt x="712085" y="0"/>
                  <a:pt x="831232" y="119147"/>
                  <a:pt x="831232" y="266122"/>
                </a:cubicBezTo>
                <a:cubicBezTo>
                  <a:pt x="831232" y="413097"/>
                  <a:pt x="712085" y="532244"/>
                  <a:pt x="565110" y="532244"/>
                </a:cubicBezTo>
                <a:cubicBezTo>
                  <a:pt x="418135" y="532244"/>
                  <a:pt x="298988" y="413097"/>
                  <a:pt x="298988" y="266122"/>
                </a:cubicBezTo>
                <a:cubicBezTo>
                  <a:pt x="298988" y="119147"/>
                  <a:pt x="418135" y="0"/>
                  <a:pt x="5651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919501" y="4605983"/>
            <a:ext cx="185382" cy="442267"/>
          </a:xfrm>
          <a:custGeom>
            <a:avLst/>
            <a:gdLst/>
            <a:ahLst/>
            <a:cxnLst/>
            <a:rect l="l" t="t" r="r" b="b"/>
            <a:pathLst>
              <a:path w="1130008" h="2695870">
                <a:moveTo>
                  <a:pt x="355096" y="655082"/>
                </a:moveTo>
                <a:lnTo>
                  <a:pt x="355096" y="657210"/>
                </a:lnTo>
                <a:cubicBezTo>
                  <a:pt x="358447" y="655275"/>
                  <a:pt x="362018" y="655082"/>
                  <a:pt x="365635" y="655082"/>
                </a:cubicBezTo>
                <a:lnTo>
                  <a:pt x="764589" y="655082"/>
                </a:lnTo>
                <a:lnTo>
                  <a:pt x="769967" y="656168"/>
                </a:lnTo>
                <a:lnTo>
                  <a:pt x="769967" y="655082"/>
                </a:lnTo>
                <a:cubicBezTo>
                  <a:pt x="960481" y="655082"/>
                  <a:pt x="1116603" y="801071"/>
                  <a:pt x="1127642" y="986187"/>
                </a:cubicBezTo>
                <a:lnTo>
                  <a:pt x="1130004" y="986756"/>
                </a:lnTo>
                <a:lnTo>
                  <a:pt x="1130004" y="1508067"/>
                </a:lnTo>
                <a:lnTo>
                  <a:pt x="1129803" y="1508067"/>
                </a:lnTo>
                <a:lnTo>
                  <a:pt x="1130008" y="1509071"/>
                </a:lnTo>
                <a:cubicBezTo>
                  <a:pt x="1130008" y="1555730"/>
                  <a:pt x="1091657" y="1593554"/>
                  <a:pt x="1044349" y="1593554"/>
                </a:cubicBezTo>
                <a:cubicBezTo>
                  <a:pt x="998735" y="1593554"/>
                  <a:pt x="961448" y="1558390"/>
                  <a:pt x="959698" y="1513996"/>
                </a:cubicBezTo>
                <a:lnTo>
                  <a:pt x="961257" y="1506275"/>
                </a:lnTo>
                <a:cubicBezTo>
                  <a:pt x="961257" y="1342482"/>
                  <a:pt x="961258" y="1178690"/>
                  <a:pt x="961258" y="1014897"/>
                </a:cubicBezTo>
                <a:cubicBezTo>
                  <a:pt x="961258" y="988066"/>
                  <a:pt x="939508" y="966316"/>
                  <a:pt x="912677" y="966316"/>
                </a:cubicBezTo>
                <a:cubicBezTo>
                  <a:pt x="887675" y="966316"/>
                  <a:pt x="867085" y="985202"/>
                  <a:pt x="865171" y="1009572"/>
                </a:cubicBezTo>
                <a:lnTo>
                  <a:pt x="864098" y="1009579"/>
                </a:lnTo>
                <a:lnTo>
                  <a:pt x="864098" y="1531873"/>
                </a:lnTo>
                <a:lnTo>
                  <a:pt x="864098" y="2562807"/>
                </a:lnTo>
                <a:cubicBezTo>
                  <a:pt x="864098" y="2636296"/>
                  <a:pt x="804524" y="2695870"/>
                  <a:pt x="731035" y="2695870"/>
                </a:cubicBezTo>
                <a:cubicBezTo>
                  <a:pt x="657546" y="2695870"/>
                  <a:pt x="597972" y="2636296"/>
                  <a:pt x="597972" y="2562807"/>
                </a:cubicBezTo>
                <a:lnTo>
                  <a:pt x="597972" y="1631382"/>
                </a:lnTo>
                <a:lnTo>
                  <a:pt x="532252" y="1631382"/>
                </a:lnTo>
                <a:lnTo>
                  <a:pt x="532252" y="2562807"/>
                </a:lnTo>
                <a:cubicBezTo>
                  <a:pt x="532252" y="2636296"/>
                  <a:pt x="472678" y="2695870"/>
                  <a:pt x="399189" y="2695870"/>
                </a:cubicBezTo>
                <a:cubicBezTo>
                  <a:pt x="325700" y="2695870"/>
                  <a:pt x="266126" y="2636296"/>
                  <a:pt x="266126" y="2562807"/>
                </a:cubicBezTo>
                <a:lnTo>
                  <a:pt x="266126" y="1531873"/>
                </a:lnTo>
                <a:lnTo>
                  <a:pt x="266126" y="1009612"/>
                </a:lnTo>
                <a:lnTo>
                  <a:pt x="265058" y="1009605"/>
                </a:lnTo>
                <a:cubicBezTo>
                  <a:pt x="263156" y="985219"/>
                  <a:pt x="242559" y="966316"/>
                  <a:pt x="217545" y="966316"/>
                </a:cubicBezTo>
                <a:cubicBezTo>
                  <a:pt x="192742" y="966316"/>
                  <a:pt x="172281" y="984902"/>
                  <a:pt x="170153" y="1009009"/>
                </a:cubicBezTo>
                <a:lnTo>
                  <a:pt x="168969" y="1009001"/>
                </a:lnTo>
                <a:lnTo>
                  <a:pt x="168969" y="1014872"/>
                </a:lnTo>
                <a:lnTo>
                  <a:pt x="168964" y="1014897"/>
                </a:lnTo>
                <a:lnTo>
                  <a:pt x="168964" y="1506274"/>
                </a:lnTo>
                <a:cubicBezTo>
                  <a:pt x="168964" y="1506282"/>
                  <a:pt x="168964" y="1506291"/>
                  <a:pt x="168969" y="1506299"/>
                </a:cubicBezTo>
                <a:lnTo>
                  <a:pt x="168969" y="1508067"/>
                </a:lnTo>
                <a:lnTo>
                  <a:pt x="168764" y="1508067"/>
                </a:lnTo>
                <a:cubicBezTo>
                  <a:pt x="168964" y="1508400"/>
                  <a:pt x="168966" y="1508735"/>
                  <a:pt x="168966" y="1509071"/>
                </a:cubicBezTo>
                <a:cubicBezTo>
                  <a:pt x="168966" y="1555730"/>
                  <a:pt x="131142" y="1593554"/>
                  <a:pt x="84483" y="1593554"/>
                </a:cubicBezTo>
                <a:cubicBezTo>
                  <a:pt x="37824" y="1593554"/>
                  <a:pt x="0" y="1555730"/>
                  <a:pt x="0" y="1509071"/>
                </a:cubicBezTo>
                <a:lnTo>
                  <a:pt x="203" y="1508067"/>
                </a:lnTo>
                <a:lnTo>
                  <a:pt x="4" y="1508067"/>
                </a:lnTo>
                <a:lnTo>
                  <a:pt x="4" y="986756"/>
                </a:lnTo>
                <a:lnTo>
                  <a:pt x="2336" y="986186"/>
                </a:lnTo>
                <a:cubicBezTo>
                  <a:pt x="13220" y="801074"/>
                  <a:pt x="167197" y="655082"/>
                  <a:pt x="355096" y="655082"/>
                </a:cubicBezTo>
                <a:close/>
                <a:moveTo>
                  <a:pt x="565110" y="0"/>
                </a:moveTo>
                <a:cubicBezTo>
                  <a:pt x="712085" y="0"/>
                  <a:pt x="831232" y="119147"/>
                  <a:pt x="831232" y="266122"/>
                </a:cubicBezTo>
                <a:cubicBezTo>
                  <a:pt x="831232" y="413097"/>
                  <a:pt x="712085" y="532244"/>
                  <a:pt x="565110" y="532244"/>
                </a:cubicBezTo>
                <a:cubicBezTo>
                  <a:pt x="418135" y="532244"/>
                  <a:pt x="298988" y="413097"/>
                  <a:pt x="298988" y="266122"/>
                </a:cubicBezTo>
                <a:cubicBezTo>
                  <a:pt x="298988" y="119147"/>
                  <a:pt x="418135" y="0"/>
                  <a:pt x="5651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椭圆 9"/>
          <p:cNvSpPr/>
          <p:nvPr/>
        </p:nvSpPr>
        <p:spPr>
          <a:xfrm>
            <a:off x="6162001" y="4605983"/>
            <a:ext cx="185382" cy="442267"/>
          </a:xfrm>
          <a:custGeom>
            <a:avLst/>
            <a:gdLst/>
            <a:ahLst/>
            <a:cxnLst/>
            <a:rect l="l" t="t" r="r" b="b"/>
            <a:pathLst>
              <a:path w="1130008" h="2695870">
                <a:moveTo>
                  <a:pt x="355096" y="655082"/>
                </a:moveTo>
                <a:lnTo>
                  <a:pt x="355096" y="657210"/>
                </a:lnTo>
                <a:cubicBezTo>
                  <a:pt x="358447" y="655275"/>
                  <a:pt x="362018" y="655082"/>
                  <a:pt x="365635" y="655082"/>
                </a:cubicBezTo>
                <a:lnTo>
                  <a:pt x="764589" y="655082"/>
                </a:lnTo>
                <a:lnTo>
                  <a:pt x="769967" y="656168"/>
                </a:lnTo>
                <a:lnTo>
                  <a:pt x="769967" y="655082"/>
                </a:lnTo>
                <a:cubicBezTo>
                  <a:pt x="960481" y="655082"/>
                  <a:pt x="1116603" y="801071"/>
                  <a:pt x="1127642" y="986187"/>
                </a:cubicBezTo>
                <a:lnTo>
                  <a:pt x="1130004" y="986756"/>
                </a:lnTo>
                <a:lnTo>
                  <a:pt x="1130004" y="1508067"/>
                </a:lnTo>
                <a:lnTo>
                  <a:pt x="1129803" y="1508067"/>
                </a:lnTo>
                <a:lnTo>
                  <a:pt x="1130008" y="1509071"/>
                </a:lnTo>
                <a:cubicBezTo>
                  <a:pt x="1130008" y="1555730"/>
                  <a:pt x="1091657" y="1593554"/>
                  <a:pt x="1044349" y="1593554"/>
                </a:cubicBezTo>
                <a:cubicBezTo>
                  <a:pt x="998735" y="1593554"/>
                  <a:pt x="961448" y="1558390"/>
                  <a:pt x="959698" y="1513996"/>
                </a:cubicBezTo>
                <a:lnTo>
                  <a:pt x="961257" y="1506275"/>
                </a:lnTo>
                <a:cubicBezTo>
                  <a:pt x="961257" y="1342482"/>
                  <a:pt x="961258" y="1178690"/>
                  <a:pt x="961258" y="1014897"/>
                </a:cubicBezTo>
                <a:cubicBezTo>
                  <a:pt x="961258" y="988066"/>
                  <a:pt x="939508" y="966316"/>
                  <a:pt x="912677" y="966316"/>
                </a:cubicBezTo>
                <a:cubicBezTo>
                  <a:pt x="887675" y="966316"/>
                  <a:pt x="867085" y="985202"/>
                  <a:pt x="865171" y="1009572"/>
                </a:cubicBezTo>
                <a:lnTo>
                  <a:pt x="864098" y="1009579"/>
                </a:lnTo>
                <a:lnTo>
                  <a:pt x="864098" y="1531873"/>
                </a:lnTo>
                <a:lnTo>
                  <a:pt x="864098" y="2562807"/>
                </a:lnTo>
                <a:cubicBezTo>
                  <a:pt x="864098" y="2636296"/>
                  <a:pt x="804524" y="2695870"/>
                  <a:pt x="731035" y="2695870"/>
                </a:cubicBezTo>
                <a:cubicBezTo>
                  <a:pt x="657546" y="2695870"/>
                  <a:pt x="597972" y="2636296"/>
                  <a:pt x="597972" y="2562807"/>
                </a:cubicBezTo>
                <a:lnTo>
                  <a:pt x="597972" y="1631382"/>
                </a:lnTo>
                <a:lnTo>
                  <a:pt x="532252" y="1631382"/>
                </a:lnTo>
                <a:lnTo>
                  <a:pt x="532252" y="2562807"/>
                </a:lnTo>
                <a:cubicBezTo>
                  <a:pt x="532252" y="2636296"/>
                  <a:pt x="472678" y="2695870"/>
                  <a:pt x="399189" y="2695870"/>
                </a:cubicBezTo>
                <a:cubicBezTo>
                  <a:pt x="325700" y="2695870"/>
                  <a:pt x="266126" y="2636296"/>
                  <a:pt x="266126" y="2562807"/>
                </a:cubicBezTo>
                <a:lnTo>
                  <a:pt x="266126" y="1531873"/>
                </a:lnTo>
                <a:lnTo>
                  <a:pt x="266126" y="1009612"/>
                </a:lnTo>
                <a:lnTo>
                  <a:pt x="265058" y="1009605"/>
                </a:lnTo>
                <a:cubicBezTo>
                  <a:pt x="263156" y="985219"/>
                  <a:pt x="242559" y="966316"/>
                  <a:pt x="217545" y="966316"/>
                </a:cubicBezTo>
                <a:cubicBezTo>
                  <a:pt x="192742" y="966316"/>
                  <a:pt x="172281" y="984902"/>
                  <a:pt x="170153" y="1009009"/>
                </a:cubicBezTo>
                <a:lnTo>
                  <a:pt x="168969" y="1009001"/>
                </a:lnTo>
                <a:lnTo>
                  <a:pt x="168969" y="1014872"/>
                </a:lnTo>
                <a:lnTo>
                  <a:pt x="168964" y="1014897"/>
                </a:lnTo>
                <a:lnTo>
                  <a:pt x="168964" y="1506274"/>
                </a:lnTo>
                <a:cubicBezTo>
                  <a:pt x="168964" y="1506282"/>
                  <a:pt x="168964" y="1506291"/>
                  <a:pt x="168969" y="1506299"/>
                </a:cubicBezTo>
                <a:lnTo>
                  <a:pt x="168969" y="1508067"/>
                </a:lnTo>
                <a:lnTo>
                  <a:pt x="168764" y="1508067"/>
                </a:lnTo>
                <a:cubicBezTo>
                  <a:pt x="168964" y="1508400"/>
                  <a:pt x="168966" y="1508735"/>
                  <a:pt x="168966" y="1509071"/>
                </a:cubicBezTo>
                <a:cubicBezTo>
                  <a:pt x="168966" y="1555730"/>
                  <a:pt x="131142" y="1593554"/>
                  <a:pt x="84483" y="1593554"/>
                </a:cubicBezTo>
                <a:cubicBezTo>
                  <a:pt x="37824" y="1593554"/>
                  <a:pt x="0" y="1555730"/>
                  <a:pt x="0" y="1509071"/>
                </a:cubicBezTo>
                <a:lnTo>
                  <a:pt x="203" y="1508067"/>
                </a:lnTo>
                <a:lnTo>
                  <a:pt x="4" y="1508067"/>
                </a:lnTo>
                <a:lnTo>
                  <a:pt x="4" y="986756"/>
                </a:lnTo>
                <a:lnTo>
                  <a:pt x="2336" y="986186"/>
                </a:lnTo>
                <a:cubicBezTo>
                  <a:pt x="13220" y="801074"/>
                  <a:pt x="167197" y="655082"/>
                  <a:pt x="355096" y="655082"/>
                </a:cubicBezTo>
                <a:close/>
                <a:moveTo>
                  <a:pt x="565110" y="0"/>
                </a:moveTo>
                <a:cubicBezTo>
                  <a:pt x="712085" y="0"/>
                  <a:pt x="831232" y="119147"/>
                  <a:pt x="831232" y="266122"/>
                </a:cubicBezTo>
                <a:cubicBezTo>
                  <a:pt x="831232" y="413097"/>
                  <a:pt x="712085" y="532244"/>
                  <a:pt x="565110" y="532244"/>
                </a:cubicBezTo>
                <a:cubicBezTo>
                  <a:pt x="418135" y="532244"/>
                  <a:pt x="298988" y="413097"/>
                  <a:pt x="298988" y="266122"/>
                </a:cubicBezTo>
                <a:cubicBezTo>
                  <a:pt x="298988" y="119147"/>
                  <a:pt x="418135" y="0"/>
                  <a:pt x="5651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椭圆 9"/>
          <p:cNvSpPr/>
          <p:nvPr/>
        </p:nvSpPr>
        <p:spPr>
          <a:xfrm>
            <a:off x="6404502" y="4605983"/>
            <a:ext cx="185382" cy="442267"/>
          </a:xfrm>
          <a:custGeom>
            <a:avLst/>
            <a:gdLst/>
            <a:ahLst/>
            <a:cxnLst/>
            <a:rect l="l" t="t" r="r" b="b"/>
            <a:pathLst>
              <a:path w="1130008" h="2695870">
                <a:moveTo>
                  <a:pt x="355096" y="655082"/>
                </a:moveTo>
                <a:lnTo>
                  <a:pt x="355096" y="657210"/>
                </a:lnTo>
                <a:cubicBezTo>
                  <a:pt x="358447" y="655275"/>
                  <a:pt x="362018" y="655082"/>
                  <a:pt x="365635" y="655082"/>
                </a:cubicBezTo>
                <a:lnTo>
                  <a:pt x="764589" y="655082"/>
                </a:lnTo>
                <a:lnTo>
                  <a:pt x="769967" y="656168"/>
                </a:lnTo>
                <a:lnTo>
                  <a:pt x="769967" y="655082"/>
                </a:lnTo>
                <a:cubicBezTo>
                  <a:pt x="960481" y="655082"/>
                  <a:pt x="1116603" y="801071"/>
                  <a:pt x="1127642" y="986187"/>
                </a:cubicBezTo>
                <a:lnTo>
                  <a:pt x="1130004" y="986756"/>
                </a:lnTo>
                <a:lnTo>
                  <a:pt x="1130004" y="1508067"/>
                </a:lnTo>
                <a:lnTo>
                  <a:pt x="1129803" y="1508067"/>
                </a:lnTo>
                <a:lnTo>
                  <a:pt x="1130008" y="1509071"/>
                </a:lnTo>
                <a:cubicBezTo>
                  <a:pt x="1130008" y="1555730"/>
                  <a:pt x="1091657" y="1593554"/>
                  <a:pt x="1044349" y="1593554"/>
                </a:cubicBezTo>
                <a:cubicBezTo>
                  <a:pt x="998735" y="1593554"/>
                  <a:pt x="961448" y="1558390"/>
                  <a:pt x="959698" y="1513996"/>
                </a:cubicBezTo>
                <a:lnTo>
                  <a:pt x="961257" y="1506275"/>
                </a:lnTo>
                <a:cubicBezTo>
                  <a:pt x="961257" y="1342482"/>
                  <a:pt x="961258" y="1178690"/>
                  <a:pt x="961258" y="1014897"/>
                </a:cubicBezTo>
                <a:cubicBezTo>
                  <a:pt x="961258" y="988066"/>
                  <a:pt x="939508" y="966316"/>
                  <a:pt x="912677" y="966316"/>
                </a:cubicBezTo>
                <a:cubicBezTo>
                  <a:pt x="887675" y="966316"/>
                  <a:pt x="867085" y="985202"/>
                  <a:pt x="865171" y="1009572"/>
                </a:cubicBezTo>
                <a:lnTo>
                  <a:pt x="864098" y="1009579"/>
                </a:lnTo>
                <a:lnTo>
                  <a:pt x="864098" y="1531873"/>
                </a:lnTo>
                <a:lnTo>
                  <a:pt x="864098" y="2562807"/>
                </a:lnTo>
                <a:cubicBezTo>
                  <a:pt x="864098" y="2636296"/>
                  <a:pt x="804524" y="2695870"/>
                  <a:pt x="731035" y="2695870"/>
                </a:cubicBezTo>
                <a:cubicBezTo>
                  <a:pt x="657546" y="2695870"/>
                  <a:pt x="597972" y="2636296"/>
                  <a:pt x="597972" y="2562807"/>
                </a:cubicBezTo>
                <a:lnTo>
                  <a:pt x="597972" y="1631382"/>
                </a:lnTo>
                <a:lnTo>
                  <a:pt x="532252" y="1631382"/>
                </a:lnTo>
                <a:lnTo>
                  <a:pt x="532252" y="2562807"/>
                </a:lnTo>
                <a:cubicBezTo>
                  <a:pt x="532252" y="2636296"/>
                  <a:pt x="472678" y="2695870"/>
                  <a:pt x="399189" y="2695870"/>
                </a:cubicBezTo>
                <a:cubicBezTo>
                  <a:pt x="325700" y="2695870"/>
                  <a:pt x="266126" y="2636296"/>
                  <a:pt x="266126" y="2562807"/>
                </a:cubicBezTo>
                <a:lnTo>
                  <a:pt x="266126" y="1531873"/>
                </a:lnTo>
                <a:lnTo>
                  <a:pt x="266126" y="1009612"/>
                </a:lnTo>
                <a:lnTo>
                  <a:pt x="265058" y="1009605"/>
                </a:lnTo>
                <a:cubicBezTo>
                  <a:pt x="263156" y="985219"/>
                  <a:pt x="242559" y="966316"/>
                  <a:pt x="217545" y="966316"/>
                </a:cubicBezTo>
                <a:cubicBezTo>
                  <a:pt x="192742" y="966316"/>
                  <a:pt x="172281" y="984902"/>
                  <a:pt x="170153" y="1009009"/>
                </a:cubicBezTo>
                <a:lnTo>
                  <a:pt x="168969" y="1009001"/>
                </a:lnTo>
                <a:lnTo>
                  <a:pt x="168969" y="1014872"/>
                </a:lnTo>
                <a:lnTo>
                  <a:pt x="168964" y="1014897"/>
                </a:lnTo>
                <a:lnTo>
                  <a:pt x="168964" y="1506274"/>
                </a:lnTo>
                <a:cubicBezTo>
                  <a:pt x="168964" y="1506282"/>
                  <a:pt x="168964" y="1506291"/>
                  <a:pt x="168969" y="1506299"/>
                </a:cubicBezTo>
                <a:lnTo>
                  <a:pt x="168969" y="1508067"/>
                </a:lnTo>
                <a:lnTo>
                  <a:pt x="168764" y="1508067"/>
                </a:lnTo>
                <a:cubicBezTo>
                  <a:pt x="168964" y="1508400"/>
                  <a:pt x="168966" y="1508735"/>
                  <a:pt x="168966" y="1509071"/>
                </a:cubicBezTo>
                <a:cubicBezTo>
                  <a:pt x="168966" y="1555730"/>
                  <a:pt x="131142" y="1593554"/>
                  <a:pt x="84483" y="1593554"/>
                </a:cubicBezTo>
                <a:cubicBezTo>
                  <a:pt x="37824" y="1593554"/>
                  <a:pt x="0" y="1555730"/>
                  <a:pt x="0" y="1509071"/>
                </a:cubicBezTo>
                <a:lnTo>
                  <a:pt x="203" y="1508067"/>
                </a:lnTo>
                <a:lnTo>
                  <a:pt x="4" y="1508067"/>
                </a:lnTo>
                <a:lnTo>
                  <a:pt x="4" y="986756"/>
                </a:lnTo>
                <a:lnTo>
                  <a:pt x="2336" y="986186"/>
                </a:lnTo>
                <a:cubicBezTo>
                  <a:pt x="13220" y="801074"/>
                  <a:pt x="167197" y="655082"/>
                  <a:pt x="355096" y="655082"/>
                </a:cubicBezTo>
                <a:close/>
                <a:moveTo>
                  <a:pt x="565110" y="0"/>
                </a:moveTo>
                <a:cubicBezTo>
                  <a:pt x="712085" y="0"/>
                  <a:pt x="831232" y="119147"/>
                  <a:pt x="831232" y="266122"/>
                </a:cubicBezTo>
                <a:cubicBezTo>
                  <a:pt x="831232" y="413097"/>
                  <a:pt x="712085" y="532244"/>
                  <a:pt x="565110" y="532244"/>
                </a:cubicBezTo>
                <a:cubicBezTo>
                  <a:pt x="418135" y="532244"/>
                  <a:pt x="298988" y="413097"/>
                  <a:pt x="298988" y="266122"/>
                </a:cubicBezTo>
                <a:cubicBezTo>
                  <a:pt x="298988" y="119147"/>
                  <a:pt x="418135" y="0"/>
                  <a:pt x="5651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椭圆 9"/>
          <p:cNvSpPr/>
          <p:nvPr/>
        </p:nvSpPr>
        <p:spPr>
          <a:xfrm>
            <a:off x="6647003" y="4605983"/>
            <a:ext cx="185382" cy="442267"/>
          </a:xfrm>
          <a:custGeom>
            <a:avLst/>
            <a:gdLst/>
            <a:ahLst/>
            <a:cxnLst/>
            <a:rect l="l" t="t" r="r" b="b"/>
            <a:pathLst>
              <a:path w="1130008" h="2695870">
                <a:moveTo>
                  <a:pt x="355096" y="655082"/>
                </a:moveTo>
                <a:lnTo>
                  <a:pt x="355096" y="657210"/>
                </a:lnTo>
                <a:cubicBezTo>
                  <a:pt x="358447" y="655275"/>
                  <a:pt x="362018" y="655082"/>
                  <a:pt x="365635" y="655082"/>
                </a:cubicBezTo>
                <a:lnTo>
                  <a:pt x="764589" y="655082"/>
                </a:lnTo>
                <a:lnTo>
                  <a:pt x="769967" y="656168"/>
                </a:lnTo>
                <a:lnTo>
                  <a:pt x="769967" y="655082"/>
                </a:lnTo>
                <a:cubicBezTo>
                  <a:pt x="960481" y="655082"/>
                  <a:pt x="1116603" y="801071"/>
                  <a:pt x="1127642" y="986187"/>
                </a:cubicBezTo>
                <a:lnTo>
                  <a:pt x="1130004" y="986756"/>
                </a:lnTo>
                <a:lnTo>
                  <a:pt x="1130004" y="1508067"/>
                </a:lnTo>
                <a:lnTo>
                  <a:pt x="1129803" y="1508067"/>
                </a:lnTo>
                <a:lnTo>
                  <a:pt x="1130008" y="1509071"/>
                </a:lnTo>
                <a:cubicBezTo>
                  <a:pt x="1130008" y="1555730"/>
                  <a:pt x="1091657" y="1593554"/>
                  <a:pt x="1044349" y="1593554"/>
                </a:cubicBezTo>
                <a:cubicBezTo>
                  <a:pt x="998735" y="1593554"/>
                  <a:pt x="961448" y="1558390"/>
                  <a:pt x="959698" y="1513996"/>
                </a:cubicBezTo>
                <a:lnTo>
                  <a:pt x="961257" y="1506275"/>
                </a:lnTo>
                <a:cubicBezTo>
                  <a:pt x="961257" y="1342482"/>
                  <a:pt x="961258" y="1178690"/>
                  <a:pt x="961258" y="1014897"/>
                </a:cubicBezTo>
                <a:cubicBezTo>
                  <a:pt x="961258" y="988066"/>
                  <a:pt x="939508" y="966316"/>
                  <a:pt x="912677" y="966316"/>
                </a:cubicBezTo>
                <a:cubicBezTo>
                  <a:pt x="887675" y="966316"/>
                  <a:pt x="867085" y="985202"/>
                  <a:pt x="865171" y="1009572"/>
                </a:cubicBezTo>
                <a:lnTo>
                  <a:pt x="864098" y="1009579"/>
                </a:lnTo>
                <a:lnTo>
                  <a:pt x="864098" y="1531873"/>
                </a:lnTo>
                <a:lnTo>
                  <a:pt x="864098" y="2562807"/>
                </a:lnTo>
                <a:cubicBezTo>
                  <a:pt x="864098" y="2636296"/>
                  <a:pt x="804524" y="2695870"/>
                  <a:pt x="731035" y="2695870"/>
                </a:cubicBezTo>
                <a:cubicBezTo>
                  <a:pt x="657546" y="2695870"/>
                  <a:pt x="597972" y="2636296"/>
                  <a:pt x="597972" y="2562807"/>
                </a:cubicBezTo>
                <a:lnTo>
                  <a:pt x="597972" y="1631382"/>
                </a:lnTo>
                <a:lnTo>
                  <a:pt x="532252" y="1631382"/>
                </a:lnTo>
                <a:lnTo>
                  <a:pt x="532252" y="2562807"/>
                </a:lnTo>
                <a:cubicBezTo>
                  <a:pt x="532252" y="2636296"/>
                  <a:pt x="472678" y="2695870"/>
                  <a:pt x="399189" y="2695870"/>
                </a:cubicBezTo>
                <a:cubicBezTo>
                  <a:pt x="325700" y="2695870"/>
                  <a:pt x="266126" y="2636296"/>
                  <a:pt x="266126" y="2562807"/>
                </a:cubicBezTo>
                <a:lnTo>
                  <a:pt x="266126" y="1531873"/>
                </a:lnTo>
                <a:lnTo>
                  <a:pt x="266126" y="1009612"/>
                </a:lnTo>
                <a:lnTo>
                  <a:pt x="265058" y="1009605"/>
                </a:lnTo>
                <a:cubicBezTo>
                  <a:pt x="263156" y="985219"/>
                  <a:pt x="242559" y="966316"/>
                  <a:pt x="217545" y="966316"/>
                </a:cubicBezTo>
                <a:cubicBezTo>
                  <a:pt x="192742" y="966316"/>
                  <a:pt x="172281" y="984902"/>
                  <a:pt x="170153" y="1009009"/>
                </a:cubicBezTo>
                <a:lnTo>
                  <a:pt x="168969" y="1009001"/>
                </a:lnTo>
                <a:lnTo>
                  <a:pt x="168969" y="1014872"/>
                </a:lnTo>
                <a:lnTo>
                  <a:pt x="168964" y="1014897"/>
                </a:lnTo>
                <a:lnTo>
                  <a:pt x="168964" y="1506274"/>
                </a:lnTo>
                <a:cubicBezTo>
                  <a:pt x="168964" y="1506282"/>
                  <a:pt x="168964" y="1506291"/>
                  <a:pt x="168969" y="1506299"/>
                </a:cubicBezTo>
                <a:lnTo>
                  <a:pt x="168969" y="1508067"/>
                </a:lnTo>
                <a:lnTo>
                  <a:pt x="168764" y="1508067"/>
                </a:lnTo>
                <a:cubicBezTo>
                  <a:pt x="168964" y="1508400"/>
                  <a:pt x="168966" y="1508735"/>
                  <a:pt x="168966" y="1509071"/>
                </a:cubicBezTo>
                <a:cubicBezTo>
                  <a:pt x="168966" y="1555730"/>
                  <a:pt x="131142" y="1593554"/>
                  <a:pt x="84483" y="1593554"/>
                </a:cubicBezTo>
                <a:cubicBezTo>
                  <a:pt x="37824" y="1593554"/>
                  <a:pt x="0" y="1555730"/>
                  <a:pt x="0" y="1509071"/>
                </a:cubicBezTo>
                <a:lnTo>
                  <a:pt x="203" y="1508067"/>
                </a:lnTo>
                <a:lnTo>
                  <a:pt x="4" y="1508067"/>
                </a:lnTo>
                <a:lnTo>
                  <a:pt x="4" y="986756"/>
                </a:lnTo>
                <a:lnTo>
                  <a:pt x="2336" y="986186"/>
                </a:lnTo>
                <a:cubicBezTo>
                  <a:pt x="13220" y="801074"/>
                  <a:pt x="167197" y="655082"/>
                  <a:pt x="355096" y="655082"/>
                </a:cubicBezTo>
                <a:close/>
                <a:moveTo>
                  <a:pt x="565110" y="0"/>
                </a:moveTo>
                <a:cubicBezTo>
                  <a:pt x="712085" y="0"/>
                  <a:pt x="831232" y="119147"/>
                  <a:pt x="831232" y="266122"/>
                </a:cubicBezTo>
                <a:cubicBezTo>
                  <a:pt x="831232" y="413097"/>
                  <a:pt x="712085" y="532244"/>
                  <a:pt x="565110" y="532244"/>
                </a:cubicBezTo>
                <a:cubicBezTo>
                  <a:pt x="418135" y="532244"/>
                  <a:pt x="298988" y="413097"/>
                  <a:pt x="298988" y="266122"/>
                </a:cubicBezTo>
                <a:cubicBezTo>
                  <a:pt x="298988" y="119147"/>
                  <a:pt x="418135" y="0"/>
                  <a:pt x="5651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椭圆 9"/>
          <p:cNvSpPr/>
          <p:nvPr/>
        </p:nvSpPr>
        <p:spPr>
          <a:xfrm>
            <a:off x="6889504" y="4605983"/>
            <a:ext cx="185382" cy="442267"/>
          </a:xfrm>
          <a:custGeom>
            <a:avLst/>
            <a:gdLst/>
            <a:ahLst/>
            <a:cxnLst/>
            <a:rect l="l" t="t" r="r" b="b"/>
            <a:pathLst>
              <a:path w="1130008" h="2695870">
                <a:moveTo>
                  <a:pt x="355096" y="655082"/>
                </a:moveTo>
                <a:lnTo>
                  <a:pt x="355096" y="657210"/>
                </a:lnTo>
                <a:cubicBezTo>
                  <a:pt x="358447" y="655275"/>
                  <a:pt x="362018" y="655082"/>
                  <a:pt x="365635" y="655082"/>
                </a:cubicBezTo>
                <a:lnTo>
                  <a:pt x="764589" y="655082"/>
                </a:lnTo>
                <a:lnTo>
                  <a:pt x="769967" y="656168"/>
                </a:lnTo>
                <a:lnTo>
                  <a:pt x="769967" y="655082"/>
                </a:lnTo>
                <a:cubicBezTo>
                  <a:pt x="960481" y="655082"/>
                  <a:pt x="1116603" y="801071"/>
                  <a:pt x="1127642" y="986187"/>
                </a:cubicBezTo>
                <a:lnTo>
                  <a:pt x="1130004" y="986756"/>
                </a:lnTo>
                <a:lnTo>
                  <a:pt x="1130004" y="1508067"/>
                </a:lnTo>
                <a:lnTo>
                  <a:pt x="1129803" y="1508067"/>
                </a:lnTo>
                <a:lnTo>
                  <a:pt x="1130008" y="1509071"/>
                </a:lnTo>
                <a:cubicBezTo>
                  <a:pt x="1130008" y="1555730"/>
                  <a:pt x="1091657" y="1593554"/>
                  <a:pt x="1044349" y="1593554"/>
                </a:cubicBezTo>
                <a:cubicBezTo>
                  <a:pt x="998735" y="1593554"/>
                  <a:pt x="961448" y="1558390"/>
                  <a:pt x="959698" y="1513996"/>
                </a:cubicBezTo>
                <a:lnTo>
                  <a:pt x="961257" y="1506275"/>
                </a:lnTo>
                <a:cubicBezTo>
                  <a:pt x="961257" y="1342482"/>
                  <a:pt x="961258" y="1178690"/>
                  <a:pt x="961258" y="1014897"/>
                </a:cubicBezTo>
                <a:cubicBezTo>
                  <a:pt x="961258" y="988066"/>
                  <a:pt x="939508" y="966316"/>
                  <a:pt x="912677" y="966316"/>
                </a:cubicBezTo>
                <a:cubicBezTo>
                  <a:pt x="887675" y="966316"/>
                  <a:pt x="867085" y="985202"/>
                  <a:pt x="865171" y="1009572"/>
                </a:cubicBezTo>
                <a:lnTo>
                  <a:pt x="864098" y="1009579"/>
                </a:lnTo>
                <a:lnTo>
                  <a:pt x="864098" y="1531873"/>
                </a:lnTo>
                <a:lnTo>
                  <a:pt x="864098" y="2562807"/>
                </a:lnTo>
                <a:cubicBezTo>
                  <a:pt x="864098" y="2636296"/>
                  <a:pt x="804524" y="2695870"/>
                  <a:pt x="731035" y="2695870"/>
                </a:cubicBezTo>
                <a:cubicBezTo>
                  <a:pt x="657546" y="2695870"/>
                  <a:pt x="597972" y="2636296"/>
                  <a:pt x="597972" y="2562807"/>
                </a:cubicBezTo>
                <a:lnTo>
                  <a:pt x="597972" y="1631382"/>
                </a:lnTo>
                <a:lnTo>
                  <a:pt x="532252" y="1631382"/>
                </a:lnTo>
                <a:lnTo>
                  <a:pt x="532252" y="2562807"/>
                </a:lnTo>
                <a:cubicBezTo>
                  <a:pt x="532252" y="2636296"/>
                  <a:pt x="472678" y="2695870"/>
                  <a:pt x="399189" y="2695870"/>
                </a:cubicBezTo>
                <a:cubicBezTo>
                  <a:pt x="325700" y="2695870"/>
                  <a:pt x="266126" y="2636296"/>
                  <a:pt x="266126" y="2562807"/>
                </a:cubicBezTo>
                <a:lnTo>
                  <a:pt x="266126" y="1531873"/>
                </a:lnTo>
                <a:lnTo>
                  <a:pt x="266126" y="1009612"/>
                </a:lnTo>
                <a:lnTo>
                  <a:pt x="265058" y="1009605"/>
                </a:lnTo>
                <a:cubicBezTo>
                  <a:pt x="263156" y="985219"/>
                  <a:pt x="242559" y="966316"/>
                  <a:pt x="217545" y="966316"/>
                </a:cubicBezTo>
                <a:cubicBezTo>
                  <a:pt x="192742" y="966316"/>
                  <a:pt x="172281" y="984902"/>
                  <a:pt x="170153" y="1009009"/>
                </a:cubicBezTo>
                <a:lnTo>
                  <a:pt x="168969" y="1009001"/>
                </a:lnTo>
                <a:lnTo>
                  <a:pt x="168969" y="1014872"/>
                </a:lnTo>
                <a:lnTo>
                  <a:pt x="168964" y="1014897"/>
                </a:lnTo>
                <a:lnTo>
                  <a:pt x="168964" y="1506274"/>
                </a:lnTo>
                <a:cubicBezTo>
                  <a:pt x="168964" y="1506282"/>
                  <a:pt x="168964" y="1506291"/>
                  <a:pt x="168969" y="1506299"/>
                </a:cubicBezTo>
                <a:lnTo>
                  <a:pt x="168969" y="1508067"/>
                </a:lnTo>
                <a:lnTo>
                  <a:pt x="168764" y="1508067"/>
                </a:lnTo>
                <a:cubicBezTo>
                  <a:pt x="168964" y="1508400"/>
                  <a:pt x="168966" y="1508735"/>
                  <a:pt x="168966" y="1509071"/>
                </a:cubicBezTo>
                <a:cubicBezTo>
                  <a:pt x="168966" y="1555730"/>
                  <a:pt x="131142" y="1593554"/>
                  <a:pt x="84483" y="1593554"/>
                </a:cubicBezTo>
                <a:cubicBezTo>
                  <a:pt x="37824" y="1593554"/>
                  <a:pt x="0" y="1555730"/>
                  <a:pt x="0" y="1509071"/>
                </a:cubicBezTo>
                <a:lnTo>
                  <a:pt x="203" y="1508067"/>
                </a:lnTo>
                <a:lnTo>
                  <a:pt x="4" y="1508067"/>
                </a:lnTo>
                <a:lnTo>
                  <a:pt x="4" y="986756"/>
                </a:lnTo>
                <a:lnTo>
                  <a:pt x="2336" y="986186"/>
                </a:lnTo>
                <a:cubicBezTo>
                  <a:pt x="13220" y="801074"/>
                  <a:pt x="167197" y="655082"/>
                  <a:pt x="355096" y="655082"/>
                </a:cubicBezTo>
                <a:close/>
                <a:moveTo>
                  <a:pt x="565110" y="0"/>
                </a:moveTo>
                <a:cubicBezTo>
                  <a:pt x="712085" y="0"/>
                  <a:pt x="831232" y="119147"/>
                  <a:pt x="831232" y="266122"/>
                </a:cubicBezTo>
                <a:cubicBezTo>
                  <a:pt x="831232" y="413097"/>
                  <a:pt x="712085" y="532244"/>
                  <a:pt x="565110" y="532244"/>
                </a:cubicBezTo>
                <a:cubicBezTo>
                  <a:pt x="418135" y="532244"/>
                  <a:pt x="298988" y="413097"/>
                  <a:pt x="298988" y="266122"/>
                </a:cubicBezTo>
                <a:cubicBezTo>
                  <a:pt x="298988" y="119147"/>
                  <a:pt x="418135" y="0"/>
                  <a:pt x="5651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椭圆 9"/>
          <p:cNvSpPr/>
          <p:nvPr/>
        </p:nvSpPr>
        <p:spPr>
          <a:xfrm>
            <a:off x="7132005" y="4605983"/>
            <a:ext cx="185382" cy="442267"/>
          </a:xfrm>
          <a:custGeom>
            <a:avLst/>
            <a:gdLst/>
            <a:ahLst/>
            <a:cxnLst/>
            <a:rect l="l" t="t" r="r" b="b"/>
            <a:pathLst>
              <a:path w="1130008" h="2695870">
                <a:moveTo>
                  <a:pt x="355096" y="655082"/>
                </a:moveTo>
                <a:lnTo>
                  <a:pt x="355096" y="657210"/>
                </a:lnTo>
                <a:cubicBezTo>
                  <a:pt x="358447" y="655275"/>
                  <a:pt x="362018" y="655082"/>
                  <a:pt x="365635" y="655082"/>
                </a:cubicBezTo>
                <a:lnTo>
                  <a:pt x="764589" y="655082"/>
                </a:lnTo>
                <a:lnTo>
                  <a:pt x="769967" y="656168"/>
                </a:lnTo>
                <a:lnTo>
                  <a:pt x="769967" y="655082"/>
                </a:lnTo>
                <a:cubicBezTo>
                  <a:pt x="960481" y="655082"/>
                  <a:pt x="1116603" y="801071"/>
                  <a:pt x="1127642" y="986187"/>
                </a:cubicBezTo>
                <a:lnTo>
                  <a:pt x="1130004" y="986756"/>
                </a:lnTo>
                <a:lnTo>
                  <a:pt x="1130004" y="1508067"/>
                </a:lnTo>
                <a:lnTo>
                  <a:pt x="1129803" y="1508067"/>
                </a:lnTo>
                <a:lnTo>
                  <a:pt x="1130008" y="1509071"/>
                </a:lnTo>
                <a:cubicBezTo>
                  <a:pt x="1130008" y="1555730"/>
                  <a:pt x="1091657" y="1593554"/>
                  <a:pt x="1044349" y="1593554"/>
                </a:cubicBezTo>
                <a:cubicBezTo>
                  <a:pt x="998735" y="1593554"/>
                  <a:pt x="961448" y="1558390"/>
                  <a:pt x="959698" y="1513996"/>
                </a:cubicBezTo>
                <a:lnTo>
                  <a:pt x="961257" y="1506275"/>
                </a:lnTo>
                <a:cubicBezTo>
                  <a:pt x="961257" y="1342482"/>
                  <a:pt x="961258" y="1178690"/>
                  <a:pt x="961258" y="1014897"/>
                </a:cubicBezTo>
                <a:cubicBezTo>
                  <a:pt x="961258" y="988066"/>
                  <a:pt x="939508" y="966316"/>
                  <a:pt x="912677" y="966316"/>
                </a:cubicBezTo>
                <a:cubicBezTo>
                  <a:pt x="887675" y="966316"/>
                  <a:pt x="867085" y="985202"/>
                  <a:pt x="865171" y="1009572"/>
                </a:cubicBezTo>
                <a:lnTo>
                  <a:pt x="864098" y="1009579"/>
                </a:lnTo>
                <a:lnTo>
                  <a:pt x="864098" y="1531873"/>
                </a:lnTo>
                <a:lnTo>
                  <a:pt x="864098" y="2562807"/>
                </a:lnTo>
                <a:cubicBezTo>
                  <a:pt x="864098" y="2636296"/>
                  <a:pt x="804524" y="2695870"/>
                  <a:pt x="731035" y="2695870"/>
                </a:cubicBezTo>
                <a:cubicBezTo>
                  <a:pt x="657546" y="2695870"/>
                  <a:pt x="597972" y="2636296"/>
                  <a:pt x="597972" y="2562807"/>
                </a:cubicBezTo>
                <a:lnTo>
                  <a:pt x="597972" y="1631382"/>
                </a:lnTo>
                <a:lnTo>
                  <a:pt x="532252" y="1631382"/>
                </a:lnTo>
                <a:lnTo>
                  <a:pt x="532252" y="2562807"/>
                </a:lnTo>
                <a:cubicBezTo>
                  <a:pt x="532252" y="2636296"/>
                  <a:pt x="472678" y="2695870"/>
                  <a:pt x="399189" y="2695870"/>
                </a:cubicBezTo>
                <a:cubicBezTo>
                  <a:pt x="325700" y="2695870"/>
                  <a:pt x="266126" y="2636296"/>
                  <a:pt x="266126" y="2562807"/>
                </a:cubicBezTo>
                <a:lnTo>
                  <a:pt x="266126" y="1531873"/>
                </a:lnTo>
                <a:lnTo>
                  <a:pt x="266126" y="1009612"/>
                </a:lnTo>
                <a:lnTo>
                  <a:pt x="265058" y="1009605"/>
                </a:lnTo>
                <a:cubicBezTo>
                  <a:pt x="263156" y="985219"/>
                  <a:pt x="242559" y="966316"/>
                  <a:pt x="217545" y="966316"/>
                </a:cubicBezTo>
                <a:cubicBezTo>
                  <a:pt x="192742" y="966316"/>
                  <a:pt x="172281" y="984902"/>
                  <a:pt x="170153" y="1009009"/>
                </a:cubicBezTo>
                <a:lnTo>
                  <a:pt x="168969" y="1009001"/>
                </a:lnTo>
                <a:lnTo>
                  <a:pt x="168969" y="1014872"/>
                </a:lnTo>
                <a:lnTo>
                  <a:pt x="168964" y="1014897"/>
                </a:lnTo>
                <a:lnTo>
                  <a:pt x="168964" y="1506274"/>
                </a:lnTo>
                <a:cubicBezTo>
                  <a:pt x="168964" y="1506282"/>
                  <a:pt x="168964" y="1506291"/>
                  <a:pt x="168969" y="1506299"/>
                </a:cubicBezTo>
                <a:lnTo>
                  <a:pt x="168969" y="1508067"/>
                </a:lnTo>
                <a:lnTo>
                  <a:pt x="168764" y="1508067"/>
                </a:lnTo>
                <a:cubicBezTo>
                  <a:pt x="168964" y="1508400"/>
                  <a:pt x="168966" y="1508735"/>
                  <a:pt x="168966" y="1509071"/>
                </a:cubicBezTo>
                <a:cubicBezTo>
                  <a:pt x="168966" y="1555730"/>
                  <a:pt x="131142" y="1593554"/>
                  <a:pt x="84483" y="1593554"/>
                </a:cubicBezTo>
                <a:cubicBezTo>
                  <a:pt x="37824" y="1593554"/>
                  <a:pt x="0" y="1555730"/>
                  <a:pt x="0" y="1509071"/>
                </a:cubicBezTo>
                <a:lnTo>
                  <a:pt x="203" y="1508067"/>
                </a:lnTo>
                <a:lnTo>
                  <a:pt x="4" y="1508067"/>
                </a:lnTo>
                <a:lnTo>
                  <a:pt x="4" y="986756"/>
                </a:lnTo>
                <a:lnTo>
                  <a:pt x="2336" y="986186"/>
                </a:lnTo>
                <a:cubicBezTo>
                  <a:pt x="13220" y="801074"/>
                  <a:pt x="167197" y="655082"/>
                  <a:pt x="355096" y="655082"/>
                </a:cubicBezTo>
                <a:close/>
                <a:moveTo>
                  <a:pt x="565110" y="0"/>
                </a:moveTo>
                <a:cubicBezTo>
                  <a:pt x="712085" y="0"/>
                  <a:pt x="831232" y="119147"/>
                  <a:pt x="831232" y="266122"/>
                </a:cubicBezTo>
                <a:cubicBezTo>
                  <a:pt x="831232" y="413097"/>
                  <a:pt x="712085" y="532244"/>
                  <a:pt x="565110" y="532244"/>
                </a:cubicBezTo>
                <a:cubicBezTo>
                  <a:pt x="418135" y="532244"/>
                  <a:pt x="298988" y="413097"/>
                  <a:pt x="298988" y="266122"/>
                </a:cubicBezTo>
                <a:cubicBezTo>
                  <a:pt x="298988" y="119147"/>
                  <a:pt x="418135" y="0"/>
                  <a:pt x="5651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椭圆 9"/>
          <p:cNvSpPr/>
          <p:nvPr/>
        </p:nvSpPr>
        <p:spPr>
          <a:xfrm>
            <a:off x="7374506" y="4605983"/>
            <a:ext cx="185382" cy="442267"/>
          </a:xfrm>
          <a:custGeom>
            <a:avLst/>
            <a:gdLst/>
            <a:ahLst/>
            <a:cxnLst/>
            <a:rect l="l" t="t" r="r" b="b"/>
            <a:pathLst>
              <a:path w="1130008" h="2695870">
                <a:moveTo>
                  <a:pt x="355096" y="655082"/>
                </a:moveTo>
                <a:lnTo>
                  <a:pt x="355096" y="657210"/>
                </a:lnTo>
                <a:cubicBezTo>
                  <a:pt x="358447" y="655275"/>
                  <a:pt x="362018" y="655082"/>
                  <a:pt x="365635" y="655082"/>
                </a:cubicBezTo>
                <a:lnTo>
                  <a:pt x="764589" y="655082"/>
                </a:lnTo>
                <a:lnTo>
                  <a:pt x="769967" y="656168"/>
                </a:lnTo>
                <a:lnTo>
                  <a:pt x="769967" y="655082"/>
                </a:lnTo>
                <a:cubicBezTo>
                  <a:pt x="960481" y="655082"/>
                  <a:pt x="1116603" y="801071"/>
                  <a:pt x="1127642" y="986187"/>
                </a:cubicBezTo>
                <a:lnTo>
                  <a:pt x="1130004" y="986756"/>
                </a:lnTo>
                <a:lnTo>
                  <a:pt x="1130004" y="1508067"/>
                </a:lnTo>
                <a:lnTo>
                  <a:pt x="1129803" y="1508067"/>
                </a:lnTo>
                <a:lnTo>
                  <a:pt x="1130008" y="1509071"/>
                </a:lnTo>
                <a:cubicBezTo>
                  <a:pt x="1130008" y="1555730"/>
                  <a:pt x="1091657" y="1593554"/>
                  <a:pt x="1044349" y="1593554"/>
                </a:cubicBezTo>
                <a:cubicBezTo>
                  <a:pt x="998735" y="1593554"/>
                  <a:pt x="961448" y="1558390"/>
                  <a:pt x="959698" y="1513996"/>
                </a:cubicBezTo>
                <a:lnTo>
                  <a:pt x="961257" y="1506275"/>
                </a:lnTo>
                <a:cubicBezTo>
                  <a:pt x="961257" y="1342482"/>
                  <a:pt x="961258" y="1178690"/>
                  <a:pt x="961258" y="1014897"/>
                </a:cubicBezTo>
                <a:cubicBezTo>
                  <a:pt x="961258" y="988066"/>
                  <a:pt x="939508" y="966316"/>
                  <a:pt x="912677" y="966316"/>
                </a:cubicBezTo>
                <a:cubicBezTo>
                  <a:pt x="887675" y="966316"/>
                  <a:pt x="867085" y="985202"/>
                  <a:pt x="865171" y="1009572"/>
                </a:cubicBezTo>
                <a:lnTo>
                  <a:pt x="864098" y="1009579"/>
                </a:lnTo>
                <a:lnTo>
                  <a:pt x="864098" y="1531873"/>
                </a:lnTo>
                <a:lnTo>
                  <a:pt x="864098" y="2562807"/>
                </a:lnTo>
                <a:cubicBezTo>
                  <a:pt x="864098" y="2636296"/>
                  <a:pt x="804524" y="2695870"/>
                  <a:pt x="731035" y="2695870"/>
                </a:cubicBezTo>
                <a:cubicBezTo>
                  <a:pt x="657546" y="2695870"/>
                  <a:pt x="597972" y="2636296"/>
                  <a:pt x="597972" y="2562807"/>
                </a:cubicBezTo>
                <a:lnTo>
                  <a:pt x="597972" y="1631382"/>
                </a:lnTo>
                <a:lnTo>
                  <a:pt x="532252" y="1631382"/>
                </a:lnTo>
                <a:lnTo>
                  <a:pt x="532252" y="2562807"/>
                </a:lnTo>
                <a:cubicBezTo>
                  <a:pt x="532252" y="2636296"/>
                  <a:pt x="472678" y="2695870"/>
                  <a:pt x="399189" y="2695870"/>
                </a:cubicBezTo>
                <a:cubicBezTo>
                  <a:pt x="325700" y="2695870"/>
                  <a:pt x="266126" y="2636296"/>
                  <a:pt x="266126" y="2562807"/>
                </a:cubicBezTo>
                <a:lnTo>
                  <a:pt x="266126" y="1531873"/>
                </a:lnTo>
                <a:lnTo>
                  <a:pt x="266126" y="1009612"/>
                </a:lnTo>
                <a:lnTo>
                  <a:pt x="265058" y="1009605"/>
                </a:lnTo>
                <a:cubicBezTo>
                  <a:pt x="263156" y="985219"/>
                  <a:pt x="242559" y="966316"/>
                  <a:pt x="217545" y="966316"/>
                </a:cubicBezTo>
                <a:cubicBezTo>
                  <a:pt x="192742" y="966316"/>
                  <a:pt x="172281" y="984902"/>
                  <a:pt x="170153" y="1009009"/>
                </a:cubicBezTo>
                <a:lnTo>
                  <a:pt x="168969" y="1009001"/>
                </a:lnTo>
                <a:lnTo>
                  <a:pt x="168969" y="1014872"/>
                </a:lnTo>
                <a:lnTo>
                  <a:pt x="168964" y="1014897"/>
                </a:lnTo>
                <a:lnTo>
                  <a:pt x="168964" y="1506274"/>
                </a:lnTo>
                <a:cubicBezTo>
                  <a:pt x="168964" y="1506282"/>
                  <a:pt x="168964" y="1506291"/>
                  <a:pt x="168969" y="1506299"/>
                </a:cubicBezTo>
                <a:lnTo>
                  <a:pt x="168969" y="1508067"/>
                </a:lnTo>
                <a:lnTo>
                  <a:pt x="168764" y="1508067"/>
                </a:lnTo>
                <a:cubicBezTo>
                  <a:pt x="168964" y="1508400"/>
                  <a:pt x="168966" y="1508735"/>
                  <a:pt x="168966" y="1509071"/>
                </a:cubicBezTo>
                <a:cubicBezTo>
                  <a:pt x="168966" y="1555730"/>
                  <a:pt x="131142" y="1593554"/>
                  <a:pt x="84483" y="1593554"/>
                </a:cubicBezTo>
                <a:cubicBezTo>
                  <a:pt x="37824" y="1593554"/>
                  <a:pt x="0" y="1555730"/>
                  <a:pt x="0" y="1509071"/>
                </a:cubicBezTo>
                <a:lnTo>
                  <a:pt x="203" y="1508067"/>
                </a:lnTo>
                <a:lnTo>
                  <a:pt x="4" y="1508067"/>
                </a:lnTo>
                <a:lnTo>
                  <a:pt x="4" y="986756"/>
                </a:lnTo>
                <a:lnTo>
                  <a:pt x="2336" y="986186"/>
                </a:lnTo>
                <a:cubicBezTo>
                  <a:pt x="13220" y="801074"/>
                  <a:pt x="167197" y="655082"/>
                  <a:pt x="355096" y="655082"/>
                </a:cubicBezTo>
                <a:close/>
                <a:moveTo>
                  <a:pt x="565110" y="0"/>
                </a:moveTo>
                <a:cubicBezTo>
                  <a:pt x="712085" y="0"/>
                  <a:pt x="831232" y="119147"/>
                  <a:pt x="831232" y="266122"/>
                </a:cubicBezTo>
                <a:cubicBezTo>
                  <a:pt x="831232" y="413097"/>
                  <a:pt x="712085" y="532244"/>
                  <a:pt x="565110" y="532244"/>
                </a:cubicBezTo>
                <a:cubicBezTo>
                  <a:pt x="418135" y="532244"/>
                  <a:pt x="298988" y="413097"/>
                  <a:pt x="298988" y="266122"/>
                </a:cubicBezTo>
                <a:cubicBezTo>
                  <a:pt x="298988" y="119147"/>
                  <a:pt x="418135" y="0"/>
                  <a:pt x="5651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椭圆 9"/>
          <p:cNvSpPr/>
          <p:nvPr/>
        </p:nvSpPr>
        <p:spPr>
          <a:xfrm>
            <a:off x="7617006" y="4605983"/>
            <a:ext cx="185382" cy="442267"/>
          </a:xfrm>
          <a:custGeom>
            <a:avLst/>
            <a:gdLst/>
            <a:ahLst/>
            <a:cxnLst/>
            <a:rect l="l" t="t" r="r" b="b"/>
            <a:pathLst>
              <a:path w="1130008" h="2695870">
                <a:moveTo>
                  <a:pt x="355096" y="655082"/>
                </a:moveTo>
                <a:lnTo>
                  <a:pt x="355096" y="657210"/>
                </a:lnTo>
                <a:cubicBezTo>
                  <a:pt x="358447" y="655275"/>
                  <a:pt x="362018" y="655082"/>
                  <a:pt x="365635" y="655082"/>
                </a:cubicBezTo>
                <a:lnTo>
                  <a:pt x="764589" y="655082"/>
                </a:lnTo>
                <a:lnTo>
                  <a:pt x="769967" y="656168"/>
                </a:lnTo>
                <a:lnTo>
                  <a:pt x="769967" y="655082"/>
                </a:lnTo>
                <a:cubicBezTo>
                  <a:pt x="960481" y="655082"/>
                  <a:pt x="1116603" y="801071"/>
                  <a:pt x="1127642" y="986187"/>
                </a:cubicBezTo>
                <a:lnTo>
                  <a:pt x="1130004" y="986756"/>
                </a:lnTo>
                <a:lnTo>
                  <a:pt x="1130004" y="1508067"/>
                </a:lnTo>
                <a:lnTo>
                  <a:pt x="1129803" y="1508067"/>
                </a:lnTo>
                <a:lnTo>
                  <a:pt x="1130008" y="1509071"/>
                </a:lnTo>
                <a:cubicBezTo>
                  <a:pt x="1130008" y="1555730"/>
                  <a:pt x="1091657" y="1593554"/>
                  <a:pt x="1044349" y="1593554"/>
                </a:cubicBezTo>
                <a:cubicBezTo>
                  <a:pt x="998735" y="1593554"/>
                  <a:pt x="961448" y="1558390"/>
                  <a:pt x="959698" y="1513996"/>
                </a:cubicBezTo>
                <a:lnTo>
                  <a:pt x="961257" y="1506275"/>
                </a:lnTo>
                <a:cubicBezTo>
                  <a:pt x="961257" y="1342482"/>
                  <a:pt x="961258" y="1178690"/>
                  <a:pt x="961258" y="1014897"/>
                </a:cubicBezTo>
                <a:cubicBezTo>
                  <a:pt x="961258" y="988066"/>
                  <a:pt x="939508" y="966316"/>
                  <a:pt x="912677" y="966316"/>
                </a:cubicBezTo>
                <a:cubicBezTo>
                  <a:pt x="887675" y="966316"/>
                  <a:pt x="867085" y="985202"/>
                  <a:pt x="865171" y="1009572"/>
                </a:cubicBezTo>
                <a:lnTo>
                  <a:pt x="864098" y="1009579"/>
                </a:lnTo>
                <a:lnTo>
                  <a:pt x="864098" y="1531873"/>
                </a:lnTo>
                <a:lnTo>
                  <a:pt x="864098" y="2562807"/>
                </a:lnTo>
                <a:cubicBezTo>
                  <a:pt x="864098" y="2636296"/>
                  <a:pt x="804524" y="2695870"/>
                  <a:pt x="731035" y="2695870"/>
                </a:cubicBezTo>
                <a:cubicBezTo>
                  <a:pt x="657546" y="2695870"/>
                  <a:pt x="597972" y="2636296"/>
                  <a:pt x="597972" y="2562807"/>
                </a:cubicBezTo>
                <a:lnTo>
                  <a:pt x="597972" y="1631382"/>
                </a:lnTo>
                <a:lnTo>
                  <a:pt x="532252" y="1631382"/>
                </a:lnTo>
                <a:lnTo>
                  <a:pt x="532252" y="2562807"/>
                </a:lnTo>
                <a:cubicBezTo>
                  <a:pt x="532252" y="2636296"/>
                  <a:pt x="472678" y="2695870"/>
                  <a:pt x="399189" y="2695870"/>
                </a:cubicBezTo>
                <a:cubicBezTo>
                  <a:pt x="325700" y="2695870"/>
                  <a:pt x="266126" y="2636296"/>
                  <a:pt x="266126" y="2562807"/>
                </a:cubicBezTo>
                <a:lnTo>
                  <a:pt x="266126" y="1531873"/>
                </a:lnTo>
                <a:lnTo>
                  <a:pt x="266126" y="1009612"/>
                </a:lnTo>
                <a:lnTo>
                  <a:pt x="265058" y="1009605"/>
                </a:lnTo>
                <a:cubicBezTo>
                  <a:pt x="263156" y="985219"/>
                  <a:pt x="242559" y="966316"/>
                  <a:pt x="217545" y="966316"/>
                </a:cubicBezTo>
                <a:cubicBezTo>
                  <a:pt x="192742" y="966316"/>
                  <a:pt x="172281" y="984902"/>
                  <a:pt x="170153" y="1009009"/>
                </a:cubicBezTo>
                <a:lnTo>
                  <a:pt x="168969" y="1009001"/>
                </a:lnTo>
                <a:lnTo>
                  <a:pt x="168969" y="1014872"/>
                </a:lnTo>
                <a:lnTo>
                  <a:pt x="168964" y="1014897"/>
                </a:lnTo>
                <a:lnTo>
                  <a:pt x="168964" y="1506274"/>
                </a:lnTo>
                <a:cubicBezTo>
                  <a:pt x="168964" y="1506282"/>
                  <a:pt x="168964" y="1506291"/>
                  <a:pt x="168969" y="1506299"/>
                </a:cubicBezTo>
                <a:lnTo>
                  <a:pt x="168969" y="1508067"/>
                </a:lnTo>
                <a:lnTo>
                  <a:pt x="168764" y="1508067"/>
                </a:lnTo>
                <a:cubicBezTo>
                  <a:pt x="168964" y="1508400"/>
                  <a:pt x="168966" y="1508735"/>
                  <a:pt x="168966" y="1509071"/>
                </a:cubicBezTo>
                <a:cubicBezTo>
                  <a:pt x="168966" y="1555730"/>
                  <a:pt x="131142" y="1593554"/>
                  <a:pt x="84483" y="1593554"/>
                </a:cubicBezTo>
                <a:cubicBezTo>
                  <a:pt x="37824" y="1593554"/>
                  <a:pt x="0" y="1555730"/>
                  <a:pt x="0" y="1509071"/>
                </a:cubicBezTo>
                <a:lnTo>
                  <a:pt x="203" y="1508067"/>
                </a:lnTo>
                <a:lnTo>
                  <a:pt x="4" y="1508067"/>
                </a:lnTo>
                <a:lnTo>
                  <a:pt x="4" y="986756"/>
                </a:lnTo>
                <a:lnTo>
                  <a:pt x="2336" y="986186"/>
                </a:lnTo>
                <a:cubicBezTo>
                  <a:pt x="13220" y="801074"/>
                  <a:pt x="167197" y="655082"/>
                  <a:pt x="355096" y="655082"/>
                </a:cubicBezTo>
                <a:close/>
                <a:moveTo>
                  <a:pt x="565110" y="0"/>
                </a:moveTo>
                <a:cubicBezTo>
                  <a:pt x="712085" y="0"/>
                  <a:pt x="831232" y="119147"/>
                  <a:pt x="831232" y="266122"/>
                </a:cubicBezTo>
                <a:cubicBezTo>
                  <a:pt x="831232" y="413097"/>
                  <a:pt x="712085" y="532244"/>
                  <a:pt x="565110" y="532244"/>
                </a:cubicBezTo>
                <a:cubicBezTo>
                  <a:pt x="418135" y="532244"/>
                  <a:pt x="298988" y="413097"/>
                  <a:pt x="298988" y="266122"/>
                </a:cubicBezTo>
                <a:cubicBezTo>
                  <a:pt x="298988" y="119147"/>
                  <a:pt x="418135" y="0"/>
                  <a:pt x="5651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椭圆 9"/>
          <p:cNvSpPr/>
          <p:nvPr/>
        </p:nvSpPr>
        <p:spPr>
          <a:xfrm>
            <a:off x="7859506" y="4605983"/>
            <a:ext cx="185382" cy="442267"/>
          </a:xfrm>
          <a:custGeom>
            <a:avLst/>
            <a:gdLst/>
            <a:ahLst/>
            <a:cxnLst/>
            <a:rect l="l" t="t" r="r" b="b"/>
            <a:pathLst>
              <a:path w="1130008" h="2695870">
                <a:moveTo>
                  <a:pt x="355096" y="655082"/>
                </a:moveTo>
                <a:lnTo>
                  <a:pt x="355096" y="657210"/>
                </a:lnTo>
                <a:cubicBezTo>
                  <a:pt x="358447" y="655275"/>
                  <a:pt x="362018" y="655082"/>
                  <a:pt x="365635" y="655082"/>
                </a:cubicBezTo>
                <a:lnTo>
                  <a:pt x="764589" y="655082"/>
                </a:lnTo>
                <a:lnTo>
                  <a:pt x="769967" y="656168"/>
                </a:lnTo>
                <a:lnTo>
                  <a:pt x="769967" y="655082"/>
                </a:lnTo>
                <a:cubicBezTo>
                  <a:pt x="960481" y="655082"/>
                  <a:pt x="1116603" y="801071"/>
                  <a:pt x="1127642" y="986187"/>
                </a:cubicBezTo>
                <a:lnTo>
                  <a:pt x="1130004" y="986756"/>
                </a:lnTo>
                <a:lnTo>
                  <a:pt x="1130004" y="1508067"/>
                </a:lnTo>
                <a:lnTo>
                  <a:pt x="1129803" y="1508067"/>
                </a:lnTo>
                <a:lnTo>
                  <a:pt x="1130008" y="1509071"/>
                </a:lnTo>
                <a:cubicBezTo>
                  <a:pt x="1130008" y="1555730"/>
                  <a:pt x="1091657" y="1593554"/>
                  <a:pt x="1044349" y="1593554"/>
                </a:cubicBezTo>
                <a:cubicBezTo>
                  <a:pt x="998735" y="1593554"/>
                  <a:pt x="961448" y="1558390"/>
                  <a:pt x="959698" y="1513996"/>
                </a:cubicBezTo>
                <a:lnTo>
                  <a:pt x="961257" y="1506275"/>
                </a:lnTo>
                <a:cubicBezTo>
                  <a:pt x="961257" y="1342482"/>
                  <a:pt x="961258" y="1178690"/>
                  <a:pt x="961258" y="1014897"/>
                </a:cubicBezTo>
                <a:cubicBezTo>
                  <a:pt x="961258" y="988066"/>
                  <a:pt x="939508" y="966316"/>
                  <a:pt x="912677" y="966316"/>
                </a:cubicBezTo>
                <a:cubicBezTo>
                  <a:pt x="887675" y="966316"/>
                  <a:pt x="867085" y="985202"/>
                  <a:pt x="865171" y="1009572"/>
                </a:cubicBezTo>
                <a:lnTo>
                  <a:pt x="864098" y="1009579"/>
                </a:lnTo>
                <a:lnTo>
                  <a:pt x="864098" y="1531873"/>
                </a:lnTo>
                <a:lnTo>
                  <a:pt x="864098" y="2562807"/>
                </a:lnTo>
                <a:cubicBezTo>
                  <a:pt x="864098" y="2636296"/>
                  <a:pt x="804524" y="2695870"/>
                  <a:pt x="731035" y="2695870"/>
                </a:cubicBezTo>
                <a:cubicBezTo>
                  <a:pt x="657546" y="2695870"/>
                  <a:pt x="597972" y="2636296"/>
                  <a:pt x="597972" y="2562807"/>
                </a:cubicBezTo>
                <a:lnTo>
                  <a:pt x="597972" y="1631382"/>
                </a:lnTo>
                <a:lnTo>
                  <a:pt x="532252" y="1631382"/>
                </a:lnTo>
                <a:lnTo>
                  <a:pt x="532252" y="2562807"/>
                </a:lnTo>
                <a:cubicBezTo>
                  <a:pt x="532252" y="2636296"/>
                  <a:pt x="472678" y="2695870"/>
                  <a:pt x="399189" y="2695870"/>
                </a:cubicBezTo>
                <a:cubicBezTo>
                  <a:pt x="325700" y="2695870"/>
                  <a:pt x="266126" y="2636296"/>
                  <a:pt x="266126" y="2562807"/>
                </a:cubicBezTo>
                <a:lnTo>
                  <a:pt x="266126" y="1531873"/>
                </a:lnTo>
                <a:lnTo>
                  <a:pt x="266126" y="1009612"/>
                </a:lnTo>
                <a:lnTo>
                  <a:pt x="265058" y="1009605"/>
                </a:lnTo>
                <a:cubicBezTo>
                  <a:pt x="263156" y="985219"/>
                  <a:pt x="242559" y="966316"/>
                  <a:pt x="217545" y="966316"/>
                </a:cubicBezTo>
                <a:cubicBezTo>
                  <a:pt x="192742" y="966316"/>
                  <a:pt x="172281" y="984902"/>
                  <a:pt x="170153" y="1009009"/>
                </a:cubicBezTo>
                <a:lnTo>
                  <a:pt x="168969" y="1009001"/>
                </a:lnTo>
                <a:lnTo>
                  <a:pt x="168969" y="1014872"/>
                </a:lnTo>
                <a:lnTo>
                  <a:pt x="168964" y="1014897"/>
                </a:lnTo>
                <a:lnTo>
                  <a:pt x="168964" y="1506274"/>
                </a:lnTo>
                <a:cubicBezTo>
                  <a:pt x="168964" y="1506282"/>
                  <a:pt x="168964" y="1506291"/>
                  <a:pt x="168969" y="1506299"/>
                </a:cubicBezTo>
                <a:lnTo>
                  <a:pt x="168969" y="1508067"/>
                </a:lnTo>
                <a:lnTo>
                  <a:pt x="168764" y="1508067"/>
                </a:lnTo>
                <a:cubicBezTo>
                  <a:pt x="168964" y="1508400"/>
                  <a:pt x="168966" y="1508735"/>
                  <a:pt x="168966" y="1509071"/>
                </a:cubicBezTo>
                <a:cubicBezTo>
                  <a:pt x="168966" y="1555730"/>
                  <a:pt x="131142" y="1593554"/>
                  <a:pt x="84483" y="1593554"/>
                </a:cubicBezTo>
                <a:cubicBezTo>
                  <a:pt x="37824" y="1593554"/>
                  <a:pt x="0" y="1555730"/>
                  <a:pt x="0" y="1509071"/>
                </a:cubicBezTo>
                <a:lnTo>
                  <a:pt x="203" y="1508067"/>
                </a:lnTo>
                <a:lnTo>
                  <a:pt x="4" y="1508067"/>
                </a:lnTo>
                <a:lnTo>
                  <a:pt x="4" y="986756"/>
                </a:lnTo>
                <a:lnTo>
                  <a:pt x="2336" y="986186"/>
                </a:lnTo>
                <a:cubicBezTo>
                  <a:pt x="13220" y="801074"/>
                  <a:pt x="167197" y="655082"/>
                  <a:pt x="355096" y="655082"/>
                </a:cubicBezTo>
                <a:close/>
                <a:moveTo>
                  <a:pt x="565110" y="0"/>
                </a:moveTo>
                <a:cubicBezTo>
                  <a:pt x="712085" y="0"/>
                  <a:pt x="831232" y="119147"/>
                  <a:pt x="831232" y="266122"/>
                </a:cubicBezTo>
                <a:cubicBezTo>
                  <a:pt x="831232" y="413097"/>
                  <a:pt x="712085" y="532244"/>
                  <a:pt x="565110" y="532244"/>
                </a:cubicBezTo>
                <a:cubicBezTo>
                  <a:pt x="418135" y="532244"/>
                  <a:pt x="298988" y="413097"/>
                  <a:pt x="298988" y="266122"/>
                </a:cubicBezTo>
                <a:cubicBezTo>
                  <a:pt x="298988" y="119147"/>
                  <a:pt x="418135" y="0"/>
                  <a:pt x="5651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椭圆 9"/>
          <p:cNvSpPr/>
          <p:nvPr/>
        </p:nvSpPr>
        <p:spPr>
          <a:xfrm>
            <a:off x="8102007" y="4605983"/>
            <a:ext cx="185382" cy="442267"/>
          </a:xfrm>
          <a:custGeom>
            <a:avLst/>
            <a:gdLst/>
            <a:ahLst/>
            <a:cxnLst/>
            <a:rect l="l" t="t" r="r" b="b"/>
            <a:pathLst>
              <a:path w="1130008" h="2695870">
                <a:moveTo>
                  <a:pt x="355096" y="655082"/>
                </a:moveTo>
                <a:lnTo>
                  <a:pt x="355096" y="657210"/>
                </a:lnTo>
                <a:cubicBezTo>
                  <a:pt x="358447" y="655275"/>
                  <a:pt x="362018" y="655082"/>
                  <a:pt x="365635" y="655082"/>
                </a:cubicBezTo>
                <a:lnTo>
                  <a:pt x="764589" y="655082"/>
                </a:lnTo>
                <a:lnTo>
                  <a:pt x="769967" y="656168"/>
                </a:lnTo>
                <a:lnTo>
                  <a:pt x="769967" y="655082"/>
                </a:lnTo>
                <a:cubicBezTo>
                  <a:pt x="960481" y="655082"/>
                  <a:pt x="1116603" y="801071"/>
                  <a:pt x="1127642" y="986187"/>
                </a:cubicBezTo>
                <a:lnTo>
                  <a:pt x="1130004" y="986756"/>
                </a:lnTo>
                <a:lnTo>
                  <a:pt x="1130004" y="1508067"/>
                </a:lnTo>
                <a:lnTo>
                  <a:pt x="1129803" y="1508067"/>
                </a:lnTo>
                <a:lnTo>
                  <a:pt x="1130008" y="1509071"/>
                </a:lnTo>
                <a:cubicBezTo>
                  <a:pt x="1130008" y="1555730"/>
                  <a:pt x="1091657" y="1593554"/>
                  <a:pt x="1044349" y="1593554"/>
                </a:cubicBezTo>
                <a:cubicBezTo>
                  <a:pt x="998735" y="1593554"/>
                  <a:pt x="961448" y="1558390"/>
                  <a:pt x="959698" y="1513996"/>
                </a:cubicBezTo>
                <a:lnTo>
                  <a:pt x="961257" y="1506275"/>
                </a:lnTo>
                <a:cubicBezTo>
                  <a:pt x="961257" y="1342482"/>
                  <a:pt x="961258" y="1178690"/>
                  <a:pt x="961258" y="1014897"/>
                </a:cubicBezTo>
                <a:cubicBezTo>
                  <a:pt x="961258" y="988066"/>
                  <a:pt x="939508" y="966316"/>
                  <a:pt x="912677" y="966316"/>
                </a:cubicBezTo>
                <a:cubicBezTo>
                  <a:pt x="887675" y="966316"/>
                  <a:pt x="867085" y="985202"/>
                  <a:pt x="865171" y="1009572"/>
                </a:cubicBezTo>
                <a:lnTo>
                  <a:pt x="864098" y="1009579"/>
                </a:lnTo>
                <a:lnTo>
                  <a:pt x="864098" y="1531873"/>
                </a:lnTo>
                <a:lnTo>
                  <a:pt x="864098" y="2562807"/>
                </a:lnTo>
                <a:cubicBezTo>
                  <a:pt x="864098" y="2636296"/>
                  <a:pt x="804524" y="2695870"/>
                  <a:pt x="731035" y="2695870"/>
                </a:cubicBezTo>
                <a:cubicBezTo>
                  <a:pt x="657546" y="2695870"/>
                  <a:pt x="597972" y="2636296"/>
                  <a:pt x="597972" y="2562807"/>
                </a:cubicBezTo>
                <a:lnTo>
                  <a:pt x="597972" y="1631382"/>
                </a:lnTo>
                <a:lnTo>
                  <a:pt x="532252" y="1631382"/>
                </a:lnTo>
                <a:lnTo>
                  <a:pt x="532252" y="2562807"/>
                </a:lnTo>
                <a:cubicBezTo>
                  <a:pt x="532252" y="2636296"/>
                  <a:pt x="472678" y="2695870"/>
                  <a:pt x="399189" y="2695870"/>
                </a:cubicBezTo>
                <a:cubicBezTo>
                  <a:pt x="325700" y="2695870"/>
                  <a:pt x="266126" y="2636296"/>
                  <a:pt x="266126" y="2562807"/>
                </a:cubicBezTo>
                <a:lnTo>
                  <a:pt x="266126" y="1531873"/>
                </a:lnTo>
                <a:lnTo>
                  <a:pt x="266126" y="1009612"/>
                </a:lnTo>
                <a:lnTo>
                  <a:pt x="265058" y="1009605"/>
                </a:lnTo>
                <a:cubicBezTo>
                  <a:pt x="263156" y="985219"/>
                  <a:pt x="242559" y="966316"/>
                  <a:pt x="217545" y="966316"/>
                </a:cubicBezTo>
                <a:cubicBezTo>
                  <a:pt x="192742" y="966316"/>
                  <a:pt x="172281" y="984902"/>
                  <a:pt x="170153" y="1009009"/>
                </a:cubicBezTo>
                <a:lnTo>
                  <a:pt x="168969" y="1009001"/>
                </a:lnTo>
                <a:lnTo>
                  <a:pt x="168969" y="1014872"/>
                </a:lnTo>
                <a:lnTo>
                  <a:pt x="168964" y="1014897"/>
                </a:lnTo>
                <a:lnTo>
                  <a:pt x="168964" y="1506274"/>
                </a:lnTo>
                <a:cubicBezTo>
                  <a:pt x="168964" y="1506282"/>
                  <a:pt x="168964" y="1506291"/>
                  <a:pt x="168969" y="1506299"/>
                </a:cubicBezTo>
                <a:lnTo>
                  <a:pt x="168969" y="1508067"/>
                </a:lnTo>
                <a:lnTo>
                  <a:pt x="168764" y="1508067"/>
                </a:lnTo>
                <a:cubicBezTo>
                  <a:pt x="168964" y="1508400"/>
                  <a:pt x="168966" y="1508735"/>
                  <a:pt x="168966" y="1509071"/>
                </a:cubicBezTo>
                <a:cubicBezTo>
                  <a:pt x="168966" y="1555730"/>
                  <a:pt x="131142" y="1593554"/>
                  <a:pt x="84483" y="1593554"/>
                </a:cubicBezTo>
                <a:cubicBezTo>
                  <a:pt x="37824" y="1593554"/>
                  <a:pt x="0" y="1555730"/>
                  <a:pt x="0" y="1509071"/>
                </a:cubicBezTo>
                <a:lnTo>
                  <a:pt x="203" y="1508067"/>
                </a:lnTo>
                <a:lnTo>
                  <a:pt x="4" y="1508067"/>
                </a:lnTo>
                <a:lnTo>
                  <a:pt x="4" y="986756"/>
                </a:lnTo>
                <a:lnTo>
                  <a:pt x="2336" y="986186"/>
                </a:lnTo>
                <a:cubicBezTo>
                  <a:pt x="13220" y="801074"/>
                  <a:pt x="167197" y="655082"/>
                  <a:pt x="355096" y="655082"/>
                </a:cubicBezTo>
                <a:close/>
                <a:moveTo>
                  <a:pt x="565110" y="0"/>
                </a:moveTo>
                <a:cubicBezTo>
                  <a:pt x="712085" y="0"/>
                  <a:pt x="831232" y="119147"/>
                  <a:pt x="831232" y="266122"/>
                </a:cubicBezTo>
                <a:cubicBezTo>
                  <a:pt x="831232" y="413097"/>
                  <a:pt x="712085" y="532244"/>
                  <a:pt x="565110" y="532244"/>
                </a:cubicBezTo>
                <a:cubicBezTo>
                  <a:pt x="418135" y="532244"/>
                  <a:pt x="298988" y="413097"/>
                  <a:pt x="298988" y="266122"/>
                </a:cubicBezTo>
                <a:cubicBezTo>
                  <a:pt x="298988" y="119147"/>
                  <a:pt x="418135" y="0"/>
                  <a:pt x="5651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椭圆 9"/>
          <p:cNvSpPr/>
          <p:nvPr/>
        </p:nvSpPr>
        <p:spPr>
          <a:xfrm>
            <a:off x="8344508" y="4605983"/>
            <a:ext cx="185382" cy="442267"/>
          </a:xfrm>
          <a:custGeom>
            <a:avLst/>
            <a:gdLst/>
            <a:ahLst/>
            <a:cxnLst/>
            <a:rect l="l" t="t" r="r" b="b"/>
            <a:pathLst>
              <a:path w="1130008" h="2695870">
                <a:moveTo>
                  <a:pt x="355096" y="655082"/>
                </a:moveTo>
                <a:lnTo>
                  <a:pt x="355096" y="657210"/>
                </a:lnTo>
                <a:cubicBezTo>
                  <a:pt x="358447" y="655275"/>
                  <a:pt x="362018" y="655082"/>
                  <a:pt x="365635" y="655082"/>
                </a:cubicBezTo>
                <a:lnTo>
                  <a:pt x="764589" y="655082"/>
                </a:lnTo>
                <a:lnTo>
                  <a:pt x="769967" y="656168"/>
                </a:lnTo>
                <a:lnTo>
                  <a:pt x="769967" y="655082"/>
                </a:lnTo>
                <a:cubicBezTo>
                  <a:pt x="960481" y="655082"/>
                  <a:pt x="1116603" y="801071"/>
                  <a:pt x="1127642" y="986187"/>
                </a:cubicBezTo>
                <a:lnTo>
                  <a:pt x="1130004" y="986756"/>
                </a:lnTo>
                <a:lnTo>
                  <a:pt x="1130004" y="1508067"/>
                </a:lnTo>
                <a:lnTo>
                  <a:pt x="1129803" y="1508067"/>
                </a:lnTo>
                <a:lnTo>
                  <a:pt x="1130008" y="1509071"/>
                </a:lnTo>
                <a:cubicBezTo>
                  <a:pt x="1130008" y="1555730"/>
                  <a:pt x="1091657" y="1593554"/>
                  <a:pt x="1044349" y="1593554"/>
                </a:cubicBezTo>
                <a:cubicBezTo>
                  <a:pt x="998735" y="1593554"/>
                  <a:pt x="961448" y="1558390"/>
                  <a:pt x="959698" y="1513996"/>
                </a:cubicBezTo>
                <a:lnTo>
                  <a:pt x="961257" y="1506275"/>
                </a:lnTo>
                <a:cubicBezTo>
                  <a:pt x="961257" y="1342482"/>
                  <a:pt x="961258" y="1178690"/>
                  <a:pt x="961258" y="1014897"/>
                </a:cubicBezTo>
                <a:cubicBezTo>
                  <a:pt x="961258" y="988066"/>
                  <a:pt x="939508" y="966316"/>
                  <a:pt x="912677" y="966316"/>
                </a:cubicBezTo>
                <a:cubicBezTo>
                  <a:pt x="887675" y="966316"/>
                  <a:pt x="867085" y="985202"/>
                  <a:pt x="865171" y="1009572"/>
                </a:cubicBezTo>
                <a:lnTo>
                  <a:pt x="864098" y="1009579"/>
                </a:lnTo>
                <a:lnTo>
                  <a:pt x="864098" y="1531873"/>
                </a:lnTo>
                <a:lnTo>
                  <a:pt x="864098" y="2562807"/>
                </a:lnTo>
                <a:cubicBezTo>
                  <a:pt x="864098" y="2636296"/>
                  <a:pt x="804524" y="2695870"/>
                  <a:pt x="731035" y="2695870"/>
                </a:cubicBezTo>
                <a:cubicBezTo>
                  <a:pt x="657546" y="2695870"/>
                  <a:pt x="597972" y="2636296"/>
                  <a:pt x="597972" y="2562807"/>
                </a:cubicBezTo>
                <a:lnTo>
                  <a:pt x="597972" y="1631382"/>
                </a:lnTo>
                <a:lnTo>
                  <a:pt x="532252" y="1631382"/>
                </a:lnTo>
                <a:lnTo>
                  <a:pt x="532252" y="2562807"/>
                </a:lnTo>
                <a:cubicBezTo>
                  <a:pt x="532252" y="2636296"/>
                  <a:pt x="472678" y="2695870"/>
                  <a:pt x="399189" y="2695870"/>
                </a:cubicBezTo>
                <a:cubicBezTo>
                  <a:pt x="325700" y="2695870"/>
                  <a:pt x="266126" y="2636296"/>
                  <a:pt x="266126" y="2562807"/>
                </a:cubicBezTo>
                <a:lnTo>
                  <a:pt x="266126" y="1531873"/>
                </a:lnTo>
                <a:lnTo>
                  <a:pt x="266126" y="1009612"/>
                </a:lnTo>
                <a:lnTo>
                  <a:pt x="265058" y="1009605"/>
                </a:lnTo>
                <a:cubicBezTo>
                  <a:pt x="263156" y="985219"/>
                  <a:pt x="242559" y="966316"/>
                  <a:pt x="217545" y="966316"/>
                </a:cubicBezTo>
                <a:cubicBezTo>
                  <a:pt x="192742" y="966316"/>
                  <a:pt x="172281" y="984902"/>
                  <a:pt x="170153" y="1009009"/>
                </a:cubicBezTo>
                <a:lnTo>
                  <a:pt x="168969" y="1009001"/>
                </a:lnTo>
                <a:lnTo>
                  <a:pt x="168969" y="1014872"/>
                </a:lnTo>
                <a:lnTo>
                  <a:pt x="168964" y="1014897"/>
                </a:lnTo>
                <a:lnTo>
                  <a:pt x="168964" y="1506274"/>
                </a:lnTo>
                <a:cubicBezTo>
                  <a:pt x="168964" y="1506282"/>
                  <a:pt x="168964" y="1506291"/>
                  <a:pt x="168969" y="1506299"/>
                </a:cubicBezTo>
                <a:lnTo>
                  <a:pt x="168969" y="1508067"/>
                </a:lnTo>
                <a:lnTo>
                  <a:pt x="168764" y="1508067"/>
                </a:lnTo>
                <a:cubicBezTo>
                  <a:pt x="168964" y="1508400"/>
                  <a:pt x="168966" y="1508735"/>
                  <a:pt x="168966" y="1509071"/>
                </a:cubicBezTo>
                <a:cubicBezTo>
                  <a:pt x="168966" y="1555730"/>
                  <a:pt x="131142" y="1593554"/>
                  <a:pt x="84483" y="1593554"/>
                </a:cubicBezTo>
                <a:cubicBezTo>
                  <a:pt x="37824" y="1593554"/>
                  <a:pt x="0" y="1555730"/>
                  <a:pt x="0" y="1509071"/>
                </a:cubicBezTo>
                <a:lnTo>
                  <a:pt x="203" y="1508067"/>
                </a:lnTo>
                <a:lnTo>
                  <a:pt x="4" y="1508067"/>
                </a:lnTo>
                <a:lnTo>
                  <a:pt x="4" y="986756"/>
                </a:lnTo>
                <a:lnTo>
                  <a:pt x="2336" y="986186"/>
                </a:lnTo>
                <a:cubicBezTo>
                  <a:pt x="13220" y="801074"/>
                  <a:pt x="167197" y="655082"/>
                  <a:pt x="355096" y="655082"/>
                </a:cubicBezTo>
                <a:close/>
                <a:moveTo>
                  <a:pt x="565110" y="0"/>
                </a:moveTo>
                <a:cubicBezTo>
                  <a:pt x="712085" y="0"/>
                  <a:pt x="831232" y="119147"/>
                  <a:pt x="831232" y="266122"/>
                </a:cubicBezTo>
                <a:cubicBezTo>
                  <a:pt x="831232" y="413097"/>
                  <a:pt x="712085" y="532244"/>
                  <a:pt x="565110" y="532244"/>
                </a:cubicBezTo>
                <a:cubicBezTo>
                  <a:pt x="418135" y="532244"/>
                  <a:pt x="298988" y="413097"/>
                  <a:pt x="298988" y="266122"/>
                </a:cubicBezTo>
                <a:cubicBezTo>
                  <a:pt x="298988" y="119147"/>
                  <a:pt x="418135" y="0"/>
                  <a:pt x="5651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椭圆 9"/>
          <p:cNvSpPr/>
          <p:nvPr/>
        </p:nvSpPr>
        <p:spPr>
          <a:xfrm>
            <a:off x="8587008" y="4605983"/>
            <a:ext cx="185382" cy="442267"/>
          </a:xfrm>
          <a:custGeom>
            <a:avLst/>
            <a:gdLst/>
            <a:ahLst/>
            <a:cxnLst/>
            <a:rect l="l" t="t" r="r" b="b"/>
            <a:pathLst>
              <a:path w="1130008" h="2695870">
                <a:moveTo>
                  <a:pt x="355096" y="655082"/>
                </a:moveTo>
                <a:lnTo>
                  <a:pt x="355096" y="657210"/>
                </a:lnTo>
                <a:cubicBezTo>
                  <a:pt x="358447" y="655275"/>
                  <a:pt x="362018" y="655082"/>
                  <a:pt x="365635" y="655082"/>
                </a:cubicBezTo>
                <a:lnTo>
                  <a:pt x="764589" y="655082"/>
                </a:lnTo>
                <a:lnTo>
                  <a:pt x="769967" y="656168"/>
                </a:lnTo>
                <a:lnTo>
                  <a:pt x="769967" y="655082"/>
                </a:lnTo>
                <a:cubicBezTo>
                  <a:pt x="960481" y="655082"/>
                  <a:pt x="1116603" y="801071"/>
                  <a:pt x="1127642" y="986187"/>
                </a:cubicBezTo>
                <a:lnTo>
                  <a:pt x="1130004" y="986756"/>
                </a:lnTo>
                <a:lnTo>
                  <a:pt x="1130004" y="1508067"/>
                </a:lnTo>
                <a:lnTo>
                  <a:pt x="1129803" y="1508067"/>
                </a:lnTo>
                <a:lnTo>
                  <a:pt x="1130008" y="1509071"/>
                </a:lnTo>
                <a:cubicBezTo>
                  <a:pt x="1130008" y="1555730"/>
                  <a:pt x="1091657" y="1593554"/>
                  <a:pt x="1044349" y="1593554"/>
                </a:cubicBezTo>
                <a:cubicBezTo>
                  <a:pt x="998735" y="1593554"/>
                  <a:pt x="961448" y="1558390"/>
                  <a:pt x="959698" y="1513996"/>
                </a:cubicBezTo>
                <a:lnTo>
                  <a:pt x="961257" y="1506275"/>
                </a:lnTo>
                <a:cubicBezTo>
                  <a:pt x="961257" y="1342482"/>
                  <a:pt x="961258" y="1178690"/>
                  <a:pt x="961258" y="1014897"/>
                </a:cubicBezTo>
                <a:cubicBezTo>
                  <a:pt x="961258" y="988066"/>
                  <a:pt x="939508" y="966316"/>
                  <a:pt x="912677" y="966316"/>
                </a:cubicBezTo>
                <a:cubicBezTo>
                  <a:pt x="887675" y="966316"/>
                  <a:pt x="867085" y="985202"/>
                  <a:pt x="865171" y="1009572"/>
                </a:cubicBezTo>
                <a:lnTo>
                  <a:pt x="864098" y="1009579"/>
                </a:lnTo>
                <a:lnTo>
                  <a:pt x="864098" y="1531873"/>
                </a:lnTo>
                <a:lnTo>
                  <a:pt x="864098" y="2562807"/>
                </a:lnTo>
                <a:cubicBezTo>
                  <a:pt x="864098" y="2636296"/>
                  <a:pt x="804524" y="2695870"/>
                  <a:pt x="731035" y="2695870"/>
                </a:cubicBezTo>
                <a:cubicBezTo>
                  <a:pt x="657546" y="2695870"/>
                  <a:pt x="597972" y="2636296"/>
                  <a:pt x="597972" y="2562807"/>
                </a:cubicBezTo>
                <a:lnTo>
                  <a:pt x="597972" y="1631382"/>
                </a:lnTo>
                <a:lnTo>
                  <a:pt x="532252" y="1631382"/>
                </a:lnTo>
                <a:lnTo>
                  <a:pt x="532252" y="2562807"/>
                </a:lnTo>
                <a:cubicBezTo>
                  <a:pt x="532252" y="2636296"/>
                  <a:pt x="472678" y="2695870"/>
                  <a:pt x="399189" y="2695870"/>
                </a:cubicBezTo>
                <a:cubicBezTo>
                  <a:pt x="325700" y="2695870"/>
                  <a:pt x="266126" y="2636296"/>
                  <a:pt x="266126" y="2562807"/>
                </a:cubicBezTo>
                <a:lnTo>
                  <a:pt x="266126" y="1531873"/>
                </a:lnTo>
                <a:lnTo>
                  <a:pt x="266126" y="1009612"/>
                </a:lnTo>
                <a:lnTo>
                  <a:pt x="265058" y="1009605"/>
                </a:lnTo>
                <a:cubicBezTo>
                  <a:pt x="263156" y="985219"/>
                  <a:pt x="242559" y="966316"/>
                  <a:pt x="217545" y="966316"/>
                </a:cubicBezTo>
                <a:cubicBezTo>
                  <a:pt x="192742" y="966316"/>
                  <a:pt x="172281" y="984902"/>
                  <a:pt x="170153" y="1009009"/>
                </a:cubicBezTo>
                <a:lnTo>
                  <a:pt x="168969" y="1009001"/>
                </a:lnTo>
                <a:lnTo>
                  <a:pt x="168969" y="1014872"/>
                </a:lnTo>
                <a:lnTo>
                  <a:pt x="168964" y="1014897"/>
                </a:lnTo>
                <a:lnTo>
                  <a:pt x="168964" y="1506274"/>
                </a:lnTo>
                <a:cubicBezTo>
                  <a:pt x="168964" y="1506282"/>
                  <a:pt x="168964" y="1506291"/>
                  <a:pt x="168969" y="1506299"/>
                </a:cubicBezTo>
                <a:lnTo>
                  <a:pt x="168969" y="1508067"/>
                </a:lnTo>
                <a:lnTo>
                  <a:pt x="168764" y="1508067"/>
                </a:lnTo>
                <a:cubicBezTo>
                  <a:pt x="168964" y="1508400"/>
                  <a:pt x="168966" y="1508735"/>
                  <a:pt x="168966" y="1509071"/>
                </a:cubicBezTo>
                <a:cubicBezTo>
                  <a:pt x="168966" y="1555730"/>
                  <a:pt x="131142" y="1593554"/>
                  <a:pt x="84483" y="1593554"/>
                </a:cubicBezTo>
                <a:cubicBezTo>
                  <a:pt x="37824" y="1593554"/>
                  <a:pt x="0" y="1555730"/>
                  <a:pt x="0" y="1509071"/>
                </a:cubicBezTo>
                <a:lnTo>
                  <a:pt x="203" y="1508067"/>
                </a:lnTo>
                <a:lnTo>
                  <a:pt x="4" y="1508067"/>
                </a:lnTo>
                <a:lnTo>
                  <a:pt x="4" y="986756"/>
                </a:lnTo>
                <a:lnTo>
                  <a:pt x="2336" y="986186"/>
                </a:lnTo>
                <a:cubicBezTo>
                  <a:pt x="13220" y="801074"/>
                  <a:pt x="167197" y="655082"/>
                  <a:pt x="355096" y="655082"/>
                </a:cubicBezTo>
                <a:close/>
                <a:moveTo>
                  <a:pt x="565110" y="0"/>
                </a:moveTo>
                <a:cubicBezTo>
                  <a:pt x="712085" y="0"/>
                  <a:pt x="831232" y="119147"/>
                  <a:pt x="831232" y="266122"/>
                </a:cubicBezTo>
                <a:cubicBezTo>
                  <a:pt x="831232" y="413097"/>
                  <a:pt x="712085" y="532244"/>
                  <a:pt x="565110" y="532244"/>
                </a:cubicBezTo>
                <a:cubicBezTo>
                  <a:pt x="418135" y="532244"/>
                  <a:pt x="298988" y="413097"/>
                  <a:pt x="298988" y="266122"/>
                </a:cubicBezTo>
                <a:cubicBezTo>
                  <a:pt x="298988" y="119147"/>
                  <a:pt x="418135" y="0"/>
                  <a:pt x="5651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椭圆 9"/>
          <p:cNvSpPr/>
          <p:nvPr/>
        </p:nvSpPr>
        <p:spPr>
          <a:xfrm>
            <a:off x="8829509" y="4605983"/>
            <a:ext cx="185382" cy="442267"/>
          </a:xfrm>
          <a:custGeom>
            <a:avLst/>
            <a:gdLst/>
            <a:ahLst/>
            <a:cxnLst/>
            <a:rect l="l" t="t" r="r" b="b"/>
            <a:pathLst>
              <a:path w="1130008" h="2695870">
                <a:moveTo>
                  <a:pt x="355096" y="655082"/>
                </a:moveTo>
                <a:lnTo>
                  <a:pt x="355096" y="657210"/>
                </a:lnTo>
                <a:cubicBezTo>
                  <a:pt x="358447" y="655275"/>
                  <a:pt x="362018" y="655082"/>
                  <a:pt x="365635" y="655082"/>
                </a:cubicBezTo>
                <a:lnTo>
                  <a:pt x="764589" y="655082"/>
                </a:lnTo>
                <a:lnTo>
                  <a:pt x="769967" y="656168"/>
                </a:lnTo>
                <a:lnTo>
                  <a:pt x="769967" y="655082"/>
                </a:lnTo>
                <a:cubicBezTo>
                  <a:pt x="960481" y="655082"/>
                  <a:pt x="1116603" y="801071"/>
                  <a:pt x="1127642" y="986187"/>
                </a:cubicBezTo>
                <a:lnTo>
                  <a:pt x="1130004" y="986756"/>
                </a:lnTo>
                <a:lnTo>
                  <a:pt x="1130004" y="1508067"/>
                </a:lnTo>
                <a:lnTo>
                  <a:pt x="1129803" y="1508067"/>
                </a:lnTo>
                <a:lnTo>
                  <a:pt x="1130008" y="1509071"/>
                </a:lnTo>
                <a:cubicBezTo>
                  <a:pt x="1130008" y="1555730"/>
                  <a:pt x="1091657" y="1593554"/>
                  <a:pt x="1044349" y="1593554"/>
                </a:cubicBezTo>
                <a:cubicBezTo>
                  <a:pt x="998735" y="1593554"/>
                  <a:pt x="961448" y="1558390"/>
                  <a:pt x="959698" y="1513996"/>
                </a:cubicBezTo>
                <a:lnTo>
                  <a:pt x="961257" y="1506275"/>
                </a:lnTo>
                <a:cubicBezTo>
                  <a:pt x="961257" y="1342482"/>
                  <a:pt x="961258" y="1178690"/>
                  <a:pt x="961258" y="1014897"/>
                </a:cubicBezTo>
                <a:cubicBezTo>
                  <a:pt x="961258" y="988066"/>
                  <a:pt x="939508" y="966316"/>
                  <a:pt x="912677" y="966316"/>
                </a:cubicBezTo>
                <a:cubicBezTo>
                  <a:pt x="887675" y="966316"/>
                  <a:pt x="867085" y="985202"/>
                  <a:pt x="865171" y="1009572"/>
                </a:cubicBezTo>
                <a:lnTo>
                  <a:pt x="864098" y="1009579"/>
                </a:lnTo>
                <a:lnTo>
                  <a:pt x="864098" y="1531873"/>
                </a:lnTo>
                <a:lnTo>
                  <a:pt x="864098" y="2562807"/>
                </a:lnTo>
                <a:cubicBezTo>
                  <a:pt x="864098" y="2636296"/>
                  <a:pt x="804524" y="2695870"/>
                  <a:pt x="731035" y="2695870"/>
                </a:cubicBezTo>
                <a:cubicBezTo>
                  <a:pt x="657546" y="2695870"/>
                  <a:pt x="597972" y="2636296"/>
                  <a:pt x="597972" y="2562807"/>
                </a:cubicBezTo>
                <a:lnTo>
                  <a:pt x="597972" y="1631382"/>
                </a:lnTo>
                <a:lnTo>
                  <a:pt x="532252" y="1631382"/>
                </a:lnTo>
                <a:lnTo>
                  <a:pt x="532252" y="2562807"/>
                </a:lnTo>
                <a:cubicBezTo>
                  <a:pt x="532252" y="2636296"/>
                  <a:pt x="472678" y="2695870"/>
                  <a:pt x="399189" y="2695870"/>
                </a:cubicBezTo>
                <a:cubicBezTo>
                  <a:pt x="325700" y="2695870"/>
                  <a:pt x="266126" y="2636296"/>
                  <a:pt x="266126" y="2562807"/>
                </a:cubicBezTo>
                <a:lnTo>
                  <a:pt x="266126" y="1531873"/>
                </a:lnTo>
                <a:lnTo>
                  <a:pt x="266126" y="1009612"/>
                </a:lnTo>
                <a:lnTo>
                  <a:pt x="265058" y="1009605"/>
                </a:lnTo>
                <a:cubicBezTo>
                  <a:pt x="263156" y="985219"/>
                  <a:pt x="242559" y="966316"/>
                  <a:pt x="217545" y="966316"/>
                </a:cubicBezTo>
                <a:cubicBezTo>
                  <a:pt x="192742" y="966316"/>
                  <a:pt x="172281" y="984902"/>
                  <a:pt x="170153" y="1009009"/>
                </a:cubicBezTo>
                <a:lnTo>
                  <a:pt x="168969" y="1009001"/>
                </a:lnTo>
                <a:lnTo>
                  <a:pt x="168969" y="1014872"/>
                </a:lnTo>
                <a:lnTo>
                  <a:pt x="168964" y="1014897"/>
                </a:lnTo>
                <a:lnTo>
                  <a:pt x="168964" y="1506274"/>
                </a:lnTo>
                <a:cubicBezTo>
                  <a:pt x="168964" y="1506282"/>
                  <a:pt x="168964" y="1506291"/>
                  <a:pt x="168969" y="1506299"/>
                </a:cubicBezTo>
                <a:lnTo>
                  <a:pt x="168969" y="1508067"/>
                </a:lnTo>
                <a:lnTo>
                  <a:pt x="168764" y="1508067"/>
                </a:lnTo>
                <a:cubicBezTo>
                  <a:pt x="168964" y="1508400"/>
                  <a:pt x="168966" y="1508735"/>
                  <a:pt x="168966" y="1509071"/>
                </a:cubicBezTo>
                <a:cubicBezTo>
                  <a:pt x="168966" y="1555730"/>
                  <a:pt x="131142" y="1593554"/>
                  <a:pt x="84483" y="1593554"/>
                </a:cubicBezTo>
                <a:cubicBezTo>
                  <a:pt x="37824" y="1593554"/>
                  <a:pt x="0" y="1555730"/>
                  <a:pt x="0" y="1509071"/>
                </a:cubicBezTo>
                <a:lnTo>
                  <a:pt x="203" y="1508067"/>
                </a:lnTo>
                <a:lnTo>
                  <a:pt x="4" y="1508067"/>
                </a:lnTo>
                <a:lnTo>
                  <a:pt x="4" y="986756"/>
                </a:lnTo>
                <a:lnTo>
                  <a:pt x="2336" y="986186"/>
                </a:lnTo>
                <a:cubicBezTo>
                  <a:pt x="13220" y="801074"/>
                  <a:pt x="167197" y="655082"/>
                  <a:pt x="355096" y="655082"/>
                </a:cubicBezTo>
                <a:close/>
                <a:moveTo>
                  <a:pt x="565110" y="0"/>
                </a:moveTo>
                <a:cubicBezTo>
                  <a:pt x="712085" y="0"/>
                  <a:pt x="831232" y="119147"/>
                  <a:pt x="831232" y="266122"/>
                </a:cubicBezTo>
                <a:cubicBezTo>
                  <a:pt x="831232" y="413097"/>
                  <a:pt x="712085" y="532244"/>
                  <a:pt x="565110" y="532244"/>
                </a:cubicBezTo>
                <a:cubicBezTo>
                  <a:pt x="418135" y="532244"/>
                  <a:pt x="298988" y="413097"/>
                  <a:pt x="298988" y="266122"/>
                </a:cubicBezTo>
                <a:cubicBezTo>
                  <a:pt x="298988" y="119147"/>
                  <a:pt x="418135" y="0"/>
                  <a:pt x="5651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椭圆 9"/>
          <p:cNvSpPr/>
          <p:nvPr/>
        </p:nvSpPr>
        <p:spPr>
          <a:xfrm>
            <a:off x="9072010" y="4605983"/>
            <a:ext cx="185382" cy="442267"/>
          </a:xfrm>
          <a:custGeom>
            <a:avLst/>
            <a:gdLst/>
            <a:ahLst/>
            <a:cxnLst/>
            <a:rect l="l" t="t" r="r" b="b"/>
            <a:pathLst>
              <a:path w="1130008" h="2695870">
                <a:moveTo>
                  <a:pt x="355096" y="655082"/>
                </a:moveTo>
                <a:lnTo>
                  <a:pt x="355096" y="657210"/>
                </a:lnTo>
                <a:cubicBezTo>
                  <a:pt x="358447" y="655275"/>
                  <a:pt x="362018" y="655082"/>
                  <a:pt x="365635" y="655082"/>
                </a:cubicBezTo>
                <a:lnTo>
                  <a:pt x="764589" y="655082"/>
                </a:lnTo>
                <a:lnTo>
                  <a:pt x="769967" y="656168"/>
                </a:lnTo>
                <a:lnTo>
                  <a:pt x="769967" y="655082"/>
                </a:lnTo>
                <a:cubicBezTo>
                  <a:pt x="960481" y="655082"/>
                  <a:pt x="1116603" y="801071"/>
                  <a:pt x="1127642" y="986187"/>
                </a:cubicBezTo>
                <a:lnTo>
                  <a:pt x="1130004" y="986756"/>
                </a:lnTo>
                <a:lnTo>
                  <a:pt x="1130004" y="1508067"/>
                </a:lnTo>
                <a:lnTo>
                  <a:pt x="1129803" y="1508067"/>
                </a:lnTo>
                <a:lnTo>
                  <a:pt x="1130008" y="1509071"/>
                </a:lnTo>
                <a:cubicBezTo>
                  <a:pt x="1130008" y="1555730"/>
                  <a:pt x="1091657" y="1593554"/>
                  <a:pt x="1044349" y="1593554"/>
                </a:cubicBezTo>
                <a:cubicBezTo>
                  <a:pt x="998735" y="1593554"/>
                  <a:pt x="961448" y="1558390"/>
                  <a:pt x="959698" y="1513996"/>
                </a:cubicBezTo>
                <a:lnTo>
                  <a:pt x="961257" y="1506275"/>
                </a:lnTo>
                <a:cubicBezTo>
                  <a:pt x="961257" y="1342482"/>
                  <a:pt x="961258" y="1178690"/>
                  <a:pt x="961258" y="1014897"/>
                </a:cubicBezTo>
                <a:cubicBezTo>
                  <a:pt x="961258" y="988066"/>
                  <a:pt x="939508" y="966316"/>
                  <a:pt x="912677" y="966316"/>
                </a:cubicBezTo>
                <a:cubicBezTo>
                  <a:pt x="887675" y="966316"/>
                  <a:pt x="867085" y="985202"/>
                  <a:pt x="865171" y="1009572"/>
                </a:cubicBezTo>
                <a:lnTo>
                  <a:pt x="864098" y="1009579"/>
                </a:lnTo>
                <a:lnTo>
                  <a:pt x="864098" y="1531873"/>
                </a:lnTo>
                <a:lnTo>
                  <a:pt x="864098" y="2562807"/>
                </a:lnTo>
                <a:cubicBezTo>
                  <a:pt x="864098" y="2636296"/>
                  <a:pt x="804524" y="2695870"/>
                  <a:pt x="731035" y="2695870"/>
                </a:cubicBezTo>
                <a:cubicBezTo>
                  <a:pt x="657546" y="2695870"/>
                  <a:pt x="597972" y="2636296"/>
                  <a:pt x="597972" y="2562807"/>
                </a:cubicBezTo>
                <a:lnTo>
                  <a:pt x="597972" y="1631382"/>
                </a:lnTo>
                <a:lnTo>
                  <a:pt x="532252" y="1631382"/>
                </a:lnTo>
                <a:lnTo>
                  <a:pt x="532252" y="2562807"/>
                </a:lnTo>
                <a:cubicBezTo>
                  <a:pt x="532252" y="2636296"/>
                  <a:pt x="472678" y="2695870"/>
                  <a:pt x="399189" y="2695870"/>
                </a:cubicBezTo>
                <a:cubicBezTo>
                  <a:pt x="325700" y="2695870"/>
                  <a:pt x="266126" y="2636296"/>
                  <a:pt x="266126" y="2562807"/>
                </a:cubicBezTo>
                <a:lnTo>
                  <a:pt x="266126" y="1531873"/>
                </a:lnTo>
                <a:lnTo>
                  <a:pt x="266126" y="1009612"/>
                </a:lnTo>
                <a:lnTo>
                  <a:pt x="265058" y="1009605"/>
                </a:lnTo>
                <a:cubicBezTo>
                  <a:pt x="263156" y="985219"/>
                  <a:pt x="242559" y="966316"/>
                  <a:pt x="217545" y="966316"/>
                </a:cubicBezTo>
                <a:cubicBezTo>
                  <a:pt x="192742" y="966316"/>
                  <a:pt x="172281" y="984902"/>
                  <a:pt x="170153" y="1009009"/>
                </a:cubicBezTo>
                <a:lnTo>
                  <a:pt x="168969" y="1009001"/>
                </a:lnTo>
                <a:lnTo>
                  <a:pt x="168969" y="1014872"/>
                </a:lnTo>
                <a:lnTo>
                  <a:pt x="168964" y="1014897"/>
                </a:lnTo>
                <a:lnTo>
                  <a:pt x="168964" y="1506274"/>
                </a:lnTo>
                <a:cubicBezTo>
                  <a:pt x="168964" y="1506282"/>
                  <a:pt x="168964" y="1506291"/>
                  <a:pt x="168969" y="1506299"/>
                </a:cubicBezTo>
                <a:lnTo>
                  <a:pt x="168969" y="1508067"/>
                </a:lnTo>
                <a:lnTo>
                  <a:pt x="168764" y="1508067"/>
                </a:lnTo>
                <a:cubicBezTo>
                  <a:pt x="168964" y="1508400"/>
                  <a:pt x="168966" y="1508735"/>
                  <a:pt x="168966" y="1509071"/>
                </a:cubicBezTo>
                <a:cubicBezTo>
                  <a:pt x="168966" y="1555730"/>
                  <a:pt x="131142" y="1593554"/>
                  <a:pt x="84483" y="1593554"/>
                </a:cubicBezTo>
                <a:cubicBezTo>
                  <a:pt x="37824" y="1593554"/>
                  <a:pt x="0" y="1555730"/>
                  <a:pt x="0" y="1509071"/>
                </a:cubicBezTo>
                <a:lnTo>
                  <a:pt x="203" y="1508067"/>
                </a:lnTo>
                <a:lnTo>
                  <a:pt x="4" y="1508067"/>
                </a:lnTo>
                <a:lnTo>
                  <a:pt x="4" y="986756"/>
                </a:lnTo>
                <a:lnTo>
                  <a:pt x="2336" y="986186"/>
                </a:lnTo>
                <a:cubicBezTo>
                  <a:pt x="13220" y="801074"/>
                  <a:pt x="167197" y="655082"/>
                  <a:pt x="355096" y="655082"/>
                </a:cubicBezTo>
                <a:close/>
                <a:moveTo>
                  <a:pt x="565110" y="0"/>
                </a:moveTo>
                <a:cubicBezTo>
                  <a:pt x="712085" y="0"/>
                  <a:pt x="831232" y="119147"/>
                  <a:pt x="831232" y="266122"/>
                </a:cubicBezTo>
                <a:cubicBezTo>
                  <a:pt x="831232" y="413097"/>
                  <a:pt x="712085" y="532244"/>
                  <a:pt x="565110" y="532244"/>
                </a:cubicBezTo>
                <a:cubicBezTo>
                  <a:pt x="418135" y="532244"/>
                  <a:pt x="298988" y="413097"/>
                  <a:pt x="298988" y="266122"/>
                </a:cubicBezTo>
                <a:cubicBezTo>
                  <a:pt x="298988" y="119147"/>
                  <a:pt x="418135" y="0"/>
                  <a:pt x="5651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椭圆 9"/>
          <p:cNvSpPr/>
          <p:nvPr/>
        </p:nvSpPr>
        <p:spPr>
          <a:xfrm>
            <a:off x="9314511" y="4605983"/>
            <a:ext cx="185382" cy="442267"/>
          </a:xfrm>
          <a:custGeom>
            <a:avLst/>
            <a:gdLst/>
            <a:ahLst/>
            <a:cxnLst/>
            <a:rect l="l" t="t" r="r" b="b"/>
            <a:pathLst>
              <a:path w="1130008" h="2695870">
                <a:moveTo>
                  <a:pt x="355096" y="655082"/>
                </a:moveTo>
                <a:lnTo>
                  <a:pt x="355096" y="657210"/>
                </a:lnTo>
                <a:cubicBezTo>
                  <a:pt x="358447" y="655275"/>
                  <a:pt x="362018" y="655082"/>
                  <a:pt x="365635" y="655082"/>
                </a:cubicBezTo>
                <a:lnTo>
                  <a:pt x="764589" y="655082"/>
                </a:lnTo>
                <a:lnTo>
                  <a:pt x="769967" y="656168"/>
                </a:lnTo>
                <a:lnTo>
                  <a:pt x="769967" y="655082"/>
                </a:lnTo>
                <a:cubicBezTo>
                  <a:pt x="960481" y="655082"/>
                  <a:pt x="1116603" y="801071"/>
                  <a:pt x="1127642" y="986187"/>
                </a:cubicBezTo>
                <a:lnTo>
                  <a:pt x="1130004" y="986756"/>
                </a:lnTo>
                <a:lnTo>
                  <a:pt x="1130004" y="1508067"/>
                </a:lnTo>
                <a:lnTo>
                  <a:pt x="1129803" y="1508067"/>
                </a:lnTo>
                <a:lnTo>
                  <a:pt x="1130008" y="1509071"/>
                </a:lnTo>
                <a:cubicBezTo>
                  <a:pt x="1130008" y="1555730"/>
                  <a:pt x="1091657" y="1593554"/>
                  <a:pt x="1044349" y="1593554"/>
                </a:cubicBezTo>
                <a:cubicBezTo>
                  <a:pt x="998735" y="1593554"/>
                  <a:pt x="961448" y="1558390"/>
                  <a:pt x="959698" y="1513996"/>
                </a:cubicBezTo>
                <a:lnTo>
                  <a:pt x="961257" y="1506275"/>
                </a:lnTo>
                <a:cubicBezTo>
                  <a:pt x="961257" y="1342482"/>
                  <a:pt x="961258" y="1178690"/>
                  <a:pt x="961258" y="1014897"/>
                </a:cubicBezTo>
                <a:cubicBezTo>
                  <a:pt x="961258" y="988066"/>
                  <a:pt x="939508" y="966316"/>
                  <a:pt x="912677" y="966316"/>
                </a:cubicBezTo>
                <a:cubicBezTo>
                  <a:pt x="887675" y="966316"/>
                  <a:pt x="867085" y="985202"/>
                  <a:pt x="865171" y="1009572"/>
                </a:cubicBezTo>
                <a:lnTo>
                  <a:pt x="864098" y="1009579"/>
                </a:lnTo>
                <a:lnTo>
                  <a:pt x="864098" y="1531873"/>
                </a:lnTo>
                <a:lnTo>
                  <a:pt x="864098" y="2562807"/>
                </a:lnTo>
                <a:cubicBezTo>
                  <a:pt x="864098" y="2636296"/>
                  <a:pt x="804524" y="2695870"/>
                  <a:pt x="731035" y="2695870"/>
                </a:cubicBezTo>
                <a:cubicBezTo>
                  <a:pt x="657546" y="2695870"/>
                  <a:pt x="597972" y="2636296"/>
                  <a:pt x="597972" y="2562807"/>
                </a:cubicBezTo>
                <a:lnTo>
                  <a:pt x="597972" y="1631382"/>
                </a:lnTo>
                <a:lnTo>
                  <a:pt x="532252" y="1631382"/>
                </a:lnTo>
                <a:lnTo>
                  <a:pt x="532252" y="2562807"/>
                </a:lnTo>
                <a:cubicBezTo>
                  <a:pt x="532252" y="2636296"/>
                  <a:pt x="472678" y="2695870"/>
                  <a:pt x="399189" y="2695870"/>
                </a:cubicBezTo>
                <a:cubicBezTo>
                  <a:pt x="325700" y="2695870"/>
                  <a:pt x="266126" y="2636296"/>
                  <a:pt x="266126" y="2562807"/>
                </a:cubicBezTo>
                <a:lnTo>
                  <a:pt x="266126" y="1531873"/>
                </a:lnTo>
                <a:lnTo>
                  <a:pt x="266126" y="1009612"/>
                </a:lnTo>
                <a:lnTo>
                  <a:pt x="265058" y="1009605"/>
                </a:lnTo>
                <a:cubicBezTo>
                  <a:pt x="263156" y="985219"/>
                  <a:pt x="242559" y="966316"/>
                  <a:pt x="217545" y="966316"/>
                </a:cubicBezTo>
                <a:cubicBezTo>
                  <a:pt x="192742" y="966316"/>
                  <a:pt x="172281" y="984902"/>
                  <a:pt x="170153" y="1009009"/>
                </a:cubicBezTo>
                <a:lnTo>
                  <a:pt x="168969" y="1009001"/>
                </a:lnTo>
                <a:lnTo>
                  <a:pt x="168969" y="1014872"/>
                </a:lnTo>
                <a:lnTo>
                  <a:pt x="168964" y="1014897"/>
                </a:lnTo>
                <a:lnTo>
                  <a:pt x="168964" y="1506274"/>
                </a:lnTo>
                <a:cubicBezTo>
                  <a:pt x="168964" y="1506282"/>
                  <a:pt x="168964" y="1506291"/>
                  <a:pt x="168969" y="1506299"/>
                </a:cubicBezTo>
                <a:lnTo>
                  <a:pt x="168969" y="1508067"/>
                </a:lnTo>
                <a:lnTo>
                  <a:pt x="168764" y="1508067"/>
                </a:lnTo>
                <a:cubicBezTo>
                  <a:pt x="168964" y="1508400"/>
                  <a:pt x="168966" y="1508735"/>
                  <a:pt x="168966" y="1509071"/>
                </a:cubicBezTo>
                <a:cubicBezTo>
                  <a:pt x="168966" y="1555730"/>
                  <a:pt x="131142" y="1593554"/>
                  <a:pt x="84483" y="1593554"/>
                </a:cubicBezTo>
                <a:cubicBezTo>
                  <a:pt x="37824" y="1593554"/>
                  <a:pt x="0" y="1555730"/>
                  <a:pt x="0" y="1509071"/>
                </a:cubicBezTo>
                <a:lnTo>
                  <a:pt x="203" y="1508067"/>
                </a:lnTo>
                <a:lnTo>
                  <a:pt x="4" y="1508067"/>
                </a:lnTo>
                <a:lnTo>
                  <a:pt x="4" y="986756"/>
                </a:lnTo>
                <a:lnTo>
                  <a:pt x="2336" y="986186"/>
                </a:lnTo>
                <a:cubicBezTo>
                  <a:pt x="13220" y="801074"/>
                  <a:pt x="167197" y="655082"/>
                  <a:pt x="355096" y="655082"/>
                </a:cubicBezTo>
                <a:close/>
                <a:moveTo>
                  <a:pt x="565110" y="0"/>
                </a:moveTo>
                <a:cubicBezTo>
                  <a:pt x="712085" y="0"/>
                  <a:pt x="831232" y="119147"/>
                  <a:pt x="831232" y="266122"/>
                </a:cubicBezTo>
                <a:cubicBezTo>
                  <a:pt x="831232" y="413097"/>
                  <a:pt x="712085" y="532244"/>
                  <a:pt x="565110" y="532244"/>
                </a:cubicBezTo>
                <a:cubicBezTo>
                  <a:pt x="418135" y="532244"/>
                  <a:pt x="298988" y="413097"/>
                  <a:pt x="298988" y="266122"/>
                </a:cubicBezTo>
                <a:cubicBezTo>
                  <a:pt x="298988" y="119147"/>
                  <a:pt x="418135" y="0"/>
                  <a:pt x="5651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椭圆 9"/>
          <p:cNvSpPr/>
          <p:nvPr/>
        </p:nvSpPr>
        <p:spPr>
          <a:xfrm>
            <a:off x="9557012" y="4605983"/>
            <a:ext cx="185382" cy="442267"/>
          </a:xfrm>
          <a:custGeom>
            <a:avLst/>
            <a:gdLst/>
            <a:ahLst/>
            <a:cxnLst/>
            <a:rect l="l" t="t" r="r" b="b"/>
            <a:pathLst>
              <a:path w="1130008" h="2695870">
                <a:moveTo>
                  <a:pt x="355096" y="655082"/>
                </a:moveTo>
                <a:lnTo>
                  <a:pt x="355096" y="657210"/>
                </a:lnTo>
                <a:cubicBezTo>
                  <a:pt x="358447" y="655275"/>
                  <a:pt x="362018" y="655082"/>
                  <a:pt x="365635" y="655082"/>
                </a:cubicBezTo>
                <a:lnTo>
                  <a:pt x="764589" y="655082"/>
                </a:lnTo>
                <a:lnTo>
                  <a:pt x="769967" y="656168"/>
                </a:lnTo>
                <a:lnTo>
                  <a:pt x="769967" y="655082"/>
                </a:lnTo>
                <a:cubicBezTo>
                  <a:pt x="960481" y="655082"/>
                  <a:pt x="1116603" y="801071"/>
                  <a:pt x="1127642" y="986187"/>
                </a:cubicBezTo>
                <a:lnTo>
                  <a:pt x="1130004" y="986756"/>
                </a:lnTo>
                <a:lnTo>
                  <a:pt x="1130004" y="1508067"/>
                </a:lnTo>
                <a:lnTo>
                  <a:pt x="1129803" y="1508067"/>
                </a:lnTo>
                <a:lnTo>
                  <a:pt x="1130008" y="1509071"/>
                </a:lnTo>
                <a:cubicBezTo>
                  <a:pt x="1130008" y="1555730"/>
                  <a:pt x="1091657" y="1593554"/>
                  <a:pt x="1044349" y="1593554"/>
                </a:cubicBezTo>
                <a:cubicBezTo>
                  <a:pt x="998735" y="1593554"/>
                  <a:pt x="961448" y="1558390"/>
                  <a:pt x="959698" y="1513996"/>
                </a:cubicBezTo>
                <a:lnTo>
                  <a:pt x="961257" y="1506275"/>
                </a:lnTo>
                <a:cubicBezTo>
                  <a:pt x="961257" y="1342482"/>
                  <a:pt x="961258" y="1178690"/>
                  <a:pt x="961258" y="1014897"/>
                </a:cubicBezTo>
                <a:cubicBezTo>
                  <a:pt x="961258" y="988066"/>
                  <a:pt x="939508" y="966316"/>
                  <a:pt x="912677" y="966316"/>
                </a:cubicBezTo>
                <a:cubicBezTo>
                  <a:pt x="887675" y="966316"/>
                  <a:pt x="867085" y="985202"/>
                  <a:pt x="865171" y="1009572"/>
                </a:cubicBezTo>
                <a:lnTo>
                  <a:pt x="864098" y="1009579"/>
                </a:lnTo>
                <a:lnTo>
                  <a:pt x="864098" y="1531873"/>
                </a:lnTo>
                <a:lnTo>
                  <a:pt x="864098" y="2562807"/>
                </a:lnTo>
                <a:cubicBezTo>
                  <a:pt x="864098" y="2636296"/>
                  <a:pt x="804524" y="2695870"/>
                  <a:pt x="731035" y="2695870"/>
                </a:cubicBezTo>
                <a:cubicBezTo>
                  <a:pt x="657546" y="2695870"/>
                  <a:pt x="597972" y="2636296"/>
                  <a:pt x="597972" y="2562807"/>
                </a:cubicBezTo>
                <a:lnTo>
                  <a:pt x="597972" y="1631382"/>
                </a:lnTo>
                <a:lnTo>
                  <a:pt x="532252" y="1631382"/>
                </a:lnTo>
                <a:lnTo>
                  <a:pt x="532252" y="2562807"/>
                </a:lnTo>
                <a:cubicBezTo>
                  <a:pt x="532252" y="2636296"/>
                  <a:pt x="472678" y="2695870"/>
                  <a:pt x="399189" y="2695870"/>
                </a:cubicBezTo>
                <a:cubicBezTo>
                  <a:pt x="325700" y="2695870"/>
                  <a:pt x="266126" y="2636296"/>
                  <a:pt x="266126" y="2562807"/>
                </a:cubicBezTo>
                <a:lnTo>
                  <a:pt x="266126" y="1531873"/>
                </a:lnTo>
                <a:lnTo>
                  <a:pt x="266126" y="1009612"/>
                </a:lnTo>
                <a:lnTo>
                  <a:pt x="265058" y="1009605"/>
                </a:lnTo>
                <a:cubicBezTo>
                  <a:pt x="263156" y="985219"/>
                  <a:pt x="242559" y="966316"/>
                  <a:pt x="217545" y="966316"/>
                </a:cubicBezTo>
                <a:cubicBezTo>
                  <a:pt x="192742" y="966316"/>
                  <a:pt x="172281" y="984902"/>
                  <a:pt x="170153" y="1009009"/>
                </a:cubicBezTo>
                <a:lnTo>
                  <a:pt x="168969" y="1009001"/>
                </a:lnTo>
                <a:lnTo>
                  <a:pt x="168969" y="1014872"/>
                </a:lnTo>
                <a:lnTo>
                  <a:pt x="168964" y="1014897"/>
                </a:lnTo>
                <a:lnTo>
                  <a:pt x="168964" y="1506274"/>
                </a:lnTo>
                <a:cubicBezTo>
                  <a:pt x="168964" y="1506282"/>
                  <a:pt x="168964" y="1506291"/>
                  <a:pt x="168969" y="1506299"/>
                </a:cubicBezTo>
                <a:lnTo>
                  <a:pt x="168969" y="1508067"/>
                </a:lnTo>
                <a:lnTo>
                  <a:pt x="168764" y="1508067"/>
                </a:lnTo>
                <a:cubicBezTo>
                  <a:pt x="168964" y="1508400"/>
                  <a:pt x="168966" y="1508735"/>
                  <a:pt x="168966" y="1509071"/>
                </a:cubicBezTo>
                <a:cubicBezTo>
                  <a:pt x="168966" y="1555730"/>
                  <a:pt x="131142" y="1593554"/>
                  <a:pt x="84483" y="1593554"/>
                </a:cubicBezTo>
                <a:cubicBezTo>
                  <a:pt x="37824" y="1593554"/>
                  <a:pt x="0" y="1555730"/>
                  <a:pt x="0" y="1509071"/>
                </a:cubicBezTo>
                <a:lnTo>
                  <a:pt x="203" y="1508067"/>
                </a:lnTo>
                <a:lnTo>
                  <a:pt x="4" y="1508067"/>
                </a:lnTo>
                <a:lnTo>
                  <a:pt x="4" y="986756"/>
                </a:lnTo>
                <a:lnTo>
                  <a:pt x="2336" y="986186"/>
                </a:lnTo>
                <a:cubicBezTo>
                  <a:pt x="13220" y="801074"/>
                  <a:pt x="167197" y="655082"/>
                  <a:pt x="355096" y="655082"/>
                </a:cubicBezTo>
                <a:close/>
                <a:moveTo>
                  <a:pt x="565110" y="0"/>
                </a:moveTo>
                <a:cubicBezTo>
                  <a:pt x="712085" y="0"/>
                  <a:pt x="831232" y="119147"/>
                  <a:pt x="831232" y="266122"/>
                </a:cubicBezTo>
                <a:cubicBezTo>
                  <a:pt x="831232" y="413097"/>
                  <a:pt x="712085" y="532244"/>
                  <a:pt x="565110" y="532244"/>
                </a:cubicBezTo>
                <a:cubicBezTo>
                  <a:pt x="418135" y="532244"/>
                  <a:pt x="298988" y="413097"/>
                  <a:pt x="298988" y="266122"/>
                </a:cubicBezTo>
                <a:cubicBezTo>
                  <a:pt x="298988" y="119147"/>
                  <a:pt x="418135" y="0"/>
                  <a:pt x="5651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椭圆 9"/>
          <p:cNvSpPr/>
          <p:nvPr/>
        </p:nvSpPr>
        <p:spPr>
          <a:xfrm>
            <a:off x="9799513" y="4605983"/>
            <a:ext cx="185382" cy="442267"/>
          </a:xfrm>
          <a:custGeom>
            <a:avLst/>
            <a:gdLst/>
            <a:ahLst/>
            <a:cxnLst/>
            <a:rect l="l" t="t" r="r" b="b"/>
            <a:pathLst>
              <a:path w="1130008" h="2695870">
                <a:moveTo>
                  <a:pt x="355096" y="655082"/>
                </a:moveTo>
                <a:lnTo>
                  <a:pt x="355096" y="657210"/>
                </a:lnTo>
                <a:cubicBezTo>
                  <a:pt x="358447" y="655275"/>
                  <a:pt x="362018" y="655082"/>
                  <a:pt x="365635" y="655082"/>
                </a:cubicBezTo>
                <a:lnTo>
                  <a:pt x="764589" y="655082"/>
                </a:lnTo>
                <a:lnTo>
                  <a:pt x="769967" y="656168"/>
                </a:lnTo>
                <a:lnTo>
                  <a:pt x="769967" y="655082"/>
                </a:lnTo>
                <a:cubicBezTo>
                  <a:pt x="960481" y="655082"/>
                  <a:pt x="1116603" y="801071"/>
                  <a:pt x="1127642" y="986187"/>
                </a:cubicBezTo>
                <a:lnTo>
                  <a:pt x="1130004" y="986756"/>
                </a:lnTo>
                <a:lnTo>
                  <a:pt x="1130004" y="1508067"/>
                </a:lnTo>
                <a:lnTo>
                  <a:pt x="1129803" y="1508067"/>
                </a:lnTo>
                <a:lnTo>
                  <a:pt x="1130008" y="1509071"/>
                </a:lnTo>
                <a:cubicBezTo>
                  <a:pt x="1130008" y="1555730"/>
                  <a:pt x="1091657" y="1593554"/>
                  <a:pt x="1044349" y="1593554"/>
                </a:cubicBezTo>
                <a:cubicBezTo>
                  <a:pt x="998735" y="1593554"/>
                  <a:pt x="961448" y="1558390"/>
                  <a:pt x="959698" y="1513996"/>
                </a:cubicBezTo>
                <a:lnTo>
                  <a:pt x="961257" y="1506275"/>
                </a:lnTo>
                <a:cubicBezTo>
                  <a:pt x="961257" y="1342482"/>
                  <a:pt x="961258" y="1178690"/>
                  <a:pt x="961258" y="1014897"/>
                </a:cubicBezTo>
                <a:cubicBezTo>
                  <a:pt x="961258" y="988066"/>
                  <a:pt x="939508" y="966316"/>
                  <a:pt x="912677" y="966316"/>
                </a:cubicBezTo>
                <a:cubicBezTo>
                  <a:pt x="887675" y="966316"/>
                  <a:pt x="867085" y="985202"/>
                  <a:pt x="865171" y="1009572"/>
                </a:cubicBezTo>
                <a:lnTo>
                  <a:pt x="864098" y="1009579"/>
                </a:lnTo>
                <a:lnTo>
                  <a:pt x="864098" y="1531873"/>
                </a:lnTo>
                <a:lnTo>
                  <a:pt x="864098" y="2562807"/>
                </a:lnTo>
                <a:cubicBezTo>
                  <a:pt x="864098" y="2636296"/>
                  <a:pt x="804524" y="2695870"/>
                  <a:pt x="731035" y="2695870"/>
                </a:cubicBezTo>
                <a:cubicBezTo>
                  <a:pt x="657546" y="2695870"/>
                  <a:pt x="597972" y="2636296"/>
                  <a:pt x="597972" y="2562807"/>
                </a:cubicBezTo>
                <a:lnTo>
                  <a:pt x="597972" y="1631382"/>
                </a:lnTo>
                <a:lnTo>
                  <a:pt x="532252" y="1631382"/>
                </a:lnTo>
                <a:lnTo>
                  <a:pt x="532252" y="2562807"/>
                </a:lnTo>
                <a:cubicBezTo>
                  <a:pt x="532252" y="2636296"/>
                  <a:pt x="472678" y="2695870"/>
                  <a:pt x="399189" y="2695870"/>
                </a:cubicBezTo>
                <a:cubicBezTo>
                  <a:pt x="325700" y="2695870"/>
                  <a:pt x="266126" y="2636296"/>
                  <a:pt x="266126" y="2562807"/>
                </a:cubicBezTo>
                <a:lnTo>
                  <a:pt x="266126" y="1531873"/>
                </a:lnTo>
                <a:lnTo>
                  <a:pt x="266126" y="1009612"/>
                </a:lnTo>
                <a:lnTo>
                  <a:pt x="265058" y="1009605"/>
                </a:lnTo>
                <a:cubicBezTo>
                  <a:pt x="263156" y="985219"/>
                  <a:pt x="242559" y="966316"/>
                  <a:pt x="217545" y="966316"/>
                </a:cubicBezTo>
                <a:cubicBezTo>
                  <a:pt x="192742" y="966316"/>
                  <a:pt x="172281" y="984902"/>
                  <a:pt x="170153" y="1009009"/>
                </a:cubicBezTo>
                <a:lnTo>
                  <a:pt x="168969" y="1009001"/>
                </a:lnTo>
                <a:lnTo>
                  <a:pt x="168969" y="1014872"/>
                </a:lnTo>
                <a:lnTo>
                  <a:pt x="168964" y="1014897"/>
                </a:lnTo>
                <a:lnTo>
                  <a:pt x="168964" y="1506274"/>
                </a:lnTo>
                <a:cubicBezTo>
                  <a:pt x="168964" y="1506282"/>
                  <a:pt x="168964" y="1506291"/>
                  <a:pt x="168969" y="1506299"/>
                </a:cubicBezTo>
                <a:lnTo>
                  <a:pt x="168969" y="1508067"/>
                </a:lnTo>
                <a:lnTo>
                  <a:pt x="168764" y="1508067"/>
                </a:lnTo>
                <a:cubicBezTo>
                  <a:pt x="168964" y="1508400"/>
                  <a:pt x="168966" y="1508735"/>
                  <a:pt x="168966" y="1509071"/>
                </a:cubicBezTo>
                <a:cubicBezTo>
                  <a:pt x="168966" y="1555730"/>
                  <a:pt x="131142" y="1593554"/>
                  <a:pt x="84483" y="1593554"/>
                </a:cubicBezTo>
                <a:cubicBezTo>
                  <a:pt x="37824" y="1593554"/>
                  <a:pt x="0" y="1555730"/>
                  <a:pt x="0" y="1509071"/>
                </a:cubicBezTo>
                <a:lnTo>
                  <a:pt x="203" y="1508067"/>
                </a:lnTo>
                <a:lnTo>
                  <a:pt x="4" y="1508067"/>
                </a:lnTo>
                <a:lnTo>
                  <a:pt x="4" y="986756"/>
                </a:lnTo>
                <a:lnTo>
                  <a:pt x="2336" y="986186"/>
                </a:lnTo>
                <a:cubicBezTo>
                  <a:pt x="13220" y="801074"/>
                  <a:pt x="167197" y="655082"/>
                  <a:pt x="355096" y="655082"/>
                </a:cubicBezTo>
                <a:close/>
                <a:moveTo>
                  <a:pt x="565110" y="0"/>
                </a:moveTo>
                <a:cubicBezTo>
                  <a:pt x="712085" y="0"/>
                  <a:pt x="831232" y="119147"/>
                  <a:pt x="831232" y="266122"/>
                </a:cubicBezTo>
                <a:cubicBezTo>
                  <a:pt x="831232" y="413097"/>
                  <a:pt x="712085" y="532244"/>
                  <a:pt x="565110" y="532244"/>
                </a:cubicBezTo>
                <a:cubicBezTo>
                  <a:pt x="418135" y="532244"/>
                  <a:pt x="298988" y="413097"/>
                  <a:pt x="298988" y="266122"/>
                </a:cubicBezTo>
                <a:cubicBezTo>
                  <a:pt x="298988" y="119147"/>
                  <a:pt x="418135" y="0"/>
                  <a:pt x="5651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7" name="椭圆 9"/>
          <p:cNvSpPr/>
          <p:nvPr/>
        </p:nvSpPr>
        <p:spPr>
          <a:xfrm>
            <a:off x="10042013" y="4605983"/>
            <a:ext cx="185382" cy="442267"/>
          </a:xfrm>
          <a:custGeom>
            <a:avLst/>
            <a:gdLst/>
            <a:ahLst/>
            <a:cxnLst/>
            <a:rect l="l" t="t" r="r" b="b"/>
            <a:pathLst>
              <a:path w="1130008" h="2695870">
                <a:moveTo>
                  <a:pt x="355096" y="655082"/>
                </a:moveTo>
                <a:lnTo>
                  <a:pt x="355096" y="657210"/>
                </a:lnTo>
                <a:cubicBezTo>
                  <a:pt x="358447" y="655275"/>
                  <a:pt x="362018" y="655082"/>
                  <a:pt x="365635" y="655082"/>
                </a:cubicBezTo>
                <a:lnTo>
                  <a:pt x="764589" y="655082"/>
                </a:lnTo>
                <a:lnTo>
                  <a:pt x="769967" y="656168"/>
                </a:lnTo>
                <a:lnTo>
                  <a:pt x="769967" y="655082"/>
                </a:lnTo>
                <a:cubicBezTo>
                  <a:pt x="960481" y="655082"/>
                  <a:pt x="1116603" y="801071"/>
                  <a:pt x="1127642" y="986187"/>
                </a:cubicBezTo>
                <a:lnTo>
                  <a:pt x="1130004" y="986756"/>
                </a:lnTo>
                <a:lnTo>
                  <a:pt x="1130004" y="1508067"/>
                </a:lnTo>
                <a:lnTo>
                  <a:pt x="1129803" y="1508067"/>
                </a:lnTo>
                <a:lnTo>
                  <a:pt x="1130008" y="1509071"/>
                </a:lnTo>
                <a:cubicBezTo>
                  <a:pt x="1130008" y="1555730"/>
                  <a:pt x="1091657" y="1593554"/>
                  <a:pt x="1044349" y="1593554"/>
                </a:cubicBezTo>
                <a:cubicBezTo>
                  <a:pt x="998735" y="1593554"/>
                  <a:pt x="961448" y="1558390"/>
                  <a:pt x="959698" y="1513996"/>
                </a:cubicBezTo>
                <a:lnTo>
                  <a:pt x="961257" y="1506275"/>
                </a:lnTo>
                <a:cubicBezTo>
                  <a:pt x="961257" y="1342482"/>
                  <a:pt x="961258" y="1178690"/>
                  <a:pt x="961258" y="1014897"/>
                </a:cubicBezTo>
                <a:cubicBezTo>
                  <a:pt x="961258" y="988066"/>
                  <a:pt x="939508" y="966316"/>
                  <a:pt x="912677" y="966316"/>
                </a:cubicBezTo>
                <a:cubicBezTo>
                  <a:pt x="887675" y="966316"/>
                  <a:pt x="867085" y="985202"/>
                  <a:pt x="865171" y="1009572"/>
                </a:cubicBezTo>
                <a:lnTo>
                  <a:pt x="864098" y="1009579"/>
                </a:lnTo>
                <a:lnTo>
                  <a:pt x="864098" y="1531873"/>
                </a:lnTo>
                <a:lnTo>
                  <a:pt x="864098" y="2562807"/>
                </a:lnTo>
                <a:cubicBezTo>
                  <a:pt x="864098" y="2636296"/>
                  <a:pt x="804524" y="2695870"/>
                  <a:pt x="731035" y="2695870"/>
                </a:cubicBezTo>
                <a:cubicBezTo>
                  <a:pt x="657546" y="2695870"/>
                  <a:pt x="597972" y="2636296"/>
                  <a:pt x="597972" y="2562807"/>
                </a:cubicBezTo>
                <a:lnTo>
                  <a:pt x="597972" y="1631382"/>
                </a:lnTo>
                <a:lnTo>
                  <a:pt x="532252" y="1631382"/>
                </a:lnTo>
                <a:lnTo>
                  <a:pt x="532252" y="2562807"/>
                </a:lnTo>
                <a:cubicBezTo>
                  <a:pt x="532252" y="2636296"/>
                  <a:pt x="472678" y="2695870"/>
                  <a:pt x="399189" y="2695870"/>
                </a:cubicBezTo>
                <a:cubicBezTo>
                  <a:pt x="325700" y="2695870"/>
                  <a:pt x="266126" y="2636296"/>
                  <a:pt x="266126" y="2562807"/>
                </a:cubicBezTo>
                <a:lnTo>
                  <a:pt x="266126" y="1531873"/>
                </a:lnTo>
                <a:lnTo>
                  <a:pt x="266126" y="1009612"/>
                </a:lnTo>
                <a:lnTo>
                  <a:pt x="265058" y="1009605"/>
                </a:lnTo>
                <a:cubicBezTo>
                  <a:pt x="263156" y="985219"/>
                  <a:pt x="242559" y="966316"/>
                  <a:pt x="217545" y="966316"/>
                </a:cubicBezTo>
                <a:cubicBezTo>
                  <a:pt x="192742" y="966316"/>
                  <a:pt x="172281" y="984902"/>
                  <a:pt x="170153" y="1009009"/>
                </a:cubicBezTo>
                <a:lnTo>
                  <a:pt x="168969" y="1009001"/>
                </a:lnTo>
                <a:lnTo>
                  <a:pt x="168969" y="1014872"/>
                </a:lnTo>
                <a:lnTo>
                  <a:pt x="168964" y="1014897"/>
                </a:lnTo>
                <a:lnTo>
                  <a:pt x="168964" y="1506274"/>
                </a:lnTo>
                <a:cubicBezTo>
                  <a:pt x="168964" y="1506282"/>
                  <a:pt x="168964" y="1506291"/>
                  <a:pt x="168969" y="1506299"/>
                </a:cubicBezTo>
                <a:lnTo>
                  <a:pt x="168969" y="1508067"/>
                </a:lnTo>
                <a:lnTo>
                  <a:pt x="168764" y="1508067"/>
                </a:lnTo>
                <a:cubicBezTo>
                  <a:pt x="168964" y="1508400"/>
                  <a:pt x="168966" y="1508735"/>
                  <a:pt x="168966" y="1509071"/>
                </a:cubicBezTo>
                <a:cubicBezTo>
                  <a:pt x="168966" y="1555730"/>
                  <a:pt x="131142" y="1593554"/>
                  <a:pt x="84483" y="1593554"/>
                </a:cubicBezTo>
                <a:cubicBezTo>
                  <a:pt x="37824" y="1593554"/>
                  <a:pt x="0" y="1555730"/>
                  <a:pt x="0" y="1509071"/>
                </a:cubicBezTo>
                <a:lnTo>
                  <a:pt x="203" y="1508067"/>
                </a:lnTo>
                <a:lnTo>
                  <a:pt x="4" y="1508067"/>
                </a:lnTo>
                <a:lnTo>
                  <a:pt x="4" y="986756"/>
                </a:lnTo>
                <a:lnTo>
                  <a:pt x="2336" y="986186"/>
                </a:lnTo>
                <a:cubicBezTo>
                  <a:pt x="13220" y="801074"/>
                  <a:pt x="167197" y="655082"/>
                  <a:pt x="355096" y="655082"/>
                </a:cubicBezTo>
                <a:close/>
                <a:moveTo>
                  <a:pt x="565110" y="0"/>
                </a:moveTo>
                <a:cubicBezTo>
                  <a:pt x="712085" y="0"/>
                  <a:pt x="831232" y="119147"/>
                  <a:pt x="831232" y="266122"/>
                </a:cubicBezTo>
                <a:cubicBezTo>
                  <a:pt x="831232" y="413097"/>
                  <a:pt x="712085" y="532244"/>
                  <a:pt x="565110" y="532244"/>
                </a:cubicBezTo>
                <a:cubicBezTo>
                  <a:pt x="418135" y="532244"/>
                  <a:pt x="298988" y="413097"/>
                  <a:pt x="298988" y="266122"/>
                </a:cubicBezTo>
                <a:cubicBezTo>
                  <a:pt x="298988" y="119147"/>
                  <a:pt x="418135" y="0"/>
                  <a:pt x="5651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椭圆 9"/>
          <p:cNvSpPr/>
          <p:nvPr/>
        </p:nvSpPr>
        <p:spPr>
          <a:xfrm>
            <a:off x="5434499" y="4094143"/>
            <a:ext cx="185382" cy="442267"/>
          </a:xfrm>
          <a:custGeom>
            <a:avLst/>
            <a:gdLst/>
            <a:ahLst/>
            <a:cxnLst/>
            <a:rect l="l" t="t" r="r" b="b"/>
            <a:pathLst>
              <a:path w="1130008" h="2695870">
                <a:moveTo>
                  <a:pt x="355096" y="655082"/>
                </a:moveTo>
                <a:lnTo>
                  <a:pt x="355096" y="657210"/>
                </a:lnTo>
                <a:cubicBezTo>
                  <a:pt x="358447" y="655275"/>
                  <a:pt x="362018" y="655082"/>
                  <a:pt x="365635" y="655082"/>
                </a:cubicBezTo>
                <a:lnTo>
                  <a:pt x="764589" y="655082"/>
                </a:lnTo>
                <a:lnTo>
                  <a:pt x="769967" y="656168"/>
                </a:lnTo>
                <a:lnTo>
                  <a:pt x="769967" y="655082"/>
                </a:lnTo>
                <a:cubicBezTo>
                  <a:pt x="960481" y="655082"/>
                  <a:pt x="1116603" y="801071"/>
                  <a:pt x="1127642" y="986187"/>
                </a:cubicBezTo>
                <a:lnTo>
                  <a:pt x="1130004" y="986756"/>
                </a:lnTo>
                <a:lnTo>
                  <a:pt x="1130004" y="1508067"/>
                </a:lnTo>
                <a:lnTo>
                  <a:pt x="1129803" y="1508067"/>
                </a:lnTo>
                <a:lnTo>
                  <a:pt x="1130008" y="1509071"/>
                </a:lnTo>
                <a:cubicBezTo>
                  <a:pt x="1130008" y="1555730"/>
                  <a:pt x="1091657" y="1593554"/>
                  <a:pt x="1044349" y="1593554"/>
                </a:cubicBezTo>
                <a:cubicBezTo>
                  <a:pt x="998735" y="1593554"/>
                  <a:pt x="961448" y="1558390"/>
                  <a:pt x="959698" y="1513996"/>
                </a:cubicBezTo>
                <a:lnTo>
                  <a:pt x="961257" y="1506275"/>
                </a:lnTo>
                <a:cubicBezTo>
                  <a:pt x="961257" y="1342482"/>
                  <a:pt x="961258" y="1178690"/>
                  <a:pt x="961258" y="1014897"/>
                </a:cubicBezTo>
                <a:cubicBezTo>
                  <a:pt x="961258" y="988066"/>
                  <a:pt x="939508" y="966316"/>
                  <a:pt x="912677" y="966316"/>
                </a:cubicBezTo>
                <a:cubicBezTo>
                  <a:pt x="887675" y="966316"/>
                  <a:pt x="867085" y="985202"/>
                  <a:pt x="865171" y="1009572"/>
                </a:cubicBezTo>
                <a:lnTo>
                  <a:pt x="864098" y="1009579"/>
                </a:lnTo>
                <a:lnTo>
                  <a:pt x="864098" y="1531873"/>
                </a:lnTo>
                <a:lnTo>
                  <a:pt x="864098" y="2562807"/>
                </a:lnTo>
                <a:cubicBezTo>
                  <a:pt x="864098" y="2636296"/>
                  <a:pt x="804524" y="2695870"/>
                  <a:pt x="731035" y="2695870"/>
                </a:cubicBezTo>
                <a:cubicBezTo>
                  <a:pt x="657546" y="2695870"/>
                  <a:pt x="597972" y="2636296"/>
                  <a:pt x="597972" y="2562807"/>
                </a:cubicBezTo>
                <a:lnTo>
                  <a:pt x="597972" y="1631382"/>
                </a:lnTo>
                <a:lnTo>
                  <a:pt x="532252" y="1631382"/>
                </a:lnTo>
                <a:lnTo>
                  <a:pt x="532252" y="2562807"/>
                </a:lnTo>
                <a:cubicBezTo>
                  <a:pt x="532252" y="2636296"/>
                  <a:pt x="472678" y="2695870"/>
                  <a:pt x="399189" y="2695870"/>
                </a:cubicBezTo>
                <a:cubicBezTo>
                  <a:pt x="325700" y="2695870"/>
                  <a:pt x="266126" y="2636296"/>
                  <a:pt x="266126" y="2562807"/>
                </a:cubicBezTo>
                <a:lnTo>
                  <a:pt x="266126" y="1531873"/>
                </a:lnTo>
                <a:lnTo>
                  <a:pt x="266126" y="1009612"/>
                </a:lnTo>
                <a:lnTo>
                  <a:pt x="265058" y="1009605"/>
                </a:lnTo>
                <a:cubicBezTo>
                  <a:pt x="263156" y="985219"/>
                  <a:pt x="242559" y="966316"/>
                  <a:pt x="217545" y="966316"/>
                </a:cubicBezTo>
                <a:cubicBezTo>
                  <a:pt x="192742" y="966316"/>
                  <a:pt x="172281" y="984902"/>
                  <a:pt x="170153" y="1009009"/>
                </a:cubicBezTo>
                <a:lnTo>
                  <a:pt x="168969" y="1009001"/>
                </a:lnTo>
                <a:lnTo>
                  <a:pt x="168969" y="1014872"/>
                </a:lnTo>
                <a:lnTo>
                  <a:pt x="168964" y="1014897"/>
                </a:lnTo>
                <a:lnTo>
                  <a:pt x="168964" y="1506274"/>
                </a:lnTo>
                <a:cubicBezTo>
                  <a:pt x="168964" y="1506282"/>
                  <a:pt x="168964" y="1506291"/>
                  <a:pt x="168969" y="1506299"/>
                </a:cubicBezTo>
                <a:lnTo>
                  <a:pt x="168969" y="1508067"/>
                </a:lnTo>
                <a:lnTo>
                  <a:pt x="168764" y="1508067"/>
                </a:lnTo>
                <a:cubicBezTo>
                  <a:pt x="168964" y="1508400"/>
                  <a:pt x="168966" y="1508735"/>
                  <a:pt x="168966" y="1509071"/>
                </a:cubicBezTo>
                <a:cubicBezTo>
                  <a:pt x="168966" y="1555730"/>
                  <a:pt x="131142" y="1593554"/>
                  <a:pt x="84483" y="1593554"/>
                </a:cubicBezTo>
                <a:cubicBezTo>
                  <a:pt x="37824" y="1593554"/>
                  <a:pt x="0" y="1555730"/>
                  <a:pt x="0" y="1509071"/>
                </a:cubicBezTo>
                <a:lnTo>
                  <a:pt x="203" y="1508067"/>
                </a:lnTo>
                <a:lnTo>
                  <a:pt x="4" y="1508067"/>
                </a:lnTo>
                <a:lnTo>
                  <a:pt x="4" y="986756"/>
                </a:lnTo>
                <a:lnTo>
                  <a:pt x="2336" y="986186"/>
                </a:lnTo>
                <a:cubicBezTo>
                  <a:pt x="13220" y="801074"/>
                  <a:pt x="167197" y="655082"/>
                  <a:pt x="355096" y="655082"/>
                </a:cubicBezTo>
                <a:close/>
                <a:moveTo>
                  <a:pt x="565110" y="0"/>
                </a:moveTo>
                <a:cubicBezTo>
                  <a:pt x="712085" y="0"/>
                  <a:pt x="831232" y="119147"/>
                  <a:pt x="831232" y="266122"/>
                </a:cubicBezTo>
                <a:cubicBezTo>
                  <a:pt x="831232" y="413097"/>
                  <a:pt x="712085" y="532244"/>
                  <a:pt x="565110" y="532244"/>
                </a:cubicBezTo>
                <a:cubicBezTo>
                  <a:pt x="418135" y="532244"/>
                  <a:pt x="298988" y="413097"/>
                  <a:pt x="298988" y="266122"/>
                </a:cubicBezTo>
                <a:cubicBezTo>
                  <a:pt x="298988" y="119147"/>
                  <a:pt x="418135" y="0"/>
                  <a:pt x="565110" y="0"/>
                </a:cubicBezTo>
                <a:close/>
              </a:path>
            </a:pathLst>
          </a:cu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椭圆 9"/>
          <p:cNvSpPr/>
          <p:nvPr/>
        </p:nvSpPr>
        <p:spPr>
          <a:xfrm>
            <a:off x="5677000" y="4094143"/>
            <a:ext cx="185382" cy="442267"/>
          </a:xfrm>
          <a:custGeom>
            <a:avLst/>
            <a:gdLst/>
            <a:ahLst/>
            <a:cxnLst/>
            <a:rect l="l" t="t" r="r" b="b"/>
            <a:pathLst>
              <a:path w="1130008" h="2695870">
                <a:moveTo>
                  <a:pt x="355096" y="655082"/>
                </a:moveTo>
                <a:lnTo>
                  <a:pt x="355096" y="657210"/>
                </a:lnTo>
                <a:cubicBezTo>
                  <a:pt x="358447" y="655275"/>
                  <a:pt x="362018" y="655082"/>
                  <a:pt x="365635" y="655082"/>
                </a:cubicBezTo>
                <a:lnTo>
                  <a:pt x="764589" y="655082"/>
                </a:lnTo>
                <a:lnTo>
                  <a:pt x="769967" y="656168"/>
                </a:lnTo>
                <a:lnTo>
                  <a:pt x="769967" y="655082"/>
                </a:lnTo>
                <a:cubicBezTo>
                  <a:pt x="960481" y="655082"/>
                  <a:pt x="1116603" y="801071"/>
                  <a:pt x="1127642" y="986187"/>
                </a:cubicBezTo>
                <a:lnTo>
                  <a:pt x="1130004" y="986756"/>
                </a:lnTo>
                <a:lnTo>
                  <a:pt x="1130004" y="1508067"/>
                </a:lnTo>
                <a:lnTo>
                  <a:pt x="1129803" y="1508067"/>
                </a:lnTo>
                <a:lnTo>
                  <a:pt x="1130008" y="1509071"/>
                </a:lnTo>
                <a:cubicBezTo>
                  <a:pt x="1130008" y="1555730"/>
                  <a:pt x="1091657" y="1593554"/>
                  <a:pt x="1044349" y="1593554"/>
                </a:cubicBezTo>
                <a:cubicBezTo>
                  <a:pt x="998735" y="1593554"/>
                  <a:pt x="961448" y="1558390"/>
                  <a:pt x="959698" y="1513996"/>
                </a:cubicBezTo>
                <a:lnTo>
                  <a:pt x="961257" y="1506275"/>
                </a:lnTo>
                <a:cubicBezTo>
                  <a:pt x="961257" y="1342482"/>
                  <a:pt x="961258" y="1178690"/>
                  <a:pt x="961258" y="1014897"/>
                </a:cubicBezTo>
                <a:cubicBezTo>
                  <a:pt x="961258" y="988066"/>
                  <a:pt x="939508" y="966316"/>
                  <a:pt x="912677" y="966316"/>
                </a:cubicBezTo>
                <a:cubicBezTo>
                  <a:pt x="887675" y="966316"/>
                  <a:pt x="867085" y="985202"/>
                  <a:pt x="865171" y="1009572"/>
                </a:cubicBezTo>
                <a:lnTo>
                  <a:pt x="864098" y="1009579"/>
                </a:lnTo>
                <a:lnTo>
                  <a:pt x="864098" y="1531873"/>
                </a:lnTo>
                <a:lnTo>
                  <a:pt x="864098" y="2562807"/>
                </a:lnTo>
                <a:cubicBezTo>
                  <a:pt x="864098" y="2636296"/>
                  <a:pt x="804524" y="2695870"/>
                  <a:pt x="731035" y="2695870"/>
                </a:cubicBezTo>
                <a:cubicBezTo>
                  <a:pt x="657546" y="2695870"/>
                  <a:pt x="597972" y="2636296"/>
                  <a:pt x="597972" y="2562807"/>
                </a:cubicBezTo>
                <a:lnTo>
                  <a:pt x="597972" y="1631382"/>
                </a:lnTo>
                <a:lnTo>
                  <a:pt x="532252" y="1631382"/>
                </a:lnTo>
                <a:lnTo>
                  <a:pt x="532252" y="2562807"/>
                </a:lnTo>
                <a:cubicBezTo>
                  <a:pt x="532252" y="2636296"/>
                  <a:pt x="472678" y="2695870"/>
                  <a:pt x="399189" y="2695870"/>
                </a:cubicBezTo>
                <a:cubicBezTo>
                  <a:pt x="325700" y="2695870"/>
                  <a:pt x="266126" y="2636296"/>
                  <a:pt x="266126" y="2562807"/>
                </a:cubicBezTo>
                <a:lnTo>
                  <a:pt x="266126" y="1531873"/>
                </a:lnTo>
                <a:lnTo>
                  <a:pt x="266126" y="1009612"/>
                </a:lnTo>
                <a:lnTo>
                  <a:pt x="265058" y="1009605"/>
                </a:lnTo>
                <a:cubicBezTo>
                  <a:pt x="263156" y="985219"/>
                  <a:pt x="242559" y="966316"/>
                  <a:pt x="217545" y="966316"/>
                </a:cubicBezTo>
                <a:cubicBezTo>
                  <a:pt x="192742" y="966316"/>
                  <a:pt x="172281" y="984902"/>
                  <a:pt x="170153" y="1009009"/>
                </a:cubicBezTo>
                <a:lnTo>
                  <a:pt x="168969" y="1009001"/>
                </a:lnTo>
                <a:lnTo>
                  <a:pt x="168969" y="1014872"/>
                </a:lnTo>
                <a:lnTo>
                  <a:pt x="168964" y="1014897"/>
                </a:lnTo>
                <a:lnTo>
                  <a:pt x="168964" y="1506274"/>
                </a:lnTo>
                <a:cubicBezTo>
                  <a:pt x="168964" y="1506282"/>
                  <a:pt x="168964" y="1506291"/>
                  <a:pt x="168969" y="1506299"/>
                </a:cubicBezTo>
                <a:lnTo>
                  <a:pt x="168969" y="1508067"/>
                </a:lnTo>
                <a:lnTo>
                  <a:pt x="168764" y="1508067"/>
                </a:lnTo>
                <a:cubicBezTo>
                  <a:pt x="168964" y="1508400"/>
                  <a:pt x="168966" y="1508735"/>
                  <a:pt x="168966" y="1509071"/>
                </a:cubicBezTo>
                <a:cubicBezTo>
                  <a:pt x="168966" y="1555730"/>
                  <a:pt x="131142" y="1593554"/>
                  <a:pt x="84483" y="1593554"/>
                </a:cubicBezTo>
                <a:cubicBezTo>
                  <a:pt x="37824" y="1593554"/>
                  <a:pt x="0" y="1555730"/>
                  <a:pt x="0" y="1509071"/>
                </a:cubicBezTo>
                <a:lnTo>
                  <a:pt x="203" y="1508067"/>
                </a:lnTo>
                <a:lnTo>
                  <a:pt x="4" y="1508067"/>
                </a:lnTo>
                <a:lnTo>
                  <a:pt x="4" y="986756"/>
                </a:lnTo>
                <a:lnTo>
                  <a:pt x="2336" y="986186"/>
                </a:lnTo>
                <a:cubicBezTo>
                  <a:pt x="13220" y="801074"/>
                  <a:pt x="167197" y="655082"/>
                  <a:pt x="355096" y="655082"/>
                </a:cubicBezTo>
                <a:close/>
                <a:moveTo>
                  <a:pt x="565110" y="0"/>
                </a:moveTo>
                <a:cubicBezTo>
                  <a:pt x="712085" y="0"/>
                  <a:pt x="831232" y="119147"/>
                  <a:pt x="831232" y="266122"/>
                </a:cubicBezTo>
                <a:cubicBezTo>
                  <a:pt x="831232" y="413097"/>
                  <a:pt x="712085" y="532244"/>
                  <a:pt x="565110" y="532244"/>
                </a:cubicBezTo>
                <a:cubicBezTo>
                  <a:pt x="418135" y="532244"/>
                  <a:pt x="298988" y="413097"/>
                  <a:pt x="298988" y="266122"/>
                </a:cubicBezTo>
                <a:cubicBezTo>
                  <a:pt x="298988" y="119147"/>
                  <a:pt x="418135" y="0"/>
                  <a:pt x="565110" y="0"/>
                </a:cubicBezTo>
                <a:close/>
              </a:path>
            </a:pathLst>
          </a:cu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" name="椭圆 9"/>
          <p:cNvSpPr/>
          <p:nvPr/>
        </p:nvSpPr>
        <p:spPr>
          <a:xfrm>
            <a:off x="5919501" y="4094143"/>
            <a:ext cx="185382" cy="442267"/>
          </a:xfrm>
          <a:custGeom>
            <a:avLst/>
            <a:gdLst/>
            <a:ahLst/>
            <a:cxnLst/>
            <a:rect l="l" t="t" r="r" b="b"/>
            <a:pathLst>
              <a:path w="1130008" h="2695870">
                <a:moveTo>
                  <a:pt x="355096" y="655082"/>
                </a:moveTo>
                <a:lnTo>
                  <a:pt x="355096" y="657210"/>
                </a:lnTo>
                <a:cubicBezTo>
                  <a:pt x="358447" y="655275"/>
                  <a:pt x="362018" y="655082"/>
                  <a:pt x="365635" y="655082"/>
                </a:cubicBezTo>
                <a:lnTo>
                  <a:pt x="764589" y="655082"/>
                </a:lnTo>
                <a:lnTo>
                  <a:pt x="769967" y="656168"/>
                </a:lnTo>
                <a:lnTo>
                  <a:pt x="769967" y="655082"/>
                </a:lnTo>
                <a:cubicBezTo>
                  <a:pt x="960481" y="655082"/>
                  <a:pt x="1116603" y="801071"/>
                  <a:pt x="1127642" y="986187"/>
                </a:cubicBezTo>
                <a:lnTo>
                  <a:pt x="1130004" y="986756"/>
                </a:lnTo>
                <a:lnTo>
                  <a:pt x="1130004" y="1508067"/>
                </a:lnTo>
                <a:lnTo>
                  <a:pt x="1129803" y="1508067"/>
                </a:lnTo>
                <a:lnTo>
                  <a:pt x="1130008" y="1509071"/>
                </a:lnTo>
                <a:cubicBezTo>
                  <a:pt x="1130008" y="1555730"/>
                  <a:pt x="1091657" y="1593554"/>
                  <a:pt x="1044349" y="1593554"/>
                </a:cubicBezTo>
                <a:cubicBezTo>
                  <a:pt x="998735" y="1593554"/>
                  <a:pt x="961448" y="1558390"/>
                  <a:pt x="959698" y="1513996"/>
                </a:cubicBezTo>
                <a:lnTo>
                  <a:pt x="961257" y="1506275"/>
                </a:lnTo>
                <a:cubicBezTo>
                  <a:pt x="961257" y="1342482"/>
                  <a:pt x="961258" y="1178690"/>
                  <a:pt x="961258" y="1014897"/>
                </a:cubicBezTo>
                <a:cubicBezTo>
                  <a:pt x="961258" y="988066"/>
                  <a:pt x="939508" y="966316"/>
                  <a:pt x="912677" y="966316"/>
                </a:cubicBezTo>
                <a:cubicBezTo>
                  <a:pt x="887675" y="966316"/>
                  <a:pt x="867085" y="985202"/>
                  <a:pt x="865171" y="1009572"/>
                </a:cubicBezTo>
                <a:lnTo>
                  <a:pt x="864098" y="1009579"/>
                </a:lnTo>
                <a:lnTo>
                  <a:pt x="864098" y="1531873"/>
                </a:lnTo>
                <a:lnTo>
                  <a:pt x="864098" y="2562807"/>
                </a:lnTo>
                <a:cubicBezTo>
                  <a:pt x="864098" y="2636296"/>
                  <a:pt x="804524" y="2695870"/>
                  <a:pt x="731035" y="2695870"/>
                </a:cubicBezTo>
                <a:cubicBezTo>
                  <a:pt x="657546" y="2695870"/>
                  <a:pt x="597972" y="2636296"/>
                  <a:pt x="597972" y="2562807"/>
                </a:cubicBezTo>
                <a:lnTo>
                  <a:pt x="597972" y="1631382"/>
                </a:lnTo>
                <a:lnTo>
                  <a:pt x="532252" y="1631382"/>
                </a:lnTo>
                <a:lnTo>
                  <a:pt x="532252" y="2562807"/>
                </a:lnTo>
                <a:cubicBezTo>
                  <a:pt x="532252" y="2636296"/>
                  <a:pt x="472678" y="2695870"/>
                  <a:pt x="399189" y="2695870"/>
                </a:cubicBezTo>
                <a:cubicBezTo>
                  <a:pt x="325700" y="2695870"/>
                  <a:pt x="266126" y="2636296"/>
                  <a:pt x="266126" y="2562807"/>
                </a:cubicBezTo>
                <a:lnTo>
                  <a:pt x="266126" y="1531873"/>
                </a:lnTo>
                <a:lnTo>
                  <a:pt x="266126" y="1009612"/>
                </a:lnTo>
                <a:lnTo>
                  <a:pt x="265058" y="1009605"/>
                </a:lnTo>
                <a:cubicBezTo>
                  <a:pt x="263156" y="985219"/>
                  <a:pt x="242559" y="966316"/>
                  <a:pt x="217545" y="966316"/>
                </a:cubicBezTo>
                <a:cubicBezTo>
                  <a:pt x="192742" y="966316"/>
                  <a:pt x="172281" y="984902"/>
                  <a:pt x="170153" y="1009009"/>
                </a:cubicBezTo>
                <a:lnTo>
                  <a:pt x="168969" y="1009001"/>
                </a:lnTo>
                <a:lnTo>
                  <a:pt x="168969" y="1014872"/>
                </a:lnTo>
                <a:lnTo>
                  <a:pt x="168964" y="1014897"/>
                </a:lnTo>
                <a:lnTo>
                  <a:pt x="168964" y="1506274"/>
                </a:lnTo>
                <a:cubicBezTo>
                  <a:pt x="168964" y="1506282"/>
                  <a:pt x="168964" y="1506291"/>
                  <a:pt x="168969" y="1506299"/>
                </a:cubicBezTo>
                <a:lnTo>
                  <a:pt x="168969" y="1508067"/>
                </a:lnTo>
                <a:lnTo>
                  <a:pt x="168764" y="1508067"/>
                </a:lnTo>
                <a:cubicBezTo>
                  <a:pt x="168964" y="1508400"/>
                  <a:pt x="168966" y="1508735"/>
                  <a:pt x="168966" y="1509071"/>
                </a:cubicBezTo>
                <a:cubicBezTo>
                  <a:pt x="168966" y="1555730"/>
                  <a:pt x="131142" y="1593554"/>
                  <a:pt x="84483" y="1593554"/>
                </a:cubicBezTo>
                <a:cubicBezTo>
                  <a:pt x="37824" y="1593554"/>
                  <a:pt x="0" y="1555730"/>
                  <a:pt x="0" y="1509071"/>
                </a:cubicBezTo>
                <a:lnTo>
                  <a:pt x="203" y="1508067"/>
                </a:lnTo>
                <a:lnTo>
                  <a:pt x="4" y="1508067"/>
                </a:lnTo>
                <a:lnTo>
                  <a:pt x="4" y="986756"/>
                </a:lnTo>
                <a:lnTo>
                  <a:pt x="2336" y="986186"/>
                </a:lnTo>
                <a:cubicBezTo>
                  <a:pt x="13220" y="801074"/>
                  <a:pt x="167197" y="655082"/>
                  <a:pt x="355096" y="655082"/>
                </a:cubicBezTo>
                <a:close/>
                <a:moveTo>
                  <a:pt x="565110" y="0"/>
                </a:moveTo>
                <a:cubicBezTo>
                  <a:pt x="712085" y="0"/>
                  <a:pt x="831232" y="119147"/>
                  <a:pt x="831232" y="266122"/>
                </a:cubicBezTo>
                <a:cubicBezTo>
                  <a:pt x="831232" y="413097"/>
                  <a:pt x="712085" y="532244"/>
                  <a:pt x="565110" y="532244"/>
                </a:cubicBezTo>
                <a:cubicBezTo>
                  <a:pt x="418135" y="532244"/>
                  <a:pt x="298988" y="413097"/>
                  <a:pt x="298988" y="266122"/>
                </a:cubicBezTo>
                <a:cubicBezTo>
                  <a:pt x="298988" y="119147"/>
                  <a:pt x="418135" y="0"/>
                  <a:pt x="565110" y="0"/>
                </a:cubicBezTo>
                <a:close/>
              </a:path>
            </a:pathLst>
          </a:cu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椭圆 9"/>
          <p:cNvSpPr/>
          <p:nvPr/>
        </p:nvSpPr>
        <p:spPr>
          <a:xfrm>
            <a:off x="6162001" y="4094143"/>
            <a:ext cx="185382" cy="442267"/>
          </a:xfrm>
          <a:custGeom>
            <a:avLst/>
            <a:gdLst/>
            <a:ahLst/>
            <a:cxnLst/>
            <a:rect l="l" t="t" r="r" b="b"/>
            <a:pathLst>
              <a:path w="1130008" h="2695870">
                <a:moveTo>
                  <a:pt x="355096" y="655082"/>
                </a:moveTo>
                <a:lnTo>
                  <a:pt x="355096" y="657210"/>
                </a:lnTo>
                <a:cubicBezTo>
                  <a:pt x="358447" y="655275"/>
                  <a:pt x="362018" y="655082"/>
                  <a:pt x="365635" y="655082"/>
                </a:cubicBezTo>
                <a:lnTo>
                  <a:pt x="764589" y="655082"/>
                </a:lnTo>
                <a:lnTo>
                  <a:pt x="769967" y="656168"/>
                </a:lnTo>
                <a:lnTo>
                  <a:pt x="769967" y="655082"/>
                </a:lnTo>
                <a:cubicBezTo>
                  <a:pt x="960481" y="655082"/>
                  <a:pt x="1116603" y="801071"/>
                  <a:pt x="1127642" y="986187"/>
                </a:cubicBezTo>
                <a:lnTo>
                  <a:pt x="1130004" y="986756"/>
                </a:lnTo>
                <a:lnTo>
                  <a:pt x="1130004" y="1508067"/>
                </a:lnTo>
                <a:lnTo>
                  <a:pt x="1129803" y="1508067"/>
                </a:lnTo>
                <a:lnTo>
                  <a:pt x="1130008" y="1509071"/>
                </a:lnTo>
                <a:cubicBezTo>
                  <a:pt x="1130008" y="1555730"/>
                  <a:pt x="1091657" y="1593554"/>
                  <a:pt x="1044349" y="1593554"/>
                </a:cubicBezTo>
                <a:cubicBezTo>
                  <a:pt x="998735" y="1593554"/>
                  <a:pt x="961448" y="1558390"/>
                  <a:pt x="959698" y="1513996"/>
                </a:cubicBezTo>
                <a:lnTo>
                  <a:pt x="961257" y="1506275"/>
                </a:lnTo>
                <a:cubicBezTo>
                  <a:pt x="961257" y="1342482"/>
                  <a:pt x="961258" y="1178690"/>
                  <a:pt x="961258" y="1014897"/>
                </a:cubicBezTo>
                <a:cubicBezTo>
                  <a:pt x="961258" y="988066"/>
                  <a:pt x="939508" y="966316"/>
                  <a:pt x="912677" y="966316"/>
                </a:cubicBezTo>
                <a:cubicBezTo>
                  <a:pt x="887675" y="966316"/>
                  <a:pt x="867085" y="985202"/>
                  <a:pt x="865171" y="1009572"/>
                </a:cubicBezTo>
                <a:lnTo>
                  <a:pt x="864098" y="1009579"/>
                </a:lnTo>
                <a:lnTo>
                  <a:pt x="864098" y="1531873"/>
                </a:lnTo>
                <a:lnTo>
                  <a:pt x="864098" y="2562807"/>
                </a:lnTo>
                <a:cubicBezTo>
                  <a:pt x="864098" y="2636296"/>
                  <a:pt x="804524" y="2695870"/>
                  <a:pt x="731035" y="2695870"/>
                </a:cubicBezTo>
                <a:cubicBezTo>
                  <a:pt x="657546" y="2695870"/>
                  <a:pt x="597972" y="2636296"/>
                  <a:pt x="597972" y="2562807"/>
                </a:cubicBezTo>
                <a:lnTo>
                  <a:pt x="597972" y="1631382"/>
                </a:lnTo>
                <a:lnTo>
                  <a:pt x="532252" y="1631382"/>
                </a:lnTo>
                <a:lnTo>
                  <a:pt x="532252" y="2562807"/>
                </a:lnTo>
                <a:cubicBezTo>
                  <a:pt x="532252" y="2636296"/>
                  <a:pt x="472678" y="2695870"/>
                  <a:pt x="399189" y="2695870"/>
                </a:cubicBezTo>
                <a:cubicBezTo>
                  <a:pt x="325700" y="2695870"/>
                  <a:pt x="266126" y="2636296"/>
                  <a:pt x="266126" y="2562807"/>
                </a:cubicBezTo>
                <a:lnTo>
                  <a:pt x="266126" y="1531873"/>
                </a:lnTo>
                <a:lnTo>
                  <a:pt x="266126" y="1009612"/>
                </a:lnTo>
                <a:lnTo>
                  <a:pt x="265058" y="1009605"/>
                </a:lnTo>
                <a:cubicBezTo>
                  <a:pt x="263156" y="985219"/>
                  <a:pt x="242559" y="966316"/>
                  <a:pt x="217545" y="966316"/>
                </a:cubicBezTo>
                <a:cubicBezTo>
                  <a:pt x="192742" y="966316"/>
                  <a:pt x="172281" y="984902"/>
                  <a:pt x="170153" y="1009009"/>
                </a:cubicBezTo>
                <a:lnTo>
                  <a:pt x="168969" y="1009001"/>
                </a:lnTo>
                <a:lnTo>
                  <a:pt x="168969" y="1014872"/>
                </a:lnTo>
                <a:lnTo>
                  <a:pt x="168964" y="1014897"/>
                </a:lnTo>
                <a:lnTo>
                  <a:pt x="168964" y="1506274"/>
                </a:lnTo>
                <a:cubicBezTo>
                  <a:pt x="168964" y="1506282"/>
                  <a:pt x="168964" y="1506291"/>
                  <a:pt x="168969" y="1506299"/>
                </a:cubicBezTo>
                <a:lnTo>
                  <a:pt x="168969" y="1508067"/>
                </a:lnTo>
                <a:lnTo>
                  <a:pt x="168764" y="1508067"/>
                </a:lnTo>
                <a:cubicBezTo>
                  <a:pt x="168964" y="1508400"/>
                  <a:pt x="168966" y="1508735"/>
                  <a:pt x="168966" y="1509071"/>
                </a:cubicBezTo>
                <a:cubicBezTo>
                  <a:pt x="168966" y="1555730"/>
                  <a:pt x="131142" y="1593554"/>
                  <a:pt x="84483" y="1593554"/>
                </a:cubicBezTo>
                <a:cubicBezTo>
                  <a:pt x="37824" y="1593554"/>
                  <a:pt x="0" y="1555730"/>
                  <a:pt x="0" y="1509071"/>
                </a:cubicBezTo>
                <a:lnTo>
                  <a:pt x="203" y="1508067"/>
                </a:lnTo>
                <a:lnTo>
                  <a:pt x="4" y="1508067"/>
                </a:lnTo>
                <a:lnTo>
                  <a:pt x="4" y="986756"/>
                </a:lnTo>
                <a:lnTo>
                  <a:pt x="2336" y="986186"/>
                </a:lnTo>
                <a:cubicBezTo>
                  <a:pt x="13220" y="801074"/>
                  <a:pt x="167197" y="655082"/>
                  <a:pt x="355096" y="655082"/>
                </a:cubicBezTo>
                <a:close/>
                <a:moveTo>
                  <a:pt x="565110" y="0"/>
                </a:moveTo>
                <a:cubicBezTo>
                  <a:pt x="712085" y="0"/>
                  <a:pt x="831232" y="119147"/>
                  <a:pt x="831232" y="266122"/>
                </a:cubicBezTo>
                <a:cubicBezTo>
                  <a:pt x="831232" y="413097"/>
                  <a:pt x="712085" y="532244"/>
                  <a:pt x="565110" y="532244"/>
                </a:cubicBezTo>
                <a:cubicBezTo>
                  <a:pt x="418135" y="532244"/>
                  <a:pt x="298988" y="413097"/>
                  <a:pt x="298988" y="266122"/>
                </a:cubicBezTo>
                <a:cubicBezTo>
                  <a:pt x="298988" y="119147"/>
                  <a:pt x="418135" y="0"/>
                  <a:pt x="565110" y="0"/>
                </a:cubicBezTo>
                <a:close/>
              </a:path>
            </a:pathLst>
          </a:cu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" name="椭圆 9"/>
          <p:cNvSpPr/>
          <p:nvPr/>
        </p:nvSpPr>
        <p:spPr>
          <a:xfrm>
            <a:off x="6404502" y="4094143"/>
            <a:ext cx="185382" cy="442267"/>
          </a:xfrm>
          <a:custGeom>
            <a:avLst/>
            <a:gdLst/>
            <a:ahLst/>
            <a:cxnLst/>
            <a:rect l="l" t="t" r="r" b="b"/>
            <a:pathLst>
              <a:path w="1130008" h="2695870">
                <a:moveTo>
                  <a:pt x="355096" y="655082"/>
                </a:moveTo>
                <a:lnTo>
                  <a:pt x="355096" y="657210"/>
                </a:lnTo>
                <a:cubicBezTo>
                  <a:pt x="358447" y="655275"/>
                  <a:pt x="362018" y="655082"/>
                  <a:pt x="365635" y="655082"/>
                </a:cubicBezTo>
                <a:lnTo>
                  <a:pt x="764589" y="655082"/>
                </a:lnTo>
                <a:lnTo>
                  <a:pt x="769967" y="656168"/>
                </a:lnTo>
                <a:lnTo>
                  <a:pt x="769967" y="655082"/>
                </a:lnTo>
                <a:cubicBezTo>
                  <a:pt x="960481" y="655082"/>
                  <a:pt x="1116603" y="801071"/>
                  <a:pt x="1127642" y="986187"/>
                </a:cubicBezTo>
                <a:lnTo>
                  <a:pt x="1130004" y="986756"/>
                </a:lnTo>
                <a:lnTo>
                  <a:pt x="1130004" y="1508067"/>
                </a:lnTo>
                <a:lnTo>
                  <a:pt x="1129803" y="1508067"/>
                </a:lnTo>
                <a:lnTo>
                  <a:pt x="1130008" y="1509071"/>
                </a:lnTo>
                <a:cubicBezTo>
                  <a:pt x="1130008" y="1555730"/>
                  <a:pt x="1091657" y="1593554"/>
                  <a:pt x="1044349" y="1593554"/>
                </a:cubicBezTo>
                <a:cubicBezTo>
                  <a:pt x="998735" y="1593554"/>
                  <a:pt x="961448" y="1558390"/>
                  <a:pt x="959698" y="1513996"/>
                </a:cubicBezTo>
                <a:lnTo>
                  <a:pt x="961257" y="1506275"/>
                </a:lnTo>
                <a:cubicBezTo>
                  <a:pt x="961257" y="1342482"/>
                  <a:pt x="961258" y="1178690"/>
                  <a:pt x="961258" y="1014897"/>
                </a:cubicBezTo>
                <a:cubicBezTo>
                  <a:pt x="961258" y="988066"/>
                  <a:pt x="939508" y="966316"/>
                  <a:pt x="912677" y="966316"/>
                </a:cubicBezTo>
                <a:cubicBezTo>
                  <a:pt x="887675" y="966316"/>
                  <a:pt x="867085" y="985202"/>
                  <a:pt x="865171" y="1009572"/>
                </a:cubicBezTo>
                <a:lnTo>
                  <a:pt x="864098" y="1009579"/>
                </a:lnTo>
                <a:lnTo>
                  <a:pt x="864098" y="1531873"/>
                </a:lnTo>
                <a:lnTo>
                  <a:pt x="864098" y="2562807"/>
                </a:lnTo>
                <a:cubicBezTo>
                  <a:pt x="864098" y="2636296"/>
                  <a:pt x="804524" y="2695870"/>
                  <a:pt x="731035" y="2695870"/>
                </a:cubicBezTo>
                <a:cubicBezTo>
                  <a:pt x="657546" y="2695870"/>
                  <a:pt x="597972" y="2636296"/>
                  <a:pt x="597972" y="2562807"/>
                </a:cubicBezTo>
                <a:lnTo>
                  <a:pt x="597972" y="1631382"/>
                </a:lnTo>
                <a:lnTo>
                  <a:pt x="532252" y="1631382"/>
                </a:lnTo>
                <a:lnTo>
                  <a:pt x="532252" y="2562807"/>
                </a:lnTo>
                <a:cubicBezTo>
                  <a:pt x="532252" y="2636296"/>
                  <a:pt x="472678" y="2695870"/>
                  <a:pt x="399189" y="2695870"/>
                </a:cubicBezTo>
                <a:cubicBezTo>
                  <a:pt x="325700" y="2695870"/>
                  <a:pt x="266126" y="2636296"/>
                  <a:pt x="266126" y="2562807"/>
                </a:cubicBezTo>
                <a:lnTo>
                  <a:pt x="266126" y="1531873"/>
                </a:lnTo>
                <a:lnTo>
                  <a:pt x="266126" y="1009612"/>
                </a:lnTo>
                <a:lnTo>
                  <a:pt x="265058" y="1009605"/>
                </a:lnTo>
                <a:cubicBezTo>
                  <a:pt x="263156" y="985219"/>
                  <a:pt x="242559" y="966316"/>
                  <a:pt x="217545" y="966316"/>
                </a:cubicBezTo>
                <a:cubicBezTo>
                  <a:pt x="192742" y="966316"/>
                  <a:pt x="172281" y="984902"/>
                  <a:pt x="170153" y="1009009"/>
                </a:cubicBezTo>
                <a:lnTo>
                  <a:pt x="168969" y="1009001"/>
                </a:lnTo>
                <a:lnTo>
                  <a:pt x="168969" y="1014872"/>
                </a:lnTo>
                <a:lnTo>
                  <a:pt x="168964" y="1014897"/>
                </a:lnTo>
                <a:lnTo>
                  <a:pt x="168964" y="1506274"/>
                </a:lnTo>
                <a:cubicBezTo>
                  <a:pt x="168964" y="1506282"/>
                  <a:pt x="168964" y="1506291"/>
                  <a:pt x="168969" y="1506299"/>
                </a:cubicBezTo>
                <a:lnTo>
                  <a:pt x="168969" y="1508067"/>
                </a:lnTo>
                <a:lnTo>
                  <a:pt x="168764" y="1508067"/>
                </a:lnTo>
                <a:cubicBezTo>
                  <a:pt x="168964" y="1508400"/>
                  <a:pt x="168966" y="1508735"/>
                  <a:pt x="168966" y="1509071"/>
                </a:cubicBezTo>
                <a:cubicBezTo>
                  <a:pt x="168966" y="1555730"/>
                  <a:pt x="131142" y="1593554"/>
                  <a:pt x="84483" y="1593554"/>
                </a:cubicBezTo>
                <a:cubicBezTo>
                  <a:pt x="37824" y="1593554"/>
                  <a:pt x="0" y="1555730"/>
                  <a:pt x="0" y="1509071"/>
                </a:cubicBezTo>
                <a:lnTo>
                  <a:pt x="203" y="1508067"/>
                </a:lnTo>
                <a:lnTo>
                  <a:pt x="4" y="1508067"/>
                </a:lnTo>
                <a:lnTo>
                  <a:pt x="4" y="986756"/>
                </a:lnTo>
                <a:lnTo>
                  <a:pt x="2336" y="986186"/>
                </a:lnTo>
                <a:cubicBezTo>
                  <a:pt x="13220" y="801074"/>
                  <a:pt x="167197" y="655082"/>
                  <a:pt x="355096" y="655082"/>
                </a:cubicBezTo>
                <a:close/>
                <a:moveTo>
                  <a:pt x="565110" y="0"/>
                </a:moveTo>
                <a:cubicBezTo>
                  <a:pt x="712085" y="0"/>
                  <a:pt x="831232" y="119147"/>
                  <a:pt x="831232" y="266122"/>
                </a:cubicBezTo>
                <a:cubicBezTo>
                  <a:pt x="831232" y="413097"/>
                  <a:pt x="712085" y="532244"/>
                  <a:pt x="565110" y="532244"/>
                </a:cubicBezTo>
                <a:cubicBezTo>
                  <a:pt x="418135" y="532244"/>
                  <a:pt x="298988" y="413097"/>
                  <a:pt x="298988" y="266122"/>
                </a:cubicBezTo>
                <a:cubicBezTo>
                  <a:pt x="298988" y="119147"/>
                  <a:pt x="418135" y="0"/>
                  <a:pt x="565110" y="0"/>
                </a:cubicBezTo>
                <a:close/>
              </a:path>
            </a:pathLst>
          </a:cu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" name="椭圆 9"/>
          <p:cNvSpPr/>
          <p:nvPr/>
        </p:nvSpPr>
        <p:spPr>
          <a:xfrm>
            <a:off x="6647003" y="4094143"/>
            <a:ext cx="185382" cy="442267"/>
          </a:xfrm>
          <a:custGeom>
            <a:avLst/>
            <a:gdLst/>
            <a:ahLst/>
            <a:cxnLst/>
            <a:rect l="l" t="t" r="r" b="b"/>
            <a:pathLst>
              <a:path w="1130008" h="2695870">
                <a:moveTo>
                  <a:pt x="355096" y="655082"/>
                </a:moveTo>
                <a:lnTo>
                  <a:pt x="355096" y="657210"/>
                </a:lnTo>
                <a:cubicBezTo>
                  <a:pt x="358447" y="655275"/>
                  <a:pt x="362018" y="655082"/>
                  <a:pt x="365635" y="655082"/>
                </a:cubicBezTo>
                <a:lnTo>
                  <a:pt x="764589" y="655082"/>
                </a:lnTo>
                <a:lnTo>
                  <a:pt x="769967" y="656168"/>
                </a:lnTo>
                <a:lnTo>
                  <a:pt x="769967" y="655082"/>
                </a:lnTo>
                <a:cubicBezTo>
                  <a:pt x="960481" y="655082"/>
                  <a:pt x="1116603" y="801071"/>
                  <a:pt x="1127642" y="986187"/>
                </a:cubicBezTo>
                <a:lnTo>
                  <a:pt x="1130004" y="986756"/>
                </a:lnTo>
                <a:lnTo>
                  <a:pt x="1130004" y="1508067"/>
                </a:lnTo>
                <a:lnTo>
                  <a:pt x="1129803" y="1508067"/>
                </a:lnTo>
                <a:lnTo>
                  <a:pt x="1130008" y="1509071"/>
                </a:lnTo>
                <a:cubicBezTo>
                  <a:pt x="1130008" y="1555730"/>
                  <a:pt x="1091657" y="1593554"/>
                  <a:pt x="1044349" y="1593554"/>
                </a:cubicBezTo>
                <a:cubicBezTo>
                  <a:pt x="998735" y="1593554"/>
                  <a:pt x="961448" y="1558390"/>
                  <a:pt x="959698" y="1513996"/>
                </a:cubicBezTo>
                <a:lnTo>
                  <a:pt x="961257" y="1506275"/>
                </a:lnTo>
                <a:cubicBezTo>
                  <a:pt x="961257" y="1342482"/>
                  <a:pt x="961258" y="1178690"/>
                  <a:pt x="961258" y="1014897"/>
                </a:cubicBezTo>
                <a:cubicBezTo>
                  <a:pt x="961258" y="988066"/>
                  <a:pt x="939508" y="966316"/>
                  <a:pt x="912677" y="966316"/>
                </a:cubicBezTo>
                <a:cubicBezTo>
                  <a:pt x="887675" y="966316"/>
                  <a:pt x="867085" y="985202"/>
                  <a:pt x="865171" y="1009572"/>
                </a:cubicBezTo>
                <a:lnTo>
                  <a:pt x="864098" y="1009579"/>
                </a:lnTo>
                <a:lnTo>
                  <a:pt x="864098" y="1531873"/>
                </a:lnTo>
                <a:lnTo>
                  <a:pt x="864098" y="2562807"/>
                </a:lnTo>
                <a:cubicBezTo>
                  <a:pt x="864098" y="2636296"/>
                  <a:pt x="804524" y="2695870"/>
                  <a:pt x="731035" y="2695870"/>
                </a:cubicBezTo>
                <a:cubicBezTo>
                  <a:pt x="657546" y="2695870"/>
                  <a:pt x="597972" y="2636296"/>
                  <a:pt x="597972" y="2562807"/>
                </a:cubicBezTo>
                <a:lnTo>
                  <a:pt x="597972" y="1631382"/>
                </a:lnTo>
                <a:lnTo>
                  <a:pt x="532252" y="1631382"/>
                </a:lnTo>
                <a:lnTo>
                  <a:pt x="532252" y="2562807"/>
                </a:lnTo>
                <a:cubicBezTo>
                  <a:pt x="532252" y="2636296"/>
                  <a:pt x="472678" y="2695870"/>
                  <a:pt x="399189" y="2695870"/>
                </a:cubicBezTo>
                <a:cubicBezTo>
                  <a:pt x="325700" y="2695870"/>
                  <a:pt x="266126" y="2636296"/>
                  <a:pt x="266126" y="2562807"/>
                </a:cubicBezTo>
                <a:lnTo>
                  <a:pt x="266126" y="1531873"/>
                </a:lnTo>
                <a:lnTo>
                  <a:pt x="266126" y="1009612"/>
                </a:lnTo>
                <a:lnTo>
                  <a:pt x="265058" y="1009605"/>
                </a:lnTo>
                <a:cubicBezTo>
                  <a:pt x="263156" y="985219"/>
                  <a:pt x="242559" y="966316"/>
                  <a:pt x="217545" y="966316"/>
                </a:cubicBezTo>
                <a:cubicBezTo>
                  <a:pt x="192742" y="966316"/>
                  <a:pt x="172281" y="984902"/>
                  <a:pt x="170153" y="1009009"/>
                </a:cubicBezTo>
                <a:lnTo>
                  <a:pt x="168969" y="1009001"/>
                </a:lnTo>
                <a:lnTo>
                  <a:pt x="168969" y="1014872"/>
                </a:lnTo>
                <a:lnTo>
                  <a:pt x="168964" y="1014897"/>
                </a:lnTo>
                <a:lnTo>
                  <a:pt x="168964" y="1506274"/>
                </a:lnTo>
                <a:cubicBezTo>
                  <a:pt x="168964" y="1506282"/>
                  <a:pt x="168964" y="1506291"/>
                  <a:pt x="168969" y="1506299"/>
                </a:cubicBezTo>
                <a:lnTo>
                  <a:pt x="168969" y="1508067"/>
                </a:lnTo>
                <a:lnTo>
                  <a:pt x="168764" y="1508067"/>
                </a:lnTo>
                <a:cubicBezTo>
                  <a:pt x="168964" y="1508400"/>
                  <a:pt x="168966" y="1508735"/>
                  <a:pt x="168966" y="1509071"/>
                </a:cubicBezTo>
                <a:cubicBezTo>
                  <a:pt x="168966" y="1555730"/>
                  <a:pt x="131142" y="1593554"/>
                  <a:pt x="84483" y="1593554"/>
                </a:cubicBezTo>
                <a:cubicBezTo>
                  <a:pt x="37824" y="1593554"/>
                  <a:pt x="0" y="1555730"/>
                  <a:pt x="0" y="1509071"/>
                </a:cubicBezTo>
                <a:lnTo>
                  <a:pt x="203" y="1508067"/>
                </a:lnTo>
                <a:lnTo>
                  <a:pt x="4" y="1508067"/>
                </a:lnTo>
                <a:lnTo>
                  <a:pt x="4" y="986756"/>
                </a:lnTo>
                <a:lnTo>
                  <a:pt x="2336" y="986186"/>
                </a:lnTo>
                <a:cubicBezTo>
                  <a:pt x="13220" y="801074"/>
                  <a:pt x="167197" y="655082"/>
                  <a:pt x="355096" y="655082"/>
                </a:cubicBezTo>
                <a:close/>
                <a:moveTo>
                  <a:pt x="565110" y="0"/>
                </a:moveTo>
                <a:cubicBezTo>
                  <a:pt x="712085" y="0"/>
                  <a:pt x="831232" y="119147"/>
                  <a:pt x="831232" y="266122"/>
                </a:cubicBezTo>
                <a:cubicBezTo>
                  <a:pt x="831232" y="413097"/>
                  <a:pt x="712085" y="532244"/>
                  <a:pt x="565110" y="532244"/>
                </a:cubicBezTo>
                <a:cubicBezTo>
                  <a:pt x="418135" y="532244"/>
                  <a:pt x="298988" y="413097"/>
                  <a:pt x="298988" y="266122"/>
                </a:cubicBezTo>
                <a:cubicBezTo>
                  <a:pt x="298988" y="119147"/>
                  <a:pt x="418135" y="0"/>
                  <a:pt x="565110" y="0"/>
                </a:cubicBezTo>
                <a:close/>
              </a:path>
            </a:pathLst>
          </a:cu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" name="椭圆 9"/>
          <p:cNvSpPr/>
          <p:nvPr/>
        </p:nvSpPr>
        <p:spPr>
          <a:xfrm>
            <a:off x="6889504" y="4094143"/>
            <a:ext cx="185382" cy="442267"/>
          </a:xfrm>
          <a:custGeom>
            <a:avLst/>
            <a:gdLst/>
            <a:ahLst/>
            <a:cxnLst/>
            <a:rect l="l" t="t" r="r" b="b"/>
            <a:pathLst>
              <a:path w="1130008" h="2695870">
                <a:moveTo>
                  <a:pt x="355096" y="655082"/>
                </a:moveTo>
                <a:lnTo>
                  <a:pt x="355096" y="657210"/>
                </a:lnTo>
                <a:cubicBezTo>
                  <a:pt x="358447" y="655275"/>
                  <a:pt x="362018" y="655082"/>
                  <a:pt x="365635" y="655082"/>
                </a:cubicBezTo>
                <a:lnTo>
                  <a:pt x="764589" y="655082"/>
                </a:lnTo>
                <a:lnTo>
                  <a:pt x="769967" y="656168"/>
                </a:lnTo>
                <a:lnTo>
                  <a:pt x="769967" y="655082"/>
                </a:lnTo>
                <a:cubicBezTo>
                  <a:pt x="960481" y="655082"/>
                  <a:pt x="1116603" y="801071"/>
                  <a:pt x="1127642" y="986187"/>
                </a:cubicBezTo>
                <a:lnTo>
                  <a:pt x="1130004" y="986756"/>
                </a:lnTo>
                <a:lnTo>
                  <a:pt x="1130004" y="1508067"/>
                </a:lnTo>
                <a:lnTo>
                  <a:pt x="1129803" y="1508067"/>
                </a:lnTo>
                <a:lnTo>
                  <a:pt x="1130008" y="1509071"/>
                </a:lnTo>
                <a:cubicBezTo>
                  <a:pt x="1130008" y="1555730"/>
                  <a:pt x="1091657" y="1593554"/>
                  <a:pt x="1044349" y="1593554"/>
                </a:cubicBezTo>
                <a:cubicBezTo>
                  <a:pt x="998735" y="1593554"/>
                  <a:pt x="961448" y="1558390"/>
                  <a:pt x="959698" y="1513996"/>
                </a:cubicBezTo>
                <a:lnTo>
                  <a:pt x="961257" y="1506275"/>
                </a:lnTo>
                <a:cubicBezTo>
                  <a:pt x="961257" y="1342482"/>
                  <a:pt x="961258" y="1178690"/>
                  <a:pt x="961258" y="1014897"/>
                </a:cubicBezTo>
                <a:cubicBezTo>
                  <a:pt x="961258" y="988066"/>
                  <a:pt x="939508" y="966316"/>
                  <a:pt x="912677" y="966316"/>
                </a:cubicBezTo>
                <a:cubicBezTo>
                  <a:pt x="887675" y="966316"/>
                  <a:pt x="867085" y="985202"/>
                  <a:pt x="865171" y="1009572"/>
                </a:cubicBezTo>
                <a:lnTo>
                  <a:pt x="864098" y="1009579"/>
                </a:lnTo>
                <a:lnTo>
                  <a:pt x="864098" y="1531873"/>
                </a:lnTo>
                <a:lnTo>
                  <a:pt x="864098" y="2562807"/>
                </a:lnTo>
                <a:cubicBezTo>
                  <a:pt x="864098" y="2636296"/>
                  <a:pt x="804524" y="2695870"/>
                  <a:pt x="731035" y="2695870"/>
                </a:cubicBezTo>
                <a:cubicBezTo>
                  <a:pt x="657546" y="2695870"/>
                  <a:pt x="597972" y="2636296"/>
                  <a:pt x="597972" y="2562807"/>
                </a:cubicBezTo>
                <a:lnTo>
                  <a:pt x="597972" y="1631382"/>
                </a:lnTo>
                <a:lnTo>
                  <a:pt x="532252" y="1631382"/>
                </a:lnTo>
                <a:lnTo>
                  <a:pt x="532252" y="2562807"/>
                </a:lnTo>
                <a:cubicBezTo>
                  <a:pt x="532252" y="2636296"/>
                  <a:pt x="472678" y="2695870"/>
                  <a:pt x="399189" y="2695870"/>
                </a:cubicBezTo>
                <a:cubicBezTo>
                  <a:pt x="325700" y="2695870"/>
                  <a:pt x="266126" y="2636296"/>
                  <a:pt x="266126" y="2562807"/>
                </a:cubicBezTo>
                <a:lnTo>
                  <a:pt x="266126" y="1531873"/>
                </a:lnTo>
                <a:lnTo>
                  <a:pt x="266126" y="1009612"/>
                </a:lnTo>
                <a:lnTo>
                  <a:pt x="265058" y="1009605"/>
                </a:lnTo>
                <a:cubicBezTo>
                  <a:pt x="263156" y="985219"/>
                  <a:pt x="242559" y="966316"/>
                  <a:pt x="217545" y="966316"/>
                </a:cubicBezTo>
                <a:cubicBezTo>
                  <a:pt x="192742" y="966316"/>
                  <a:pt x="172281" y="984902"/>
                  <a:pt x="170153" y="1009009"/>
                </a:cubicBezTo>
                <a:lnTo>
                  <a:pt x="168969" y="1009001"/>
                </a:lnTo>
                <a:lnTo>
                  <a:pt x="168969" y="1014872"/>
                </a:lnTo>
                <a:lnTo>
                  <a:pt x="168964" y="1014897"/>
                </a:lnTo>
                <a:lnTo>
                  <a:pt x="168964" y="1506274"/>
                </a:lnTo>
                <a:cubicBezTo>
                  <a:pt x="168964" y="1506282"/>
                  <a:pt x="168964" y="1506291"/>
                  <a:pt x="168969" y="1506299"/>
                </a:cubicBezTo>
                <a:lnTo>
                  <a:pt x="168969" y="1508067"/>
                </a:lnTo>
                <a:lnTo>
                  <a:pt x="168764" y="1508067"/>
                </a:lnTo>
                <a:cubicBezTo>
                  <a:pt x="168964" y="1508400"/>
                  <a:pt x="168966" y="1508735"/>
                  <a:pt x="168966" y="1509071"/>
                </a:cubicBezTo>
                <a:cubicBezTo>
                  <a:pt x="168966" y="1555730"/>
                  <a:pt x="131142" y="1593554"/>
                  <a:pt x="84483" y="1593554"/>
                </a:cubicBezTo>
                <a:cubicBezTo>
                  <a:pt x="37824" y="1593554"/>
                  <a:pt x="0" y="1555730"/>
                  <a:pt x="0" y="1509071"/>
                </a:cubicBezTo>
                <a:lnTo>
                  <a:pt x="203" y="1508067"/>
                </a:lnTo>
                <a:lnTo>
                  <a:pt x="4" y="1508067"/>
                </a:lnTo>
                <a:lnTo>
                  <a:pt x="4" y="986756"/>
                </a:lnTo>
                <a:lnTo>
                  <a:pt x="2336" y="986186"/>
                </a:lnTo>
                <a:cubicBezTo>
                  <a:pt x="13220" y="801074"/>
                  <a:pt x="167197" y="655082"/>
                  <a:pt x="355096" y="655082"/>
                </a:cubicBezTo>
                <a:close/>
                <a:moveTo>
                  <a:pt x="565110" y="0"/>
                </a:moveTo>
                <a:cubicBezTo>
                  <a:pt x="712085" y="0"/>
                  <a:pt x="831232" y="119147"/>
                  <a:pt x="831232" y="266122"/>
                </a:cubicBezTo>
                <a:cubicBezTo>
                  <a:pt x="831232" y="413097"/>
                  <a:pt x="712085" y="532244"/>
                  <a:pt x="565110" y="532244"/>
                </a:cubicBezTo>
                <a:cubicBezTo>
                  <a:pt x="418135" y="532244"/>
                  <a:pt x="298988" y="413097"/>
                  <a:pt x="298988" y="266122"/>
                </a:cubicBezTo>
                <a:cubicBezTo>
                  <a:pt x="298988" y="119147"/>
                  <a:pt x="418135" y="0"/>
                  <a:pt x="565110" y="0"/>
                </a:cubicBezTo>
                <a:close/>
              </a:path>
            </a:pathLst>
          </a:cu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5" name="椭圆 9"/>
          <p:cNvSpPr/>
          <p:nvPr/>
        </p:nvSpPr>
        <p:spPr>
          <a:xfrm>
            <a:off x="7132005" y="4094143"/>
            <a:ext cx="185382" cy="442267"/>
          </a:xfrm>
          <a:custGeom>
            <a:avLst/>
            <a:gdLst/>
            <a:ahLst/>
            <a:cxnLst/>
            <a:rect l="l" t="t" r="r" b="b"/>
            <a:pathLst>
              <a:path w="1130008" h="2695870">
                <a:moveTo>
                  <a:pt x="355096" y="655082"/>
                </a:moveTo>
                <a:lnTo>
                  <a:pt x="355096" y="657210"/>
                </a:lnTo>
                <a:cubicBezTo>
                  <a:pt x="358447" y="655275"/>
                  <a:pt x="362018" y="655082"/>
                  <a:pt x="365635" y="655082"/>
                </a:cubicBezTo>
                <a:lnTo>
                  <a:pt x="764589" y="655082"/>
                </a:lnTo>
                <a:lnTo>
                  <a:pt x="769967" y="656168"/>
                </a:lnTo>
                <a:lnTo>
                  <a:pt x="769967" y="655082"/>
                </a:lnTo>
                <a:cubicBezTo>
                  <a:pt x="960481" y="655082"/>
                  <a:pt x="1116603" y="801071"/>
                  <a:pt x="1127642" y="986187"/>
                </a:cubicBezTo>
                <a:lnTo>
                  <a:pt x="1130004" y="986756"/>
                </a:lnTo>
                <a:lnTo>
                  <a:pt x="1130004" y="1508067"/>
                </a:lnTo>
                <a:lnTo>
                  <a:pt x="1129803" y="1508067"/>
                </a:lnTo>
                <a:lnTo>
                  <a:pt x="1130008" y="1509071"/>
                </a:lnTo>
                <a:cubicBezTo>
                  <a:pt x="1130008" y="1555730"/>
                  <a:pt x="1091657" y="1593554"/>
                  <a:pt x="1044349" y="1593554"/>
                </a:cubicBezTo>
                <a:cubicBezTo>
                  <a:pt x="998735" y="1593554"/>
                  <a:pt x="961448" y="1558390"/>
                  <a:pt x="959698" y="1513996"/>
                </a:cubicBezTo>
                <a:lnTo>
                  <a:pt x="961257" y="1506275"/>
                </a:lnTo>
                <a:cubicBezTo>
                  <a:pt x="961257" y="1342482"/>
                  <a:pt x="961258" y="1178690"/>
                  <a:pt x="961258" y="1014897"/>
                </a:cubicBezTo>
                <a:cubicBezTo>
                  <a:pt x="961258" y="988066"/>
                  <a:pt x="939508" y="966316"/>
                  <a:pt x="912677" y="966316"/>
                </a:cubicBezTo>
                <a:cubicBezTo>
                  <a:pt x="887675" y="966316"/>
                  <a:pt x="867085" y="985202"/>
                  <a:pt x="865171" y="1009572"/>
                </a:cubicBezTo>
                <a:lnTo>
                  <a:pt x="864098" y="1009579"/>
                </a:lnTo>
                <a:lnTo>
                  <a:pt x="864098" y="1531873"/>
                </a:lnTo>
                <a:lnTo>
                  <a:pt x="864098" y="2562807"/>
                </a:lnTo>
                <a:cubicBezTo>
                  <a:pt x="864098" y="2636296"/>
                  <a:pt x="804524" y="2695870"/>
                  <a:pt x="731035" y="2695870"/>
                </a:cubicBezTo>
                <a:cubicBezTo>
                  <a:pt x="657546" y="2695870"/>
                  <a:pt x="597972" y="2636296"/>
                  <a:pt x="597972" y="2562807"/>
                </a:cubicBezTo>
                <a:lnTo>
                  <a:pt x="597972" y="1631382"/>
                </a:lnTo>
                <a:lnTo>
                  <a:pt x="532252" y="1631382"/>
                </a:lnTo>
                <a:lnTo>
                  <a:pt x="532252" y="2562807"/>
                </a:lnTo>
                <a:cubicBezTo>
                  <a:pt x="532252" y="2636296"/>
                  <a:pt x="472678" y="2695870"/>
                  <a:pt x="399189" y="2695870"/>
                </a:cubicBezTo>
                <a:cubicBezTo>
                  <a:pt x="325700" y="2695870"/>
                  <a:pt x="266126" y="2636296"/>
                  <a:pt x="266126" y="2562807"/>
                </a:cubicBezTo>
                <a:lnTo>
                  <a:pt x="266126" y="1531873"/>
                </a:lnTo>
                <a:lnTo>
                  <a:pt x="266126" y="1009612"/>
                </a:lnTo>
                <a:lnTo>
                  <a:pt x="265058" y="1009605"/>
                </a:lnTo>
                <a:cubicBezTo>
                  <a:pt x="263156" y="985219"/>
                  <a:pt x="242559" y="966316"/>
                  <a:pt x="217545" y="966316"/>
                </a:cubicBezTo>
                <a:cubicBezTo>
                  <a:pt x="192742" y="966316"/>
                  <a:pt x="172281" y="984902"/>
                  <a:pt x="170153" y="1009009"/>
                </a:cubicBezTo>
                <a:lnTo>
                  <a:pt x="168969" y="1009001"/>
                </a:lnTo>
                <a:lnTo>
                  <a:pt x="168969" y="1014872"/>
                </a:lnTo>
                <a:lnTo>
                  <a:pt x="168964" y="1014897"/>
                </a:lnTo>
                <a:lnTo>
                  <a:pt x="168964" y="1506274"/>
                </a:lnTo>
                <a:cubicBezTo>
                  <a:pt x="168964" y="1506282"/>
                  <a:pt x="168964" y="1506291"/>
                  <a:pt x="168969" y="1506299"/>
                </a:cubicBezTo>
                <a:lnTo>
                  <a:pt x="168969" y="1508067"/>
                </a:lnTo>
                <a:lnTo>
                  <a:pt x="168764" y="1508067"/>
                </a:lnTo>
                <a:cubicBezTo>
                  <a:pt x="168964" y="1508400"/>
                  <a:pt x="168966" y="1508735"/>
                  <a:pt x="168966" y="1509071"/>
                </a:cubicBezTo>
                <a:cubicBezTo>
                  <a:pt x="168966" y="1555730"/>
                  <a:pt x="131142" y="1593554"/>
                  <a:pt x="84483" y="1593554"/>
                </a:cubicBezTo>
                <a:cubicBezTo>
                  <a:pt x="37824" y="1593554"/>
                  <a:pt x="0" y="1555730"/>
                  <a:pt x="0" y="1509071"/>
                </a:cubicBezTo>
                <a:lnTo>
                  <a:pt x="203" y="1508067"/>
                </a:lnTo>
                <a:lnTo>
                  <a:pt x="4" y="1508067"/>
                </a:lnTo>
                <a:lnTo>
                  <a:pt x="4" y="986756"/>
                </a:lnTo>
                <a:lnTo>
                  <a:pt x="2336" y="986186"/>
                </a:lnTo>
                <a:cubicBezTo>
                  <a:pt x="13220" y="801074"/>
                  <a:pt x="167197" y="655082"/>
                  <a:pt x="355096" y="655082"/>
                </a:cubicBezTo>
                <a:close/>
                <a:moveTo>
                  <a:pt x="565110" y="0"/>
                </a:moveTo>
                <a:cubicBezTo>
                  <a:pt x="712085" y="0"/>
                  <a:pt x="831232" y="119147"/>
                  <a:pt x="831232" y="266122"/>
                </a:cubicBezTo>
                <a:cubicBezTo>
                  <a:pt x="831232" y="413097"/>
                  <a:pt x="712085" y="532244"/>
                  <a:pt x="565110" y="532244"/>
                </a:cubicBezTo>
                <a:cubicBezTo>
                  <a:pt x="418135" y="532244"/>
                  <a:pt x="298988" y="413097"/>
                  <a:pt x="298988" y="266122"/>
                </a:cubicBezTo>
                <a:cubicBezTo>
                  <a:pt x="298988" y="119147"/>
                  <a:pt x="418135" y="0"/>
                  <a:pt x="565110" y="0"/>
                </a:cubicBezTo>
                <a:close/>
              </a:path>
            </a:pathLst>
          </a:cu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" name="椭圆 9"/>
          <p:cNvSpPr/>
          <p:nvPr/>
        </p:nvSpPr>
        <p:spPr>
          <a:xfrm>
            <a:off x="7374506" y="4094143"/>
            <a:ext cx="185382" cy="442267"/>
          </a:xfrm>
          <a:custGeom>
            <a:avLst/>
            <a:gdLst/>
            <a:ahLst/>
            <a:cxnLst/>
            <a:rect l="l" t="t" r="r" b="b"/>
            <a:pathLst>
              <a:path w="1130008" h="2695870">
                <a:moveTo>
                  <a:pt x="355096" y="655082"/>
                </a:moveTo>
                <a:lnTo>
                  <a:pt x="355096" y="657210"/>
                </a:lnTo>
                <a:cubicBezTo>
                  <a:pt x="358447" y="655275"/>
                  <a:pt x="362018" y="655082"/>
                  <a:pt x="365635" y="655082"/>
                </a:cubicBezTo>
                <a:lnTo>
                  <a:pt x="764589" y="655082"/>
                </a:lnTo>
                <a:lnTo>
                  <a:pt x="769967" y="656168"/>
                </a:lnTo>
                <a:lnTo>
                  <a:pt x="769967" y="655082"/>
                </a:lnTo>
                <a:cubicBezTo>
                  <a:pt x="960481" y="655082"/>
                  <a:pt x="1116603" y="801071"/>
                  <a:pt x="1127642" y="986187"/>
                </a:cubicBezTo>
                <a:lnTo>
                  <a:pt x="1130004" y="986756"/>
                </a:lnTo>
                <a:lnTo>
                  <a:pt x="1130004" y="1508067"/>
                </a:lnTo>
                <a:lnTo>
                  <a:pt x="1129803" y="1508067"/>
                </a:lnTo>
                <a:lnTo>
                  <a:pt x="1130008" y="1509071"/>
                </a:lnTo>
                <a:cubicBezTo>
                  <a:pt x="1130008" y="1555730"/>
                  <a:pt x="1091657" y="1593554"/>
                  <a:pt x="1044349" y="1593554"/>
                </a:cubicBezTo>
                <a:cubicBezTo>
                  <a:pt x="998735" y="1593554"/>
                  <a:pt x="961448" y="1558390"/>
                  <a:pt x="959698" y="1513996"/>
                </a:cubicBezTo>
                <a:lnTo>
                  <a:pt x="961257" y="1506275"/>
                </a:lnTo>
                <a:cubicBezTo>
                  <a:pt x="961257" y="1342482"/>
                  <a:pt x="961258" y="1178690"/>
                  <a:pt x="961258" y="1014897"/>
                </a:cubicBezTo>
                <a:cubicBezTo>
                  <a:pt x="961258" y="988066"/>
                  <a:pt x="939508" y="966316"/>
                  <a:pt x="912677" y="966316"/>
                </a:cubicBezTo>
                <a:cubicBezTo>
                  <a:pt x="887675" y="966316"/>
                  <a:pt x="867085" y="985202"/>
                  <a:pt x="865171" y="1009572"/>
                </a:cubicBezTo>
                <a:lnTo>
                  <a:pt x="864098" y="1009579"/>
                </a:lnTo>
                <a:lnTo>
                  <a:pt x="864098" y="1531873"/>
                </a:lnTo>
                <a:lnTo>
                  <a:pt x="864098" y="2562807"/>
                </a:lnTo>
                <a:cubicBezTo>
                  <a:pt x="864098" y="2636296"/>
                  <a:pt x="804524" y="2695870"/>
                  <a:pt x="731035" y="2695870"/>
                </a:cubicBezTo>
                <a:cubicBezTo>
                  <a:pt x="657546" y="2695870"/>
                  <a:pt x="597972" y="2636296"/>
                  <a:pt x="597972" y="2562807"/>
                </a:cubicBezTo>
                <a:lnTo>
                  <a:pt x="597972" y="1631382"/>
                </a:lnTo>
                <a:lnTo>
                  <a:pt x="532252" y="1631382"/>
                </a:lnTo>
                <a:lnTo>
                  <a:pt x="532252" y="2562807"/>
                </a:lnTo>
                <a:cubicBezTo>
                  <a:pt x="532252" y="2636296"/>
                  <a:pt x="472678" y="2695870"/>
                  <a:pt x="399189" y="2695870"/>
                </a:cubicBezTo>
                <a:cubicBezTo>
                  <a:pt x="325700" y="2695870"/>
                  <a:pt x="266126" y="2636296"/>
                  <a:pt x="266126" y="2562807"/>
                </a:cubicBezTo>
                <a:lnTo>
                  <a:pt x="266126" y="1531873"/>
                </a:lnTo>
                <a:lnTo>
                  <a:pt x="266126" y="1009612"/>
                </a:lnTo>
                <a:lnTo>
                  <a:pt x="265058" y="1009605"/>
                </a:lnTo>
                <a:cubicBezTo>
                  <a:pt x="263156" y="985219"/>
                  <a:pt x="242559" y="966316"/>
                  <a:pt x="217545" y="966316"/>
                </a:cubicBezTo>
                <a:cubicBezTo>
                  <a:pt x="192742" y="966316"/>
                  <a:pt x="172281" y="984902"/>
                  <a:pt x="170153" y="1009009"/>
                </a:cubicBezTo>
                <a:lnTo>
                  <a:pt x="168969" y="1009001"/>
                </a:lnTo>
                <a:lnTo>
                  <a:pt x="168969" y="1014872"/>
                </a:lnTo>
                <a:lnTo>
                  <a:pt x="168964" y="1014897"/>
                </a:lnTo>
                <a:lnTo>
                  <a:pt x="168964" y="1506274"/>
                </a:lnTo>
                <a:cubicBezTo>
                  <a:pt x="168964" y="1506282"/>
                  <a:pt x="168964" y="1506291"/>
                  <a:pt x="168969" y="1506299"/>
                </a:cubicBezTo>
                <a:lnTo>
                  <a:pt x="168969" y="1508067"/>
                </a:lnTo>
                <a:lnTo>
                  <a:pt x="168764" y="1508067"/>
                </a:lnTo>
                <a:cubicBezTo>
                  <a:pt x="168964" y="1508400"/>
                  <a:pt x="168966" y="1508735"/>
                  <a:pt x="168966" y="1509071"/>
                </a:cubicBezTo>
                <a:cubicBezTo>
                  <a:pt x="168966" y="1555730"/>
                  <a:pt x="131142" y="1593554"/>
                  <a:pt x="84483" y="1593554"/>
                </a:cubicBezTo>
                <a:cubicBezTo>
                  <a:pt x="37824" y="1593554"/>
                  <a:pt x="0" y="1555730"/>
                  <a:pt x="0" y="1509071"/>
                </a:cubicBezTo>
                <a:lnTo>
                  <a:pt x="203" y="1508067"/>
                </a:lnTo>
                <a:lnTo>
                  <a:pt x="4" y="1508067"/>
                </a:lnTo>
                <a:lnTo>
                  <a:pt x="4" y="986756"/>
                </a:lnTo>
                <a:lnTo>
                  <a:pt x="2336" y="986186"/>
                </a:lnTo>
                <a:cubicBezTo>
                  <a:pt x="13220" y="801074"/>
                  <a:pt x="167197" y="655082"/>
                  <a:pt x="355096" y="655082"/>
                </a:cubicBezTo>
                <a:close/>
                <a:moveTo>
                  <a:pt x="565110" y="0"/>
                </a:moveTo>
                <a:cubicBezTo>
                  <a:pt x="712085" y="0"/>
                  <a:pt x="831232" y="119147"/>
                  <a:pt x="831232" y="266122"/>
                </a:cubicBezTo>
                <a:cubicBezTo>
                  <a:pt x="831232" y="413097"/>
                  <a:pt x="712085" y="532244"/>
                  <a:pt x="565110" y="532244"/>
                </a:cubicBezTo>
                <a:cubicBezTo>
                  <a:pt x="418135" y="532244"/>
                  <a:pt x="298988" y="413097"/>
                  <a:pt x="298988" y="266122"/>
                </a:cubicBezTo>
                <a:cubicBezTo>
                  <a:pt x="298988" y="119147"/>
                  <a:pt x="418135" y="0"/>
                  <a:pt x="565110" y="0"/>
                </a:cubicBezTo>
                <a:close/>
              </a:path>
            </a:pathLst>
          </a:cu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椭圆 9"/>
          <p:cNvSpPr/>
          <p:nvPr/>
        </p:nvSpPr>
        <p:spPr>
          <a:xfrm>
            <a:off x="7617006" y="4094143"/>
            <a:ext cx="185382" cy="442267"/>
          </a:xfrm>
          <a:custGeom>
            <a:avLst/>
            <a:gdLst/>
            <a:ahLst/>
            <a:cxnLst/>
            <a:rect l="l" t="t" r="r" b="b"/>
            <a:pathLst>
              <a:path w="1130008" h="2695870">
                <a:moveTo>
                  <a:pt x="355096" y="655082"/>
                </a:moveTo>
                <a:lnTo>
                  <a:pt x="355096" y="657210"/>
                </a:lnTo>
                <a:cubicBezTo>
                  <a:pt x="358447" y="655275"/>
                  <a:pt x="362018" y="655082"/>
                  <a:pt x="365635" y="655082"/>
                </a:cubicBezTo>
                <a:lnTo>
                  <a:pt x="764589" y="655082"/>
                </a:lnTo>
                <a:lnTo>
                  <a:pt x="769967" y="656168"/>
                </a:lnTo>
                <a:lnTo>
                  <a:pt x="769967" y="655082"/>
                </a:lnTo>
                <a:cubicBezTo>
                  <a:pt x="960481" y="655082"/>
                  <a:pt x="1116603" y="801071"/>
                  <a:pt x="1127642" y="986187"/>
                </a:cubicBezTo>
                <a:lnTo>
                  <a:pt x="1130004" y="986756"/>
                </a:lnTo>
                <a:lnTo>
                  <a:pt x="1130004" y="1508067"/>
                </a:lnTo>
                <a:lnTo>
                  <a:pt x="1129803" y="1508067"/>
                </a:lnTo>
                <a:lnTo>
                  <a:pt x="1130008" y="1509071"/>
                </a:lnTo>
                <a:cubicBezTo>
                  <a:pt x="1130008" y="1555730"/>
                  <a:pt x="1091657" y="1593554"/>
                  <a:pt x="1044349" y="1593554"/>
                </a:cubicBezTo>
                <a:cubicBezTo>
                  <a:pt x="998735" y="1593554"/>
                  <a:pt x="961448" y="1558390"/>
                  <a:pt x="959698" y="1513996"/>
                </a:cubicBezTo>
                <a:lnTo>
                  <a:pt x="961257" y="1506275"/>
                </a:lnTo>
                <a:cubicBezTo>
                  <a:pt x="961257" y="1342482"/>
                  <a:pt x="961258" y="1178690"/>
                  <a:pt x="961258" y="1014897"/>
                </a:cubicBezTo>
                <a:cubicBezTo>
                  <a:pt x="961258" y="988066"/>
                  <a:pt x="939508" y="966316"/>
                  <a:pt x="912677" y="966316"/>
                </a:cubicBezTo>
                <a:cubicBezTo>
                  <a:pt x="887675" y="966316"/>
                  <a:pt x="867085" y="985202"/>
                  <a:pt x="865171" y="1009572"/>
                </a:cubicBezTo>
                <a:lnTo>
                  <a:pt x="864098" y="1009579"/>
                </a:lnTo>
                <a:lnTo>
                  <a:pt x="864098" y="1531873"/>
                </a:lnTo>
                <a:lnTo>
                  <a:pt x="864098" y="2562807"/>
                </a:lnTo>
                <a:cubicBezTo>
                  <a:pt x="864098" y="2636296"/>
                  <a:pt x="804524" y="2695870"/>
                  <a:pt x="731035" y="2695870"/>
                </a:cubicBezTo>
                <a:cubicBezTo>
                  <a:pt x="657546" y="2695870"/>
                  <a:pt x="597972" y="2636296"/>
                  <a:pt x="597972" y="2562807"/>
                </a:cubicBezTo>
                <a:lnTo>
                  <a:pt x="597972" y="1631382"/>
                </a:lnTo>
                <a:lnTo>
                  <a:pt x="532252" y="1631382"/>
                </a:lnTo>
                <a:lnTo>
                  <a:pt x="532252" y="2562807"/>
                </a:lnTo>
                <a:cubicBezTo>
                  <a:pt x="532252" y="2636296"/>
                  <a:pt x="472678" y="2695870"/>
                  <a:pt x="399189" y="2695870"/>
                </a:cubicBezTo>
                <a:cubicBezTo>
                  <a:pt x="325700" y="2695870"/>
                  <a:pt x="266126" y="2636296"/>
                  <a:pt x="266126" y="2562807"/>
                </a:cubicBezTo>
                <a:lnTo>
                  <a:pt x="266126" y="1531873"/>
                </a:lnTo>
                <a:lnTo>
                  <a:pt x="266126" y="1009612"/>
                </a:lnTo>
                <a:lnTo>
                  <a:pt x="265058" y="1009605"/>
                </a:lnTo>
                <a:cubicBezTo>
                  <a:pt x="263156" y="985219"/>
                  <a:pt x="242559" y="966316"/>
                  <a:pt x="217545" y="966316"/>
                </a:cubicBezTo>
                <a:cubicBezTo>
                  <a:pt x="192742" y="966316"/>
                  <a:pt x="172281" y="984902"/>
                  <a:pt x="170153" y="1009009"/>
                </a:cubicBezTo>
                <a:lnTo>
                  <a:pt x="168969" y="1009001"/>
                </a:lnTo>
                <a:lnTo>
                  <a:pt x="168969" y="1014872"/>
                </a:lnTo>
                <a:lnTo>
                  <a:pt x="168964" y="1014897"/>
                </a:lnTo>
                <a:lnTo>
                  <a:pt x="168964" y="1506274"/>
                </a:lnTo>
                <a:cubicBezTo>
                  <a:pt x="168964" y="1506282"/>
                  <a:pt x="168964" y="1506291"/>
                  <a:pt x="168969" y="1506299"/>
                </a:cubicBezTo>
                <a:lnTo>
                  <a:pt x="168969" y="1508067"/>
                </a:lnTo>
                <a:lnTo>
                  <a:pt x="168764" y="1508067"/>
                </a:lnTo>
                <a:cubicBezTo>
                  <a:pt x="168964" y="1508400"/>
                  <a:pt x="168966" y="1508735"/>
                  <a:pt x="168966" y="1509071"/>
                </a:cubicBezTo>
                <a:cubicBezTo>
                  <a:pt x="168966" y="1555730"/>
                  <a:pt x="131142" y="1593554"/>
                  <a:pt x="84483" y="1593554"/>
                </a:cubicBezTo>
                <a:cubicBezTo>
                  <a:pt x="37824" y="1593554"/>
                  <a:pt x="0" y="1555730"/>
                  <a:pt x="0" y="1509071"/>
                </a:cubicBezTo>
                <a:lnTo>
                  <a:pt x="203" y="1508067"/>
                </a:lnTo>
                <a:lnTo>
                  <a:pt x="4" y="1508067"/>
                </a:lnTo>
                <a:lnTo>
                  <a:pt x="4" y="986756"/>
                </a:lnTo>
                <a:lnTo>
                  <a:pt x="2336" y="986186"/>
                </a:lnTo>
                <a:cubicBezTo>
                  <a:pt x="13220" y="801074"/>
                  <a:pt x="167197" y="655082"/>
                  <a:pt x="355096" y="655082"/>
                </a:cubicBezTo>
                <a:close/>
                <a:moveTo>
                  <a:pt x="565110" y="0"/>
                </a:moveTo>
                <a:cubicBezTo>
                  <a:pt x="712085" y="0"/>
                  <a:pt x="831232" y="119147"/>
                  <a:pt x="831232" y="266122"/>
                </a:cubicBezTo>
                <a:cubicBezTo>
                  <a:pt x="831232" y="413097"/>
                  <a:pt x="712085" y="532244"/>
                  <a:pt x="565110" y="532244"/>
                </a:cubicBezTo>
                <a:cubicBezTo>
                  <a:pt x="418135" y="532244"/>
                  <a:pt x="298988" y="413097"/>
                  <a:pt x="298988" y="266122"/>
                </a:cubicBezTo>
                <a:cubicBezTo>
                  <a:pt x="298988" y="119147"/>
                  <a:pt x="418135" y="0"/>
                  <a:pt x="565110" y="0"/>
                </a:cubicBezTo>
                <a:close/>
              </a:path>
            </a:pathLst>
          </a:cu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8" name="椭圆 9"/>
          <p:cNvSpPr/>
          <p:nvPr/>
        </p:nvSpPr>
        <p:spPr>
          <a:xfrm>
            <a:off x="7859506" y="4094143"/>
            <a:ext cx="185382" cy="442267"/>
          </a:xfrm>
          <a:custGeom>
            <a:avLst/>
            <a:gdLst/>
            <a:ahLst/>
            <a:cxnLst/>
            <a:rect l="l" t="t" r="r" b="b"/>
            <a:pathLst>
              <a:path w="1130008" h="2695870">
                <a:moveTo>
                  <a:pt x="355096" y="655082"/>
                </a:moveTo>
                <a:lnTo>
                  <a:pt x="355096" y="657210"/>
                </a:lnTo>
                <a:cubicBezTo>
                  <a:pt x="358447" y="655275"/>
                  <a:pt x="362018" y="655082"/>
                  <a:pt x="365635" y="655082"/>
                </a:cubicBezTo>
                <a:lnTo>
                  <a:pt x="764589" y="655082"/>
                </a:lnTo>
                <a:lnTo>
                  <a:pt x="769967" y="656168"/>
                </a:lnTo>
                <a:lnTo>
                  <a:pt x="769967" y="655082"/>
                </a:lnTo>
                <a:cubicBezTo>
                  <a:pt x="960481" y="655082"/>
                  <a:pt x="1116603" y="801071"/>
                  <a:pt x="1127642" y="986187"/>
                </a:cubicBezTo>
                <a:lnTo>
                  <a:pt x="1130004" y="986756"/>
                </a:lnTo>
                <a:lnTo>
                  <a:pt x="1130004" y="1508067"/>
                </a:lnTo>
                <a:lnTo>
                  <a:pt x="1129803" y="1508067"/>
                </a:lnTo>
                <a:lnTo>
                  <a:pt x="1130008" y="1509071"/>
                </a:lnTo>
                <a:cubicBezTo>
                  <a:pt x="1130008" y="1555730"/>
                  <a:pt x="1091657" y="1593554"/>
                  <a:pt x="1044349" y="1593554"/>
                </a:cubicBezTo>
                <a:cubicBezTo>
                  <a:pt x="998735" y="1593554"/>
                  <a:pt x="961448" y="1558390"/>
                  <a:pt x="959698" y="1513996"/>
                </a:cubicBezTo>
                <a:lnTo>
                  <a:pt x="961257" y="1506275"/>
                </a:lnTo>
                <a:cubicBezTo>
                  <a:pt x="961257" y="1342482"/>
                  <a:pt x="961258" y="1178690"/>
                  <a:pt x="961258" y="1014897"/>
                </a:cubicBezTo>
                <a:cubicBezTo>
                  <a:pt x="961258" y="988066"/>
                  <a:pt x="939508" y="966316"/>
                  <a:pt x="912677" y="966316"/>
                </a:cubicBezTo>
                <a:cubicBezTo>
                  <a:pt x="887675" y="966316"/>
                  <a:pt x="867085" y="985202"/>
                  <a:pt x="865171" y="1009572"/>
                </a:cubicBezTo>
                <a:lnTo>
                  <a:pt x="864098" y="1009579"/>
                </a:lnTo>
                <a:lnTo>
                  <a:pt x="864098" y="1531873"/>
                </a:lnTo>
                <a:lnTo>
                  <a:pt x="864098" y="2562807"/>
                </a:lnTo>
                <a:cubicBezTo>
                  <a:pt x="864098" y="2636296"/>
                  <a:pt x="804524" y="2695870"/>
                  <a:pt x="731035" y="2695870"/>
                </a:cubicBezTo>
                <a:cubicBezTo>
                  <a:pt x="657546" y="2695870"/>
                  <a:pt x="597972" y="2636296"/>
                  <a:pt x="597972" y="2562807"/>
                </a:cubicBezTo>
                <a:lnTo>
                  <a:pt x="597972" y="1631382"/>
                </a:lnTo>
                <a:lnTo>
                  <a:pt x="532252" y="1631382"/>
                </a:lnTo>
                <a:lnTo>
                  <a:pt x="532252" y="2562807"/>
                </a:lnTo>
                <a:cubicBezTo>
                  <a:pt x="532252" y="2636296"/>
                  <a:pt x="472678" y="2695870"/>
                  <a:pt x="399189" y="2695870"/>
                </a:cubicBezTo>
                <a:cubicBezTo>
                  <a:pt x="325700" y="2695870"/>
                  <a:pt x="266126" y="2636296"/>
                  <a:pt x="266126" y="2562807"/>
                </a:cubicBezTo>
                <a:lnTo>
                  <a:pt x="266126" y="1531873"/>
                </a:lnTo>
                <a:lnTo>
                  <a:pt x="266126" y="1009612"/>
                </a:lnTo>
                <a:lnTo>
                  <a:pt x="265058" y="1009605"/>
                </a:lnTo>
                <a:cubicBezTo>
                  <a:pt x="263156" y="985219"/>
                  <a:pt x="242559" y="966316"/>
                  <a:pt x="217545" y="966316"/>
                </a:cubicBezTo>
                <a:cubicBezTo>
                  <a:pt x="192742" y="966316"/>
                  <a:pt x="172281" y="984902"/>
                  <a:pt x="170153" y="1009009"/>
                </a:cubicBezTo>
                <a:lnTo>
                  <a:pt x="168969" y="1009001"/>
                </a:lnTo>
                <a:lnTo>
                  <a:pt x="168969" y="1014872"/>
                </a:lnTo>
                <a:lnTo>
                  <a:pt x="168964" y="1014897"/>
                </a:lnTo>
                <a:lnTo>
                  <a:pt x="168964" y="1506274"/>
                </a:lnTo>
                <a:cubicBezTo>
                  <a:pt x="168964" y="1506282"/>
                  <a:pt x="168964" y="1506291"/>
                  <a:pt x="168969" y="1506299"/>
                </a:cubicBezTo>
                <a:lnTo>
                  <a:pt x="168969" y="1508067"/>
                </a:lnTo>
                <a:lnTo>
                  <a:pt x="168764" y="1508067"/>
                </a:lnTo>
                <a:cubicBezTo>
                  <a:pt x="168964" y="1508400"/>
                  <a:pt x="168966" y="1508735"/>
                  <a:pt x="168966" y="1509071"/>
                </a:cubicBezTo>
                <a:cubicBezTo>
                  <a:pt x="168966" y="1555730"/>
                  <a:pt x="131142" y="1593554"/>
                  <a:pt x="84483" y="1593554"/>
                </a:cubicBezTo>
                <a:cubicBezTo>
                  <a:pt x="37824" y="1593554"/>
                  <a:pt x="0" y="1555730"/>
                  <a:pt x="0" y="1509071"/>
                </a:cubicBezTo>
                <a:lnTo>
                  <a:pt x="203" y="1508067"/>
                </a:lnTo>
                <a:lnTo>
                  <a:pt x="4" y="1508067"/>
                </a:lnTo>
                <a:lnTo>
                  <a:pt x="4" y="986756"/>
                </a:lnTo>
                <a:lnTo>
                  <a:pt x="2336" y="986186"/>
                </a:lnTo>
                <a:cubicBezTo>
                  <a:pt x="13220" y="801074"/>
                  <a:pt x="167197" y="655082"/>
                  <a:pt x="355096" y="655082"/>
                </a:cubicBezTo>
                <a:close/>
                <a:moveTo>
                  <a:pt x="565110" y="0"/>
                </a:moveTo>
                <a:cubicBezTo>
                  <a:pt x="712085" y="0"/>
                  <a:pt x="831232" y="119147"/>
                  <a:pt x="831232" y="266122"/>
                </a:cubicBezTo>
                <a:cubicBezTo>
                  <a:pt x="831232" y="413097"/>
                  <a:pt x="712085" y="532244"/>
                  <a:pt x="565110" y="532244"/>
                </a:cubicBezTo>
                <a:cubicBezTo>
                  <a:pt x="418135" y="532244"/>
                  <a:pt x="298988" y="413097"/>
                  <a:pt x="298988" y="266122"/>
                </a:cubicBezTo>
                <a:cubicBezTo>
                  <a:pt x="298988" y="119147"/>
                  <a:pt x="418135" y="0"/>
                  <a:pt x="565110" y="0"/>
                </a:cubicBezTo>
                <a:close/>
              </a:path>
            </a:pathLst>
          </a:cu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9" name="椭圆 9"/>
          <p:cNvSpPr/>
          <p:nvPr/>
        </p:nvSpPr>
        <p:spPr>
          <a:xfrm>
            <a:off x="8102007" y="4094143"/>
            <a:ext cx="185382" cy="442267"/>
          </a:xfrm>
          <a:custGeom>
            <a:avLst/>
            <a:gdLst/>
            <a:ahLst/>
            <a:cxnLst/>
            <a:rect l="l" t="t" r="r" b="b"/>
            <a:pathLst>
              <a:path w="1130008" h="2695870">
                <a:moveTo>
                  <a:pt x="355096" y="655082"/>
                </a:moveTo>
                <a:lnTo>
                  <a:pt x="355096" y="657210"/>
                </a:lnTo>
                <a:cubicBezTo>
                  <a:pt x="358447" y="655275"/>
                  <a:pt x="362018" y="655082"/>
                  <a:pt x="365635" y="655082"/>
                </a:cubicBezTo>
                <a:lnTo>
                  <a:pt x="764589" y="655082"/>
                </a:lnTo>
                <a:lnTo>
                  <a:pt x="769967" y="656168"/>
                </a:lnTo>
                <a:lnTo>
                  <a:pt x="769967" y="655082"/>
                </a:lnTo>
                <a:cubicBezTo>
                  <a:pt x="960481" y="655082"/>
                  <a:pt x="1116603" y="801071"/>
                  <a:pt x="1127642" y="986187"/>
                </a:cubicBezTo>
                <a:lnTo>
                  <a:pt x="1130004" y="986756"/>
                </a:lnTo>
                <a:lnTo>
                  <a:pt x="1130004" y="1508067"/>
                </a:lnTo>
                <a:lnTo>
                  <a:pt x="1129803" y="1508067"/>
                </a:lnTo>
                <a:lnTo>
                  <a:pt x="1130008" y="1509071"/>
                </a:lnTo>
                <a:cubicBezTo>
                  <a:pt x="1130008" y="1555730"/>
                  <a:pt x="1091657" y="1593554"/>
                  <a:pt x="1044349" y="1593554"/>
                </a:cubicBezTo>
                <a:cubicBezTo>
                  <a:pt x="998735" y="1593554"/>
                  <a:pt x="961448" y="1558390"/>
                  <a:pt x="959698" y="1513996"/>
                </a:cubicBezTo>
                <a:lnTo>
                  <a:pt x="961257" y="1506275"/>
                </a:lnTo>
                <a:cubicBezTo>
                  <a:pt x="961257" y="1342482"/>
                  <a:pt x="961258" y="1178690"/>
                  <a:pt x="961258" y="1014897"/>
                </a:cubicBezTo>
                <a:cubicBezTo>
                  <a:pt x="961258" y="988066"/>
                  <a:pt x="939508" y="966316"/>
                  <a:pt x="912677" y="966316"/>
                </a:cubicBezTo>
                <a:cubicBezTo>
                  <a:pt x="887675" y="966316"/>
                  <a:pt x="867085" y="985202"/>
                  <a:pt x="865171" y="1009572"/>
                </a:cubicBezTo>
                <a:lnTo>
                  <a:pt x="864098" y="1009579"/>
                </a:lnTo>
                <a:lnTo>
                  <a:pt x="864098" y="1531873"/>
                </a:lnTo>
                <a:lnTo>
                  <a:pt x="864098" y="2562807"/>
                </a:lnTo>
                <a:cubicBezTo>
                  <a:pt x="864098" y="2636296"/>
                  <a:pt x="804524" y="2695870"/>
                  <a:pt x="731035" y="2695870"/>
                </a:cubicBezTo>
                <a:cubicBezTo>
                  <a:pt x="657546" y="2695870"/>
                  <a:pt x="597972" y="2636296"/>
                  <a:pt x="597972" y="2562807"/>
                </a:cubicBezTo>
                <a:lnTo>
                  <a:pt x="597972" y="1631382"/>
                </a:lnTo>
                <a:lnTo>
                  <a:pt x="532252" y="1631382"/>
                </a:lnTo>
                <a:lnTo>
                  <a:pt x="532252" y="2562807"/>
                </a:lnTo>
                <a:cubicBezTo>
                  <a:pt x="532252" y="2636296"/>
                  <a:pt x="472678" y="2695870"/>
                  <a:pt x="399189" y="2695870"/>
                </a:cubicBezTo>
                <a:cubicBezTo>
                  <a:pt x="325700" y="2695870"/>
                  <a:pt x="266126" y="2636296"/>
                  <a:pt x="266126" y="2562807"/>
                </a:cubicBezTo>
                <a:lnTo>
                  <a:pt x="266126" y="1531873"/>
                </a:lnTo>
                <a:lnTo>
                  <a:pt x="266126" y="1009612"/>
                </a:lnTo>
                <a:lnTo>
                  <a:pt x="265058" y="1009605"/>
                </a:lnTo>
                <a:cubicBezTo>
                  <a:pt x="263156" y="985219"/>
                  <a:pt x="242559" y="966316"/>
                  <a:pt x="217545" y="966316"/>
                </a:cubicBezTo>
                <a:cubicBezTo>
                  <a:pt x="192742" y="966316"/>
                  <a:pt x="172281" y="984902"/>
                  <a:pt x="170153" y="1009009"/>
                </a:cubicBezTo>
                <a:lnTo>
                  <a:pt x="168969" y="1009001"/>
                </a:lnTo>
                <a:lnTo>
                  <a:pt x="168969" y="1014872"/>
                </a:lnTo>
                <a:lnTo>
                  <a:pt x="168964" y="1014897"/>
                </a:lnTo>
                <a:lnTo>
                  <a:pt x="168964" y="1506274"/>
                </a:lnTo>
                <a:cubicBezTo>
                  <a:pt x="168964" y="1506282"/>
                  <a:pt x="168964" y="1506291"/>
                  <a:pt x="168969" y="1506299"/>
                </a:cubicBezTo>
                <a:lnTo>
                  <a:pt x="168969" y="1508067"/>
                </a:lnTo>
                <a:lnTo>
                  <a:pt x="168764" y="1508067"/>
                </a:lnTo>
                <a:cubicBezTo>
                  <a:pt x="168964" y="1508400"/>
                  <a:pt x="168966" y="1508735"/>
                  <a:pt x="168966" y="1509071"/>
                </a:cubicBezTo>
                <a:cubicBezTo>
                  <a:pt x="168966" y="1555730"/>
                  <a:pt x="131142" y="1593554"/>
                  <a:pt x="84483" y="1593554"/>
                </a:cubicBezTo>
                <a:cubicBezTo>
                  <a:pt x="37824" y="1593554"/>
                  <a:pt x="0" y="1555730"/>
                  <a:pt x="0" y="1509071"/>
                </a:cubicBezTo>
                <a:lnTo>
                  <a:pt x="203" y="1508067"/>
                </a:lnTo>
                <a:lnTo>
                  <a:pt x="4" y="1508067"/>
                </a:lnTo>
                <a:lnTo>
                  <a:pt x="4" y="986756"/>
                </a:lnTo>
                <a:lnTo>
                  <a:pt x="2336" y="986186"/>
                </a:lnTo>
                <a:cubicBezTo>
                  <a:pt x="13220" y="801074"/>
                  <a:pt x="167197" y="655082"/>
                  <a:pt x="355096" y="655082"/>
                </a:cubicBezTo>
                <a:close/>
                <a:moveTo>
                  <a:pt x="565110" y="0"/>
                </a:moveTo>
                <a:cubicBezTo>
                  <a:pt x="712085" y="0"/>
                  <a:pt x="831232" y="119147"/>
                  <a:pt x="831232" y="266122"/>
                </a:cubicBezTo>
                <a:cubicBezTo>
                  <a:pt x="831232" y="413097"/>
                  <a:pt x="712085" y="532244"/>
                  <a:pt x="565110" y="532244"/>
                </a:cubicBezTo>
                <a:cubicBezTo>
                  <a:pt x="418135" y="532244"/>
                  <a:pt x="298988" y="413097"/>
                  <a:pt x="298988" y="266122"/>
                </a:cubicBezTo>
                <a:cubicBezTo>
                  <a:pt x="298988" y="119147"/>
                  <a:pt x="418135" y="0"/>
                  <a:pt x="565110" y="0"/>
                </a:cubicBezTo>
                <a:close/>
              </a:path>
            </a:pathLst>
          </a:cu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" name="椭圆 9"/>
          <p:cNvSpPr/>
          <p:nvPr/>
        </p:nvSpPr>
        <p:spPr>
          <a:xfrm>
            <a:off x="8344508" y="4094143"/>
            <a:ext cx="185382" cy="442267"/>
          </a:xfrm>
          <a:custGeom>
            <a:avLst/>
            <a:gdLst/>
            <a:ahLst/>
            <a:cxnLst/>
            <a:rect l="l" t="t" r="r" b="b"/>
            <a:pathLst>
              <a:path w="1130008" h="2695870">
                <a:moveTo>
                  <a:pt x="355096" y="655082"/>
                </a:moveTo>
                <a:lnTo>
                  <a:pt x="355096" y="657210"/>
                </a:lnTo>
                <a:cubicBezTo>
                  <a:pt x="358447" y="655275"/>
                  <a:pt x="362018" y="655082"/>
                  <a:pt x="365635" y="655082"/>
                </a:cubicBezTo>
                <a:lnTo>
                  <a:pt x="764589" y="655082"/>
                </a:lnTo>
                <a:lnTo>
                  <a:pt x="769967" y="656168"/>
                </a:lnTo>
                <a:lnTo>
                  <a:pt x="769967" y="655082"/>
                </a:lnTo>
                <a:cubicBezTo>
                  <a:pt x="960481" y="655082"/>
                  <a:pt x="1116603" y="801071"/>
                  <a:pt x="1127642" y="986187"/>
                </a:cubicBezTo>
                <a:lnTo>
                  <a:pt x="1130004" y="986756"/>
                </a:lnTo>
                <a:lnTo>
                  <a:pt x="1130004" y="1508067"/>
                </a:lnTo>
                <a:lnTo>
                  <a:pt x="1129803" y="1508067"/>
                </a:lnTo>
                <a:lnTo>
                  <a:pt x="1130008" y="1509071"/>
                </a:lnTo>
                <a:cubicBezTo>
                  <a:pt x="1130008" y="1555730"/>
                  <a:pt x="1091657" y="1593554"/>
                  <a:pt x="1044349" y="1593554"/>
                </a:cubicBezTo>
                <a:cubicBezTo>
                  <a:pt x="998735" y="1593554"/>
                  <a:pt x="961448" y="1558390"/>
                  <a:pt x="959698" y="1513996"/>
                </a:cubicBezTo>
                <a:lnTo>
                  <a:pt x="961257" y="1506275"/>
                </a:lnTo>
                <a:cubicBezTo>
                  <a:pt x="961257" y="1342482"/>
                  <a:pt x="961258" y="1178690"/>
                  <a:pt x="961258" y="1014897"/>
                </a:cubicBezTo>
                <a:cubicBezTo>
                  <a:pt x="961258" y="988066"/>
                  <a:pt x="939508" y="966316"/>
                  <a:pt x="912677" y="966316"/>
                </a:cubicBezTo>
                <a:cubicBezTo>
                  <a:pt x="887675" y="966316"/>
                  <a:pt x="867085" y="985202"/>
                  <a:pt x="865171" y="1009572"/>
                </a:cubicBezTo>
                <a:lnTo>
                  <a:pt x="864098" y="1009579"/>
                </a:lnTo>
                <a:lnTo>
                  <a:pt x="864098" y="1531873"/>
                </a:lnTo>
                <a:lnTo>
                  <a:pt x="864098" y="2562807"/>
                </a:lnTo>
                <a:cubicBezTo>
                  <a:pt x="864098" y="2636296"/>
                  <a:pt x="804524" y="2695870"/>
                  <a:pt x="731035" y="2695870"/>
                </a:cubicBezTo>
                <a:cubicBezTo>
                  <a:pt x="657546" y="2695870"/>
                  <a:pt x="597972" y="2636296"/>
                  <a:pt x="597972" y="2562807"/>
                </a:cubicBezTo>
                <a:lnTo>
                  <a:pt x="597972" y="1631382"/>
                </a:lnTo>
                <a:lnTo>
                  <a:pt x="532252" y="1631382"/>
                </a:lnTo>
                <a:lnTo>
                  <a:pt x="532252" y="2562807"/>
                </a:lnTo>
                <a:cubicBezTo>
                  <a:pt x="532252" y="2636296"/>
                  <a:pt x="472678" y="2695870"/>
                  <a:pt x="399189" y="2695870"/>
                </a:cubicBezTo>
                <a:cubicBezTo>
                  <a:pt x="325700" y="2695870"/>
                  <a:pt x="266126" y="2636296"/>
                  <a:pt x="266126" y="2562807"/>
                </a:cubicBezTo>
                <a:lnTo>
                  <a:pt x="266126" y="1531873"/>
                </a:lnTo>
                <a:lnTo>
                  <a:pt x="266126" y="1009612"/>
                </a:lnTo>
                <a:lnTo>
                  <a:pt x="265058" y="1009605"/>
                </a:lnTo>
                <a:cubicBezTo>
                  <a:pt x="263156" y="985219"/>
                  <a:pt x="242559" y="966316"/>
                  <a:pt x="217545" y="966316"/>
                </a:cubicBezTo>
                <a:cubicBezTo>
                  <a:pt x="192742" y="966316"/>
                  <a:pt x="172281" y="984902"/>
                  <a:pt x="170153" y="1009009"/>
                </a:cubicBezTo>
                <a:lnTo>
                  <a:pt x="168969" y="1009001"/>
                </a:lnTo>
                <a:lnTo>
                  <a:pt x="168969" y="1014872"/>
                </a:lnTo>
                <a:lnTo>
                  <a:pt x="168964" y="1014897"/>
                </a:lnTo>
                <a:lnTo>
                  <a:pt x="168964" y="1506274"/>
                </a:lnTo>
                <a:cubicBezTo>
                  <a:pt x="168964" y="1506282"/>
                  <a:pt x="168964" y="1506291"/>
                  <a:pt x="168969" y="1506299"/>
                </a:cubicBezTo>
                <a:lnTo>
                  <a:pt x="168969" y="1508067"/>
                </a:lnTo>
                <a:lnTo>
                  <a:pt x="168764" y="1508067"/>
                </a:lnTo>
                <a:cubicBezTo>
                  <a:pt x="168964" y="1508400"/>
                  <a:pt x="168966" y="1508735"/>
                  <a:pt x="168966" y="1509071"/>
                </a:cubicBezTo>
                <a:cubicBezTo>
                  <a:pt x="168966" y="1555730"/>
                  <a:pt x="131142" y="1593554"/>
                  <a:pt x="84483" y="1593554"/>
                </a:cubicBezTo>
                <a:cubicBezTo>
                  <a:pt x="37824" y="1593554"/>
                  <a:pt x="0" y="1555730"/>
                  <a:pt x="0" y="1509071"/>
                </a:cubicBezTo>
                <a:lnTo>
                  <a:pt x="203" y="1508067"/>
                </a:lnTo>
                <a:lnTo>
                  <a:pt x="4" y="1508067"/>
                </a:lnTo>
                <a:lnTo>
                  <a:pt x="4" y="986756"/>
                </a:lnTo>
                <a:lnTo>
                  <a:pt x="2336" y="986186"/>
                </a:lnTo>
                <a:cubicBezTo>
                  <a:pt x="13220" y="801074"/>
                  <a:pt x="167197" y="655082"/>
                  <a:pt x="355096" y="655082"/>
                </a:cubicBezTo>
                <a:close/>
                <a:moveTo>
                  <a:pt x="565110" y="0"/>
                </a:moveTo>
                <a:cubicBezTo>
                  <a:pt x="712085" y="0"/>
                  <a:pt x="831232" y="119147"/>
                  <a:pt x="831232" y="266122"/>
                </a:cubicBezTo>
                <a:cubicBezTo>
                  <a:pt x="831232" y="413097"/>
                  <a:pt x="712085" y="532244"/>
                  <a:pt x="565110" y="532244"/>
                </a:cubicBezTo>
                <a:cubicBezTo>
                  <a:pt x="418135" y="532244"/>
                  <a:pt x="298988" y="413097"/>
                  <a:pt x="298988" y="266122"/>
                </a:cubicBezTo>
                <a:cubicBezTo>
                  <a:pt x="298988" y="119147"/>
                  <a:pt x="418135" y="0"/>
                  <a:pt x="565110" y="0"/>
                </a:cubicBezTo>
                <a:close/>
              </a:path>
            </a:pathLst>
          </a:cu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" name="椭圆 9"/>
          <p:cNvSpPr/>
          <p:nvPr/>
        </p:nvSpPr>
        <p:spPr>
          <a:xfrm>
            <a:off x="8587008" y="4094143"/>
            <a:ext cx="185382" cy="442267"/>
          </a:xfrm>
          <a:custGeom>
            <a:avLst/>
            <a:gdLst/>
            <a:ahLst/>
            <a:cxnLst/>
            <a:rect l="l" t="t" r="r" b="b"/>
            <a:pathLst>
              <a:path w="1130008" h="2695870">
                <a:moveTo>
                  <a:pt x="355096" y="655082"/>
                </a:moveTo>
                <a:lnTo>
                  <a:pt x="355096" y="657210"/>
                </a:lnTo>
                <a:cubicBezTo>
                  <a:pt x="358447" y="655275"/>
                  <a:pt x="362018" y="655082"/>
                  <a:pt x="365635" y="655082"/>
                </a:cubicBezTo>
                <a:lnTo>
                  <a:pt x="764589" y="655082"/>
                </a:lnTo>
                <a:lnTo>
                  <a:pt x="769967" y="656168"/>
                </a:lnTo>
                <a:lnTo>
                  <a:pt x="769967" y="655082"/>
                </a:lnTo>
                <a:cubicBezTo>
                  <a:pt x="960481" y="655082"/>
                  <a:pt x="1116603" y="801071"/>
                  <a:pt x="1127642" y="986187"/>
                </a:cubicBezTo>
                <a:lnTo>
                  <a:pt x="1130004" y="986756"/>
                </a:lnTo>
                <a:lnTo>
                  <a:pt x="1130004" y="1508067"/>
                </a:lnTo>
                <a:lnTo>
                  <a:pt x="1129803" y="1508067"/>
                </a:lnTo>
                <a:lnTo>
                  <a:pt x="1130008" y="1509071"/>
                </a:lnTo>
                <a:cubicBezTo>
                  <a:pt x="1130008" y="1555730"/>
                  <a:pt x="1091657" y="1593554"/>
                  <a:pt x="1044349" y="1593554"/>
                </a:cubicBezTo>
                <a:cubicBezTo>
                  <a:pt x="998735" y="1593554"/>
                  <a:pt x="961448" y="1558390"/>
                  <a:pt x="959698" y="1513996"/>
                </a:cubicBezTo>
                <a:lnTo>
                  <a:pt x="961257" y="1506275"/>
                </a:lnTo>
                <a:cubicBezTo>
                  <a:pt x="961257" y="1342482"/>
                  <a:pt x="961258" y="1178690"/>
                  <a:pt x="961258" y="1014897"/>
                </a:cubicBezTo>
                <a:cubicBezTo>
                  <a:pt x="961258" y="988066"/>
                  <a:pt x="939508" y="966316"/>
                  <a:pt x="912677" y="966316"/>
                </a:cubicBezTo>
                <a:cubicBezTo>
                  <a:pt x="887675" y="966316"/>
                  <a:pt x="867085" y="985202"/>
                  <a:pt x="865171" y="1009572"/>
                </a:cubicBezTo>
                <a:lnTo>
                  <a:pt x="864098" y="1009579"/>
                </a:lnTo>
                <a:lnTo>
                  <a:pt x="864098" y="1531873"/>
                </a:lnTo>
                <a:lnTo>
                  <a:pt x="864098" y="2562807"/>
                </a:lnTo>
                <a:cubicBezTo>
                  <a:pt x="864098" y="2636296"/>
                  <a:pt x="804524" y="2695870"/>
                  <a:pt x="731035" y="2695870"/>
                </a:cubicBezTo>
                <a:cubicBezTo>
                  <a:pt x="657546" y="2695870"/>
                  <a:pt x="597972" y="2636296"/>
                  <a:pt x="597972" y="2562807"/>
                </a:cubicBezTo>
                <a:lnTo>
                  <a:pt x="597972" y="1631382"/>
                </a:lnTo>
                <a:lnTo>
                  <a:pt x="532252" y="1631382"/>
                </a:lnTo>
                <a:lnTo>
                  <a:pt x="532252" y="2562807"/>
                </a:lnTo>
                <a:cubicBezTo>
                  <a:pt x="532252" y="2636296"/>
                  <a:pt x="472678" y="2695870"/>
                  <a:pt x="399189" y="2695870"/>
                </a:cubicBezTo>
                <a:cubicBezTo>
                  <a:pt x="325700" y="2695870"/>
                  <a:pt x="266126" y="2636296"/>
                  <a:pt x="266126" y="2562807"/>
                </a:cubicBezTo>
                <a:lnTo>
                  <a:pt x="266126" y="1531873"/>
                </a:lnTo>
                <a:lnTo>
                  <a:pt x="266126" y="1009612"/>
                </a:lnTo>
                <a:lnTo>
                  <a:pt x="265058" y="1009605"/>
                </a:lnTo>
                <a:cubicBezTo>
                  <a:pt x="263156" y="985219"/>
                  <a:pt x="242559" y="966316"/>
                  <a:pt x="217545" y="966316"/>
                </a:cubicBezTo>
                <a:cubicBezTo>
                  <a:pt x="192742" y="966316"/>
                  <a:pt x="172281" y="984902"/>
                  <a:pt x="170153" y="1009009"/>
                </a:cubicBezTo>
                <a:lnTo>
                  <a:pt x="168969" y="1009001"/>
                </a:lnTo>
                <a:lnTo>
                  <a:pt x="168969" y="1014872"/>
                </a:lnTo>
                <a:lnTo>
                  <a:pt x="168964" y="1014897"/>
                </a:lnTo>
                <a:lnTo>
                  <a:pt x="168964" y="1506274"/>
                </a:lnTo>
                <a:cubicBezTo>
                  <a:pt x="168964" y="1506282"/>
                  <a:pt x="168964" y="1506291"/>
                  <a:pt x="168969" y="1506299"/>
                </a:cubicBezTo>
                <a:lnTo>
                  <a:pt x="168969" y="1508067"/>
                </a:lnTo>
                <a:lnTo>
                  <a:pt x="168764" y="1508067"/>
                </a:lnTo>
                <a:cubicBezTo>
                  <a:pt x="168964" y="1508400"/>
                  <a:pt x="168966" y="1508735"/>
                  <a:pt x="168966" y="1509071"/>
                </a:cubicBezTo>
                <a:cubicBezTo>
                  <a:pt x="168966" y="1555730"/>
                  <a:pt x="131142" y="1593554"/>
                  <a:pt x="84483" y="1593554"/>
                </a:cubicBezTo>
                <a:cubicBezTo>
                  <a:pt x="37824" y="1593554"/>
                  <a:pt x="0" y="1555730"/>
                  <a:pt x="0" y="1509071"/>
                </a:cubicBezTo>
                <a:lnTo>
                  <a:pt x="203" y="1508067"/>
                </a:lnTo>
                <a:lnTo>
                  <a:pt x="4" y="1508067"/>
                </a:lnTo>
                <a:lnTo>
                  <a:pt x="4" y="986756"/>
                </a:lnTo>
                <a:lnTo>
                  <a:pt x="2336" y="986186"/>
                </a:lnTo>
                <a:cubicBezTo>
                  <a:pt x="13220" y="801074"/>
                  <a:pt x="167197" y="655082"/>
                  <a:pt x="355096" y="655082"/>
                </a:cubicBezTo>
                <a:close/>
                <a:moveTo>
                  <a:pt x="565110" y="0"/>
                </a:moveTo>
                <a:cubicBezTo>
                  <a:pt x="712085" y="0"/>
                  <a:pt x="831232" y="119147"/>
                  <a:pt x="831232" y="266122"/>
                </a:cubicBezTo>
                <a:cubicBezTo>
                  <a:pt x="831232" y="413097"/>
                  <a:pt x="712085" y="532244"/>
                  <a:pt x="565110" y="532244"/>
                </a:cubicBezTo>
                <a:cubicBezTo>
                  <a:pt x="418135" y="532244"/>
                  <a:pt x="298988" y="413097"/>
                  <a:pt x="298988" y="266122"/>
                </a:cubicBezTo>
                <a:cubicBezTo>
                  <a:pt x="298988" y="119147"/>
                  <a:pt x="418135" y="0"/>
                  <a:pt x="5651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2" name="椭圆 9"/>
          <p:cNvSpPr/>
          <p:nvPr/>
        </p:nvSpPr>
        <p:spPr>
          <a:xfrm>
            <a:off x="8829509" y="4094143"/>
            <a:ext cx="185382" cy="442267"/>
          </a:xfrm>
          <a:custGeom>
            <a:avLst/>
            <a:gdLst/>
            <a:ahLst/>
            <a:cxnLst/>
            <a:rect l="l" t="t" r="r" b="b"/>
            <a:pathLst>
              <a:path w="1130008" h="2695870">
                <a:moveTo>
                  <a:pt x="355096" y="655082"/>
                </a:moveTo>
                <a:lnTo>
                  <a:pt x="355096" y="657210"/>
                </a:lnTo>
                <a:cubicBezTo>
                  <a:pt x="358447" y="655275"/>
                  <a:pt x="362018" y="655082"/>
                  <a:pt x="365635" y="655082"/>
                </a:cubicBezTo>
                <a:lnTo>
                  <a:pt x="764589" y="655082"/>
                </a:lnTo>
                <a:lnTo>
                  <a:pt x="769967" y="656168"/>
                </a:lnTo>
                <a:lnTo>
                  <a:pt x="769967" y="655082"/>
                </a:lnTo>
                <a:cubicBezTo>
                  <a:pt x="960481" y="655082"/>
                  <a:pt x="1116603" y="801071"/>
                  <a:pt x="1127642" y="986187"/>
                </a:cubicBezTo>
                <a:lnTo>
                  <a:pt x="1130004" y="986756"/>
                </a:lnTo>
                <a:lnTo>
                  <a:pt x="1130004" y="1508067"/>
                </a:lnTo>
                <a:lnTo>
                  <a:pt x="1129803" y="1508067"/>
                </a:lnTo>
                <a:lnTo>
                  <a:pt x="1130008" y="1509071"/>
                </a:lnTo>
                <a:cubicBezTo>
                  <a:pt x="1130008" y="1555730"/>
                  <a:pt x="1091657" y="1593554"/>
                  <a:pt x="1044349" y="1593554"/>
                </a:cubicBezTo>
                <a:cubicBezTo>
                  <a:pt x="998735" y="1593554"/>
                  <a:pt x="961448" y="1558390"/>
                  <a:pt x="959698" y="1513996"/>
                </a:cubicBezTo>
                <a:lnTo>
                  <a:pt x="961257" y="1506275"/>
                </a:lnTo>
                <a:cubicBezTo>
                  <a:pt x="961257" y="1342482"/>
                  <a:pt x="961258" y="1178690"/>
                  <a:pt x="961258" y="1014897"/>
                </a:cubicBezTo>
                <a:cubicBezTo>
                  <a:pt x="961258" y="988066"/>
                  <a:pt x="939508" y="966316"/>
                  <a:pt x="912677" y="966316"/>
                </a:cubicBezTo>
                <a:cubicBezTo>
                  <a:pt x="887675" y="966316"/>
                  <a:pt x="867085" y="985202"/>
                  <a:pt x="865171" y="1009572"/>
                </a:cubicBezTo>
                <a:lnTo>
                  <a:pt x="864098" y="1009579"/>
                </a:lnTo>
                <a:lnTo>
                  <a:pt x="864098" y="1531873"/>
                </a:lnTo>
                <a:lnTo>
                  <a:pt x="864098" y="2562807"/>
                </a:lnTo>
                <a:cubicBezTo>
                  <a:pt x="864098" y="2636296"/>
                  <a:pt x="804524" y="2695870"/>
                  <a:pt x="731035" y="2695870"/>
                </a:cubicBezTo>
                <a:cubicBezTo>
                  <a:pt x="657546" y="2695870"/>
                  <a:pt x="597972" y="2636296"/>
                  <a:pt x="597972" y="2562807"/>
                </a:cubicBezTo>
                <a:lnTo>
                  <a:pt x="597972" y="1631382"/>
                </a:lnTo>
                <a:lnTo>
                  <a:pt x="532252" y="1631382"/>
                </a:lnTo>
                <a:lnTo>
                  <a:pt x="532252" y="2562807"/>
                </a:lnTo>
                <a:cubicBezTo>
                  <a:pt x="532252" y="2636296"/>
                  <a:pt x="472678" y="2695870"/>
                  <a:pt x="399189" y="2695870"/>
                </a:cubicBezTo>
                <a:cubicBezTo>
                  <a:pt x="325700" y="2695870"/>
                  <a:pt x="266126" y="2636296"/>
                  <a:pt x="266126" y="2562807"/>
                </a:cubicBezTo>
                <a:lnTo>
                  <a:pt x="266126" y="1531873"/>
                </a:lnTo>
                <a:lnTo>
                  <a:pt x="266126" y="1009612"/>
                </a:lnTo>
                <a:lnTo>
                  <a:pt x="265058" y="1009605"/>
                </a:lnTo>
                <a:cubicBezTo>
                  <a:pt x="263156" y="985219"/>
                  <a:pt x="242559" y="966316"/>
                  <a:pt x="217545" y="966316"/>
                </a:cubicBezTo>
                <a:cubicBezTo>
                  <a:pt x="192742" y="966316"/>
                  <a:pt x="172281" y="984902"/>
                  <a:pt x="170153" y="1009009"/>
                </a:cubicBezTo>
                <a:lnTo>
                  <a:pt x="168969" y="1009001"/>
                </a:lnTo>
                <a:lnTo>
                  <a:pt x="168969" y="1014872"/>
                </a:lnTo>
                <a:lnTo>
                  <a:pt x="168964" y="1014897"/>
                </a:lnTo>
                <a:lnTo>
                  <a:pt x="168964" y="1506274"/>
                </a:lnTo>
                <a:cubicBezTo>
                  <a:pt x="168964" y="1506282"/>
                  <a:pt x="168964" y="1506291"/>
                  <a:pt x="168969" y="1506299"/>
                </a:cubicBezTo>
                <a:lnTo>
                  <a:pt x="168969" y="1508067"/>
                </a:lnTo>
                <a:lnTo>
                  <a:pt x="168764" y="1508067"/>
                </a:lnTo>
                <a:cubicBezTo>
                  <a:pt x="168964" y="1508400"/>
                  <a:pt x="168966" y="1508735"/>
                  <a:pt x="168966" y="1509071"/>
                </a:cubicBezTo>
                <a:cubicBezTo>
                  <a:pt x="168966" y="1555730"/>
                  <a:pt x="131142" y="1593554"/>
                  <a:pt x="84483" y="1593554"/>
                </a:cubicBezTo>
                <a:cubicBezTo>
                  <a:pt x="37824" y="1593554"/>
                  <a:pt x="0" y="1555730"/>
                  <a:pt x="0" y="1509071"/>
                </a:cubicBezTo>
                <a:lnTo>
                  <a:pt x="203" y="1508067"/>
                </a:lnTo>
                <a:lnTo>
                  <a:pt x="4" y="1508067"/>
                </a:lnTo>
                <a:lnTo>
                  <a:pt x="4" y="986756"/>
                </a:lnTo>
                <a:lnTo>
                  <a:pt x="2336" y="986186"/>
                </a:lnTo>
                <a:cubicBezTo>
                  <a:pt x="13220" y="801074"/>
                  <a:pt x="167197" y="655082"/>
                  <a:pt x="355096" y="655082"/>
                </a:cubicBezTo>
                <a:close/>
                <a:moveTo>
                  <a:pt x="565110" y="0"/>
                </a:moveTo>
                <a:cubicBezTo>
                  <a:pt x="712085" y="0"/>
                  <a:pt x="831232" y="119147"/>
                  <a:pt x="831232" y="266122"/>
                </a:cubicBezTo>
                <a:cubicBezTo>
                  <a:pt x="831232" y="413097"/>
                  <a:pt x="712085" y="532244"/>
                  <a:pt x="565110" y="532244"/>
                </a:cubicBezTo>
                <a:cubicBezTo>
                  <a:pt x="418135" y="532244"/>
                  <a:pt x="298988" y="413097"/>
                  <a:pt x="298988" y="266122"/>
                </a:cubicBezTo>
                <a:cubicBezTo>
                  <a:pt x="298988" y="119147"/>
                  <a:pt x="418135" y="0"/>
                  <a:pt x="5651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3" name="椭圆 9"/>
          <p:cNvSpPr/>
          <p:nvPr/>
        </p:nvSpPr>
        <p:spPr>
          <a:xfrm>
            <a:off x="9072010" y="4094143"/>
            <a:ext cx="185382" cy="442267"/>
          </a:xfrm>
          <a:custGeom>
            <a:avLst/>
            <a:gdLst/>
            <a:ahLst/>
            <a:cxnLst/>
            <a:rect l="l" t="t" r="r" b="b"/>
            <a:pathLst>
              <a:path w="1130008" h="2695870">
                <a:moveTo>
                  <a:pt x="355096" y="655082"/>
                </a:moveTo>
                <a:lnTo>
                  <a:pt x="355096" y="657210"/>
                </a:lnTo>
                <a:cubicBezTo>
                  <a:pt x="358447" y="655275"/>
                  <a:pt x="362018" y="655082"/>
                  <a:pt x="365635" y="655082"/>
                </a:cubicBezTo>
                <a:lnTo>
                  <a:pt x="764589" y="655082"/>
                </a:lnTo>
                <a:lnTo>
                  <a:pt x="769967" y="656168"/>
                </a:lnTo>
                <a:lnTo>
                  <a:pt x="769967" y="655082"/>
                </a:lnTo>
                <a:cubicBezTo>
                  <a:pt x="960481" y="655082"/>
                  <a:pt x="1116603" y="801071"/>
                  <a:pt x="1127642" y="986187"/>
                </a:cubicBezTo>
                <a:lnTo>
                  <a:pt x="1130004" y="986756"/>
                </a:lnTo>
                <a:lnTo>
                  <a:pt x="1130004" y="1508067"/>
                </a:lnTo>
                <a:lnTo>
                  <a:pt x="1129803" y="1508067"/>
                </a:lnTo>
                <a:lnTo>
                  <a:pt x="1130008" y="1509071"/>
                </a:lnTo>
                <a:cubicBezTo>
                  <a:pt x="1130008" y="1555730"/>
                  <a:pt x="1091657" y="1593554"/>
                  <a:pt x="1044349" y="1593554"/>
                </a:cubicBezTo>
                <a:cubicBezTo>
                  <a:pt x="998735" y="1593554"/>
                  <a:pt x="961448" y="1558390"/>
                  <a:pt x="959698" y="1513996"/>
                </a:cubicBezTo>
                <a:lnTo>
                  <a:pt x="961257" y="1506275"/>
                </a:lnTo>
                <a:cubicBezTo>
                  <a:pt x="961257" y="1342482"/>
                  <a:pt x="961258" y="1178690"/>
                  <a:pt x="961258" y="1014897"/>
                </a:cubicBezTo>
                <a:cubicBezTo>
                  <a:pt x="961258" y="988066"/>
                  <a:pt x="939508" y="966316"/>
                  <a:pt x="912677" y="966316"/>
                </a:cubicBezTo>
                <a:cubicBezTo>
                  <a:pt x="887675" y="966316"/>
                  <a:pt x="867085" y="985202"/>
                  <a:pt x="865171" y="1009572"/>
                </a:cubicBezTo>
                <a:lnTo>
                  <a:pt x="864098" y="1009579"/>
                </a:lnTo>
                <a:lnTo>
                  <a:pt x="864098" y="1531873"/>
                </a:lnTo>
                <a:lnTo>
                  <a:pt x="864098" y="2562807"/>
                </a:lnTo>
                <a:cubicBezTo>
                  <a:pt x="864098" y="2636296"/>
                  <a:pt x="804524" y="2695870"/>
                  <a:pt x="731035" y="2695870"/>
                </a:cubicBezTo>
                <a:cubicBezTo>
                  <a:pt x="657546" y="2695870"/>
                  <a:pt x="597972" y="2636296"/>
                  <a:pt x="597972" y="2562807"/>
                </a:cubicBezTo>
                <a:lnTo>
                  <a:pt x="597972" y="1631382"/>
                </a:lnTo>
                <a:lnTo>
                  <a:pt x="532252" y="1631382"/>
                </a:lnTo>
                <a:lnTo>
                  <a:pt x="532252" y="2562807"/>
                </a:lnTo>
                <a:cubicBezTo>
                  <a:pt x="532252" y="2636296"/>
                  <a:pt x="472678" y="2695870"/>
                  <a:pt x="399189" y="2695870"/>
                </a:cubicBezTo>
                <a:cubicBezTo>
                  <a:pt x="325700" y="2695870"/>
                  <a:pt x="266126" y="2636296"/>
                  <a:pt x="266126" y="2562807"/>
                </a:cubicBezTo>
                <a:lnTo>
                  <a:pt x="266126" y="1531873"/>
                </a:lnTo>
                <a:lnTo>
                  <a:pt x="266126" y="1009612"/>
                </a:lnTo>
                <a:lnTo>
                  <a:pt x="265058" y="1009605"/>
                </a:lnTo>
                <a:cubicBezTo>
                  <a:pt x="263156" y="985219"/>
                  <a:pt x="242559" y="966316"/>
                  <a:pt x="217545" y="966316"/>
                </a:cubicBezTo>
                <a:cubicBezTo>
                  <a:pt x="192742" y="966316"/>
                  <a:pt x="172281" y="984902"/>
                  <a:pt x="170153" y="1009009"/>
                </a:cubicBezTo>
                <a:lnTo>
                  <a:pt x="168969" y="1009001"/>
                </a:lnTo>
                <a:lnTo>
                  <a:pt x="168969" y="1014872"/>
                </a:lnTo>
                <a:lnTo>
                  <a:pt x="168964" y="1014897"/>
                </a:lnTo>
                <a:lnTo>
                  <a:pt x="168964" y="1506274"/>
                </a:lnTo>
                <a:cubicBezTo>
                  <a:pt x="168964" y="1506282"/>
                  <a:pt x="168964" y="1506291"/>
                  <a:pt x="168969" y="1506299"/>
                </a:cubicBezTo>
                <a:lnTo>
                  <a:pt x="168969" y="1508067"/>
                </a:lnTo>
                <a:lnTo>
                  <a:pt x="168764" y="1508067"/>
                </a:lnTo>
                <a:cubicBezTo>
                  <a:pt x="168964" y="1508400"/>
                  <a:pt x="168966" y="1508735"/>
                  <a:pt x="168966" y="1509071"/>
                </a:cubicBezTo>
                <a:cubicBezTo>
                  <a:pt x="168966" y="1555730"/>
                  <a:pt x="131142" y="1593554"/>
                  <a:pt x="84483" y="1593554"/>
                </a:cubicBezTo>
                <a:cubicBezTo>
                  <a:pt x="37824" y="1593554"/>
                  <a:pt x="0" y="1555730"/>
                  <a:pt x="0" y="1509071"/>
                </a:cubicBezTo>
                <a:lnTo>
                  <a:pt x="203" y="1508067"/>
                </a:lnTo>
                <a:lnTo>
                  <a:pt x="4" y="1508067"/>
                </a:lnTo>
                <a:lnTo>
                  <a:pt x="4" y="986756"/>
                </a:lnTo>
                <a:lnTo>
                  <a:pt x="2336" y="986186"/>
                </a:lnTo>
                <a:cubicBezTo>
                  <a:pt x="13220" y="801074"/>
                  <a:pt x="167197" y="655082"/>
                  <a:pt x="355096" y="655082"/>
                </a:cubicBezTo>
                <a:close/>
                <a:moveTo>
                  <a:pt x="565110" y="0"/>
                </a:moveTo>
                <a:cubicBezTo>
                  <a:pt x="712085" y="0"/>
                  <a:pt x="831232" y="119147"/>
                  <a:pt x="831232" y="266122"/>
                </a:cubicBezTo>
                <a:cubicBezTo>
                  <a:pt x="831232" y="413097"/>
                  <a:pt x="712085" y="532244"/>
                  <a:pt x="565110" y="532244"/>
                </a:cubicBezTo>
                <a:cubicBezTo>
                  <a:pt x="418135" y="532244"/>
                  <a:pt x="298988" y="413097"/>
                  <a:pt x="298988" y="266122"/>
                </a:cubicBezTo>
                <a:cubicBezTo>
                  <a:pt x="298988" y="119147"/>
                  <a:pt x="418135" y="0"/>
                  <a:pt x="5651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4" name="椭圆 9"/>
          <p:cNvSpPr/>
          <p:nvPr/>
        </p:nvSpPr>
        <p:spPr>
          <a:xfrm>
            <a:off x="9314511" y="4094143"/>
            <a:ext cx="185382" cy="442267"/>
          </a:xfrm>
          <a:custGeom>
            <a:avLst/>
            <a:gdLst/>
            <a:ahLst/>
            <a:cxnLst/>
            <a:rect l="l" t="t" r="r" b="b"/>
            <a:pathLst>
              <a:path w="1130008" h="2695870">
                <a:moveTo>
                  <a:pt x="355096" y="655082"/>
                </a:moveTo>
                <a:lnTo>
                  <a:pt x="355096" y="657210"/>
                </a:lnTo>
                <a:cubicBezTo>
                  <a:pt x="358447" y="655275"/>
                  <a:pt x="362018" y="655082"/>
                  <a:pt x="365635" y="655082"/>
                </a:cubicBezTo>
                <a:lnTo>
                  <a:pt x="764589" y="655082"/>
                </a:lnTo>
                <a:lnTo>
                  <a:pt x="769967" y="656168"/>
                </a:lnTo>
                <a:lnTo>
                  <a:pt x="769967" y="655082"/>
                </a:lnTo>
                <a:cubicBezTo>
                  <a:pt x="960481" y="655082"/>
                  <a:pt x="1116603" y="801071"/>
                  <a:pt x="1127642" y="986187"/>
                </a:cubicBezTo>
                <a:lnTo>
                  <a:pt x="1130004" y="986756"/>
                </a:lnTo>
                <a:lnTo>
                  <a:pt x="1130004" y="1508067"/>
                </a:lnTo>
                <a:lnTo>
                  <a:pt x="1129803" y="1508067"/>
                </a:lnTo>
                <a:lnTo>
                  <a:pt x="1130008" y="1509071"/>
                </a:lnTo>
                <a:cubicBezTo>
                  <a:pt x="1130008" y="1555730"/>
                  <a:pt x="1091657" y="1593554"/>
                  <a:pt x="1044349" y="1593554"/>
                </a:cubicBezTo>
                <a:cubicBezTo>
                  <a:pt x="998735" y="1593554"/>
                  <a:pt x="961448" y="1558390"/>
                  <a:pt x="959698" y="1513996"/>
                </a:cubicBezTo>
                <a:lnTo>
                  <a:pt x="961257" y="1506275"/>
                </a:lnTo>
                <a:cubicBezTo>
                  <a:pt x="961257" y="1342482"/>
                  <a:pt x="961258" y="1178690"/>
                  <a:pt x="961258" y="1014897"/>
                </a:cubicBezTo>
                <a:cubicBezTo>
                  <a:pt x="961258" y="988066"/>
                  <a:pt x="939508" y="966316"/>
                  <a:pt x="912677" y="966316"/>
                </a:cubicBezTo>
                <a:cubicBezTo>
                  <a:pt x="887675" y="966316"/>
                  <a:pt x="867085" y="985202"/>
                  <a:pt x="865171" y="1009572"/>
                </a:cubicBezTo>
                <a:lnTo>
                  <a:pt x="864098" y="1009579"/>
                </a:lnTo>
                <a:lnTo>
                  <a:pt x="864098" y="1531873"/>
                </a:lnTo>
                <a:lnTo>
                  <a:pt x="864098" y="2562807"/>
                </a:lnTo>
                <a:cubicBezTo>
                  <a:pt x="864098" y="2636296"/>
                  <a:pt x="804524" y="2695870"/>
                  <a:pt x="731035" y="2695870"/>
                </a:cubicBezTo>
                <a:cubicBezTo>
                  <a:pt x="657546" y="2695870"/>
                  <a:pt x="597972" y="2636296"/>
                  <a:pt x="597972" y="2562807"/>
                </a:cubicBezTo>
                <a:lnTo>
                  <a:pt x="597972" y="1631382"/>
                </a:lnTo>
                <a:lnTo>
                  <a:pt x="532252" y="1631382"/>
                </a:lnTo>
                <a:lnTo>
                  <a:pt x="532252" y="2562807"/>
                </a:lnTo>
                <a:cubicBezTo>
                  <a:pt x="532252" y="2636296"/>
                  <a:pt x="472678" y="2695870"/>
                  <a:pt x="399189" y="2695870"/>
                </a:cubicBezTo>
                <a:cubicBezTo>
                  <a:pt x="325700" y="2695870"/>
                  <a:pt x="266126" y="2636296"/>
                  <a:pt x="266126" y="2562807"/>
                </a:cubicBezTo>
                <a:lnTo>
                  <a:pt x="266126" y="1531873"/>
                </a:lnTo>
                <a:lnTo>
                  <a:pt x="266126" y="1009612"/>
                </a:lnTo>
                <a:lnTo>
                  <a:pt x="265058" y="1009605"/>
                </a:lnTo>
                <a:cubicBezTo>
                  <a:pt x="263156" y="985219"/>
                  <a:pt x="242559" y="966316"/>
                  <a:pt x="217545" y="966316"/>
                </a:cubicBezTo>
                <a:cubicBezTo>
                  <a:pt x="192742" y="966316"/>
                  <a:pt x="172281" y="984902"/>
                  <a:pt x="170153" y="1009009"/>
                </a:cubicBezTo>
                <a:lnTo>
                  <a:pt x="168969" y="1009001"/>
                </a:lnTo>
                <a:lnTo>
                  <a:pt x="168969" y="1014872"/>
                </a:lnTo>
                <a:lnTo>
                  <a:pt x="168964" y="1014897"/>
                </a:lnTo>
                <a:lnTo>
                  <a:pt x="168964" y="1506274"/>
                </a:lnTo>
                <a:cubicBezTo>
                  <a:pt x="168964" y="1506282"/>
                  <a:pt x="168964" y="1506291"/>
                  <a:pt x="168969" y="1506299"/>
                </a:cubicBezTo>
                <a:lnTo>
                  <a:pt x="168969" y="1508067"/>
                </a:lnTo>
                <a:lnTo>
                  <a:pt x="168764" y="1508067"/>
                </a:lnTo>
                <a:cubicBezTo>
                  <a:pt x="168964" y="1508400"/>
                  <a:pt x="168966" y="1508735"/>
                  <a:pt x="168966" y="1509071"/>
                </a:cubicBezTo>
                <a:cubicBezTo>
                  <a:pt x="168966" y="1555730"/>
                  <a:pt x="131142" y="1593554"/>
                  <a:pt x="84483" y="1593554"/>
                </a:cubicBezTo>
                <a:cubicBezTo>
                  <a:pt x="37824" y="1593554"/>
                  <a:pt x="0" y="1555730"/>
                  <a:pt x="0" y="1509071"/>
                </a:cubicBezTo>
                <a:lnTo>
                  <a:pt x="203" y="1508067"/>
                </a:lnTo>
                <a:lnTo>
                  <a:pt x="4" y="1508067"/>
                </a:lnTo>
                <a:lnTo>
                  <a:pt x="4" y="986756"/>
                </a:lnTo>
                <a:lnTo>
                  <a:pt x="2336" y="986186"/>
                </a:lnTo>
                <a:cubicBezTo>
                  <a:pt x="13220" y="801074"/>
                  <a:pt x="167197" y="655082"/>
                  <a:pt x="355096" y="655082"/>
                </a:cubicBezTo>
                <a:close/>
                <a:moveTo>
                  <a:pt x="565110" y="0"/>
                </a:moveTo>
                <a:cubicBezTo>
                  <a:pt x="712085" y="0"/>
                  <a:pt x="831232" y="119147"/>
                  <a:pt x="831232" y="266122"/>
                </a:cubicBezTo>
                <a:cubicBezTo>
                  <a:pt x="831232" y="413097"/>
                  <a:pt x="712085" y="532244"/>
                  <a:pt x="565110" y="532244"/>
                </a:cubicBezTo>
                <a:cubicBezTo>
                  <a:pt x="418135" y="532244"/>
                  <a:pt x="298988" y="413097"/>
                  <a:pt x="298988" y="266122"/>
                </a:cubicBezTo>
                <a:cubicBezTo>
                  <a:pt x="298988" y="119147"/>
                  <a:pt x="418135" y="0"/>
                  <a:pt x="5651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5" name="椭圆 9"/>
          <p:cNvSpPr/>
          <p:nvPr/>
        </p:nvSpPr>
        <p:spPr>
          <a:xfrm>
            <a:off x="9557012" y="4094143"/>
            <a:ext cx="185382" cy="442267"/>
          </a:xfrm>
          <a:custGeom>
            <a:avLst/>
            <a:gdLst/>
            <a:ahLst/>
            <a:cxnLst/>
            <a:rect l="l" t="t" r="r" b="b"/>
            <a:pathLst>
              <a:path w="1130008" h="2695870">
                <a:moveTo>
                  <a:pt x="355096" y="655082"/>
                </a:moveTo>
                <a:lnTo>
                  <a:pt x="355096" y="657210"/>
                </a:lnTo>
                <a:cubicBezTo>
                  <a:pt x="358447" y="655275"/>
                  <a:pt x="362018" y="655082"/>
                  <a:pt x="365635" y="655082"/>
                </a:cubicBezTo>
                <a:lnTo>
                  <a:pt x="764589" y="655082"/>
                </a:lnTo>
                <a:lnTo>
                  <a:pt x="769967" y="656168"/>
                </a:lnTo>
                <a:lnTo>
                  <a:pt x="769967" y="655082"/>
                </a:lnTo>
                <a:cubicBezTo>
                  <a:pt x="960481" y="655082"/>
                  <a:pt x="1116603" y="801071"/>
                  <a:pt x="1127642" y="986187"/>
                </a:cubicBezTo>
                <a:lnTo>
                  <a:pt x="1130004" y="986756"/>
                </a:lnTo>
                <a:lnTo>
                  <a:pt x="1130004" y="1508067"/>
                </a:lnTo>
                <a:lnTo>
                  <a:pt x="1129803" y="1508067"/>
                </a:lnTo>
                <a:lnTo>
                  <a:pt x="1130008" y="1509071"/>
                </a:lnTo>
                <a:cubicBezTo>
                  <a:pt x="1130008" y="1555730"/>
                  <a:pt x="1091657" y="1593554"/>
                  <a:pt x="1044349" y="1593554"/>
                </a:cubicBezTo>
                <a:cubicBezTo>
                  <a:pt x="998735" y="1593554"/>
                  <a:pt x="961448" y="1558390"/>
                  <a:pt x="959698" y="1513996"/>
                </a:cubicBezTo>
                <a:lnTo>
                  <a:pt x="961257" y="1506275"/>
                </a:lnTo>
                <a:cubicBezTo>
                  <a:pt x="961257" y="1342482"/>
                  <a:pt x="961258" y="1178690"/>
                  <a:pt x="961258" y="1014897"/>
                </a:cubicBezTo>
                <a:cubicBezTo>
                  <a:pt x="961258" y="988066"/>
                  <a:pt x="939508" y="966316"/>
                  <a:pt x="912677" y="966316"/>
                </a:cubicBezTo>
                <a:cubicBezTo>
                  <a:pt x="887675" y="966316"/>
                  <a:pt x="867085" y="985202"/>
                  <a:pt x="865171" y="1009572"/>
                </a:cubicBezTo>
                <a:lnTo>
                  <a:pt x="864098" y="1009579"/>
                </a:lnTo>
                <a:lnTo>
                  <a:pt x="864098" y="1531873"/>
                </a:lnTo>
                <a:lnTo>
                  <a:pt x="864098" y="2562807"/>
                </a:lnTo>
                <a:cubicBezTo>
                  <a:pt x="864098" y="2636296"/>
                  <a:pt x="804524" y="2695870"/>
                  <a:pt x="731035" y="2695870"/>
                </a:cubicBezTo>
                <a:cubicBezTo>
                  <a:pt x="657546" y="2695870"/>
                  <a:pt x="597972" y="2636296"/>
                  <a:pt x="597972" y="2562807"/>
                </a:cubicBezTo>
                <a:lnTo>
                  <a:pt x="597972" y="1631382"/>
                </a:lnTo>
                <a:lnTo>
                  <a:pt x="532252" y="1631382"/>
                </a:lnTo>
                <a:lnTo>
                  <a:pt x="532252" y="2562807"/>
                </a:lnTo>
                <a:cubicBezTo>
                  <a:pt x="532252" y="2636296"/>
                  <a:pt x="472678" y="2695870"/>
                  <a:pt x="399189" y="2695870"/>
                </a:cubicBezTo>
                <a:cubicBezTo>
                  <a:pt x="325700" y="2695870"/>
                  <a:pt x="266126" y="2636296"/>
                  <a:pt x="266126" y="2562807"/>
                </a:cubicBezTo>
                <a:lnTo>
                  <a:pt x="266126" y="1531873"/>
                </a:lnTo>
                <a:lnTo>
                  <a:pt x="266126" y="1009612"/>
                </a:lnTo>
                <a:lnTo>
                  <a:pt x="265058" y="1009605"/>
                </a:lnTo>
                <a:cubicBezTo>
                  <a:pt x="263156" y="985219"/>
                  <a:pt x="242559" y="966316"/>
                  <a:pt x="217545" y="966316"/>
                </a:cubicBezTo>
                <a:cubicBezTo>
                  <a:pt x="192742" y="966316"/>
                  <a:pt x="172281" y="984902"/>
                  <a:pt x="170153" y="1009009"/>
                </a:cubicBezTo>
                <a:lnTo>
                  <a:pt x="168969" y="1009001"/>
                </a:lnTo>
                <a:lnTo>
                  <a:pt x="168969" y="1014872"/>
                </a:lnTo>
                <a:lnTo>
                  <a:pt x="168964" y="1014897"/>
                </a:lnTo>
                <a:lnTo>
                  <a:pt x="168964" y="1506274"/>
                </a:lnTo>
                <a:cubicBezTo>
                  <a:pt x="168964" y="1506282"/>
                  <a:pt x="168964" y="1506291"/>
                  <a:pt x="168969" y="1506299"/>
                </a:cubicBezTo>
                <a:lnTo>
                  <a:pt x="168969" y="1508067"/>
                </a:lnTo>
                <a:lnTo>
                  <a:pt x="168764" y="1508067"/>
                </a:lnTo>
                <a:cubicBezTo>
                  <a:pt x="168964" y="1508400"/>
                  <a:pt x="168966" y="1508735"/>
                  <a:pt x="168966" y="1509071"/>
                </a:cubicBezTo>
                <a:cubicBezTo>
                  <a:pt x="168966" y="1555730"/>
                  <a:pt x="131142" y="1593554"/>
                  <a:pt x="84483" y="1593554"/>
                </a:cubicBezTo>
                <a:cubicBezTo>
                  <a:pt x="37824" y="1593554"/>
                  <a:pt x="0" y="1555730"/>
                  <a:pt x="0" y="1509071"/>
                </a:cubicBezTo>
                <a:lnTo>
                  <a:pt x="203" y="1508067"/>
                </a:lnTo>
                <a:lnTo>
                  <a:pt x="4" y="1508067"/>
                </a:lnTo>
                <a:lnTo>
                  <a:pt x="4" y="986756"/>
                </a:lnTo>
                <a:lnTo>
                  <a:pt x="2336" y="986186"/>
                </a:lnTo>
                <a:cubicBezTo>
                  <a:pt x="13220" y="801074"/>
                  <a:pt x="167197" y="655082"/>
                  <a:pt x="355096" y="655082"/>
                </a:cubicBezTo>
                <a:close/>
                <a:moveTo>
                  <a:pt x="565110" y="0"/>
                </a:moveTo>
                <a:cubicBezTo>
                  <a:pt x="712085" y="0"/>
                  <a:pt x="831232" y="119147"/>
                  <a:pt x="831232" y="266122"/>
                </a:cubicBezTo>
                <a:cubicBezTo>
                  <a:pt x="831232" y="413097"/>
                  <a:pt x="712085" y="532244"/>
                  <a:pt x="565110" y="532244"/>
                </a:cubicBezTo>
                <a:cubicBezTo>
                  <a:pt x="418135" y="532244"/>
                  <a:pt x="298988" y="413097"/>
                  <a:pt x="298988" y="266122"/>
                </a:cubicBezTo>
                <a:cubicBezTo>
                  <a:pt x="298988" y="119147"/>
                  <a:pt x="418135" y="0"/>
                  <a:pt x="5651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6" name="椭圆 9"/>
          <p:cNvSpPr/>
          <p:nvPr/>
        </p:nvSpPr>
        <p:spPr>
          <a:xfrm>
            <a:off x="9799513" y="4094143"/>
            <a:ext cx="185382" cy="442267"/>
          </a:xfrm>
          <a:custGeom>
            <a:avLst/>
            <a:gdLst/>
            <a:ahLst/>
            <a:cxnLst/>
            <a:rect l="l" t="t" r="r" b="b"/>
            <a:pathLst>
              <a:path w="1130008" h="2695870">
                <a:moveTo>
                  <a:pt x="355096" y="655082"/>
                </a:moveTo>
                <a:lnTo>
                  <a:pt x="355096" y="657210"/>
                </a:lnTo>
                <a:cubicBezTo>
                  <a:pt x="358447" y="655275"/>
                  <a:pt x="362018" y="655082"/>
                  <a:pt x="365635" y="655082"/>
                </a:cubicBezTo>
                <a:lnTo>
                  <a:pt x="764589" y="655082"/>
                </a:lnTo>
                <a:lnTo>
                  <a:pt x="769967" y="656168"/>
                </a:lnTo>
                <a:lnTo>
                  <a:pt x="769967" y="655082"/>
                </a:lnTo>
                <a:cubicBezTo>
                  <a:pt x="960481" y="655082"/>
                  <a:pt x="1116603" y="801071"/>
                  <a:pt x="1127642" y="986187"/>
                </a:cubicBezTo>
                <a:lnTo>
                  <a:pt x="1130004" y="986756"/>
                </a:lnTo>
                <a:lnTo>
                  <a:pt x="1130004" y="1508067"/>
                </a:lnTo>
                <a:lnTo>
                  <a:pt x="1129803" y="1508067"/>
                </a:lnTo>
                <a:lnTo>
                  <a:pt x="1130008" y="1509071"/>
                </a:lnTo>
                <a:cubicBezTo>
                  <a:pt x="1130008" y="1555730"/>
                  <a:pt x="1091657" y="1593554"/>
                  <a:pt x="1044349" y="1593554"/>
                </a:cubicBezTo>
                <a:cubicBezTo>
                  <a:pt x="998735" y="1593554"/>
                  <a:pt x="961448" y="1558390"/>
                  <a:pt x="959698" y="1513996"/>
                </a:cubicBezTo>
                <a:lnTo>
                  <a:pt x="961257" y="1506275"/>
                </a:lnTo>
                <a:cubicBezTo>
                  <a:pt x="961257" y="1342482"/>
                  <a:pt x="961258" y="1178690"/>
                  <a:pt x="961258" y="1014897"/>
                </a:cubicBezTo>
                <a:cubicBezTo>
                  <a:pt x="961258" y="988066"/>
                  <a:pt x="939508" y="966316"/>
                  <a:pt x="912677" y="966316"/>
                </a:cubicBezTo>
                <a:cubicBezTo>
                  <a:pt x="887675" y="966316"/>
                  <a:pt x="867085" y="985202"/>
                  <a:pt x="865171" y="1009572"/>
                </a:cubicBezTo>
                <a:lnTo>
                  <a:pt x="864098" y="1009579"/>
                </a:lnTo>
                <a:lnTo>
                  <a:pt x="864098" y="1531873"/>
                </a:lnTo>
                <a:lnTo>
                  <a:pt x="864098" y="2562807"/>
                </a:lnTo>
                <a:cubicBezTo>
                  <a:pt x="864098" y="2636296"/>
                  <a:pt x="804524" y="2695870"/>
                  <a:pt x="731035" y="2695870"/>
                </a:cubicBezTo>
                <a:cubicBezTo>
                  <a:pt x="657546" y="2695870"/>
                  <a:pt x="597972" y="2636296"/>
                  <a:pt x="597972" y="2562807"/>
                </a:cubicBezTo>
                <a:lnTo>
                  <a:pt x="597972" y="1631382"/>
                </a:lnTo>
                <a:lnTo>
                  <a:pt x="532252" y="1631382"/>
                </a:lnTo>
                <a:lnTo>
                  <a:pt x="532252" y="2562807"/>
                </a:lnTo>
                <a:cubicBezTo>
                  <a:pt x="532252" y="2636296"/>
                  <a:pt x="472678" y="2695870"/>
                  <a:pt x="399189" y="2695870"/>
                </a:cubicBezTo>
                <a:cubicBezTo>
                  <a:pt x="325700" y="2695870"/>
                  <a:pt x="266126" y="2636296"/>
                  <a:pt x="266126" y="2562807"/>
                </a:cubicBezTo>
                <a:lnTo>
                  <a:pt x="266126" y="1531873"/>
                </a:lnTo>
                <a:lnTo>
                  <a:pt x="266126" y="1009612"/>
                </a:lnTo>
                <a:lnTo>
                  <a:pt x="265058" y="1009605"/>
                </a:lnTo>
                <a:cubicBezTo>
                  <a:pt x="263156" y="985219"/>
                  <a:pt x="242559" y="966316"/>
                  <a:pt x="217545" y="966316"/>
                </a:cubicBezTo>
                <a:cubicBezTo>
                  <a:pt x="192742" y="966316"/>
                  <a:pt x="172281" y="984902"/>
                  <a:pt x="170153" y="1009009"/>
                </a:cubicBezTo>
                <a:lnTo>
                  <a:pt x="168969" y="1009001"/>
                </a:lnTo>
                <a:lnTo>
                  <a:pt x="168969" y="1014872"/>
                </a:lnTo>
                <a:lnTo>
                  <a:pt x="168964" y="1014897"/>
                </a:lnTo>
                <a:lnTo>
                  <a:pt x="168964" y="1506274"/>
                </a:lnTo>
                <a:cubicBezTo>
                  <a:pt x="168964" y="1506282"/>
                  <a:pt x="168964" y="1506291"/>
                  <a:pt x="168969" y="1506299"/>
                </a:cubicBezTo>
                <a:lnTo>
                  <a:pt x="168969" y="1508067"/>
                </a:lnTo>
                <a:lnTo>
                  <a:pt x="168764" y="1508067"/>
                </a:lnTo>
                <a:cubicBezTo>
                  <a:pt x="168964" y="1508400"/>
                  <a:pt x="168966" y="1508735"/>
                  <a:pt x="168966" y="1509071"/>
                </a:cubicBezTo>
                <a:cubicBezTo>
                  <a:pt x="168966" y="1555730"/>
                  <a:pt x="131142" y="1593554"/>
                  <a:pt x="84483" y="1593554"/>
                </a:cubicBezTo>
                <a:cubicBezTo>
                  <a:pt x="37824" y="1593554"/>
                  <a:pt x="0" y="1555730"/>
                  <a:pt x="0" y="1509071"/>
                </a:cubicBezTo>
                <a:lnTo>
                  <a:pt x="203" y="1508067"/>
                </a:lnTo>
                <a:lnTo>
                  <a:pt x="4" y="1508067"/>
                </a:lnTo>
                <a:lnTo>
                  <a:pt x="4" y="986756"/>
                </a:lnTo>
                <a:lnTo>
                  <a:pt x="2336" y="986186"/>
                </a:lnTo>
                <a:cubicBezTo>
                  <a:pt x="13220" y="801074"/>
                  <a:pt x="167197" y="655082"/>
                  <a:pt x="355096" y="655082"/>
                </a:cubicBezTo>
                <a:close/>
                <a:moveTo>
                  <a:pt x="565110" y="0"/>
                </a:moveTo>
                <a:cubicBezTo>
                  <a:pt x="712085" y="0"/>
                  <a:pt x="831232" y="119147"/>
                  <a:pt x="831232" y="266122"/>
                </a:cubicBezTo>
                <a:cubicBezTo>
                  <a:pt x="831232" y="413097"/>
                  <a:pt x="712085" y="532244"/>
                  <a:pt x="565110" y="532244"/>
                </a:cubicBezTo>
                <a:cubicBezTo>
                  <a:pt x="418135" y="532244"/>
                  <a:pt x="298988" y="413097"/>
                  <a:pt x="298988" y="266122"/>
                </a:cubicBezTo>
                <a:cubicBezTo>
                  <a:pt x="298988" y="119147"/>
                  <a:pt x="418135" y="0"/>
                  <a:pt x="5651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7" name="椭圆 9"/>
          <p:cNvSpPr/>
          <p:nvPr/>
        </p:nvSpPr>
        <p:spPr>
          <a:xfrm>
            <a:off x="10042013" y="4094143"/>
            <a:ext cx="185382" cy="442267"/>
          </a:xfrm>
          <a:custGeom>
            <a:avLst/>
            <a:gdLst/>
            <a:ahLst/>
            <a:cxnLst/>
            <a:rect l="l" t="t" r="r" b="b"/>
            <a:pathLst>
              <a:path w="1130008" h="2695870">
                <a:moveTo>
                  <a:pt x="355096" y="655082"/>
                </a:moveTo>
                <a:lnTo>
                  <a:pt x="355096" y="657210"/>
                </a:lnTo>
                <a:cubicBezTo>
                  <a:pt x="358447" y="655275"/>
                  <a:pt x="362018" y="655082"/>
                  <a:pt x="365635" y="655082"/>
                </a:cubicBezTo>
                <a:lnTo>
                  <a:pt x="764589" y="655082"/>
                </a:lnTo>
                <a:lnTo>
                  <a:pt x="769967" y="656168"/>
                </a:lnTo>
                <a:lnTo>
                  <a:pt x="769967" y="655082"/>
                </a:lnTo>
                <a:cubicBezTo>
                  <a:pt x="960481" y="655082"/>
                  <a:pt x="1116603" y="801071"/>
                  <a:pt x="1127642" y="986187"/>
                </a:cubicBezTo>
                <a:lnTo>
                  <a:pt x="1130004" y="986756"/>
                </a:lnTo>
                <a:lnTo>
                  <a:pt x="1130004" y="1508067"/>
                </a:lnTo>
                <a:lnTo>
                  <a:pt x="1129803" y="1508067"/>
                </a:lnTo>
                <a:lnTo>
                  <a:pt x="1130008" y="1509071"/>
                </a:lnTo>
                <a:cubicBezTo>
                  <a:pt x="1130008" y="1555730"/>
                  <a:pt x="1091657" y="1593554"/>
                  <a:pt x="1044349" y="1593554"/>
                </a:cubicBezTo>
                <a:cubicBezTo>
                  <a:pt x="998735" y="1593554"/>
                  <a:pt x="961448" y="1558390"/>
                  <a:pt x="959698" y="1513996"/>
                </a:cubicBezTo>
                <a:lnTo>
                  <a:pt x="961257" y="1506275"/>
                </a:lnTo>
                <a:cubicBezTo>
                  <a:pt x="961257" y="1342482"/>
                  <a:pt x="961258" y="1178690"/>
                  <a:pt x="961258" y="1014897"/>
                </a:cubicBezTo>
                <a:cubicBezTo>
                  <a:pt x="961258" y="988066"/>
                  <a:pt x="939508" y="966316"/>
                  <a:pt x="912677" y="966316"/>
                </a:cubicBezTo>
                <a:cubicBezTo>
                  <a:pt x="887675" y="966316"/>
                  <a:pt x="867085" y="985202"/>
                  <a:pt x="865171" y="1009572"/>
                </a:cubicBezTo>
                <a:lnTo>
                  <a:pt x="864098" y="1009579"/>
                </a:lnTo>
                <a:lnTo>
                  <a:pt x="864098" y="1531873"/>
                </a:lnTo>
                <a:lnTo>
                  <a:pt x="864098" y="2562807"/>
                </a:lnTo>
                <a:cubicBezTo>
                  <a:pt x="864098" y="2636296"/>
                  <a:pt x="804524" y="2695870"/>
                  <a:pt x="731035" y="2695870"/>
                </a:cubicBezTo>
                <a:cubicBezTo>
                  <a:pt x="657546" y="2695870"/>
                  <a:pt x="597972" y="2636296"/>
                  <a:pt x="597972" y="2562807"/>
                </a:cubicBezTo>
                <a:lnTo>
                  <a:pt x="597972" y="1631382"/>
                </a:lnTo>
                <a:lnTo>
                  <a:pt x="532252" y="1631382"/>
                </a:lnTo>
                <a:lnTo>
                  <a:pt x="532252" y="2562807"/>
                </a:lnTo>
                <a:cubicBezTo>
                  <a:pt x="532252" y="2636296"/>
                  <a:pt x="472678" y="2695870"/>
                  <a:pt x="399189" y="2695870"/>
                </a:cubicBezTo>
                <a:cubicBezTo>
                  <a:pt x="325700" y="2695870"/>
                  <a:pt x="266126" y="2636296"/>
                  <a:pt x="266126" y="2562807"/>
                </a:cubicBezTo>
                <a:lnTo>
                  <a:pt x="266126" y="1531873"/>
                </a:lnTo>
                <a:lnTo>
                  <a:pt x="266126" y="1009612"/>
                </a:lnTo>
                <a:lnTo>
                  <a:pt x="265058" y="1009605"/>
                </a:lnTo>
                <a:cubicBezTo>
                  <a:pt x="263156" y="985219"/>
                  <a:pt x="242559" y="966316"/>
                  <a:pt x="217545" y="966316"/>
                </a:cubicBezTo>
                <a:cubicBezTo>
                  <a:pt x="192742" y="966316"/>
                  <a:pt x="172281" y="984902"/>
                  <a:pt x="170153" y="1009009"/>
                </a:cubicBezTo>
                <a:lnTo>
                  <a:pt x="168969" y="1009001"/>
                </a:lnTo>
                <a:lnTo>
                  <a:pt x="168969" y="1014872"/>
                </a:lnTo>
                <a:lnTo>
                  <a:pt x="168964" y="1014897"/>
                </a:lnTo>
                <a:lnTo>
                  <a:pt x="168964" y="1506274"/>
                </a:lnTo>
                <a:cubicBezTo>
                  <a:pt x="168964" y="1506282"/>
                  <a:pt x="168964" y="1506291"/>
                  <a:pt x="168969" y="1506299"/>
                </a:cubicBezTo>
                <a:lnTo>
                  <a:pt x="168969" y="1508067"/>
                </a:lnTo>
                <a:lnTo>
                  <a:pt x="168764" y="1508067"/>
                </a:lnTo>
                <a:cubicBezTo>
                  <a:pt x="168964" y="1508400"/>
                  <a:pt x="168966" y="1508735"/>
                  <a:pt x="168966" y="1509071"/>
                </a:cubicBezTo>
                <a:cubicBezTo>
                  <a:pt x="168966" y="1555730"/>
                  <a:pt x="131142" y="1593554"/>
                  <a:pt x="84483" y="1593554"/>
                </a:cubicBezTo>
                <a:cubicBezTo>
                  <a:pt x="37824" y="1593554"/>
                  <a:pt x="0" y="1555730"/>
                  <a:pt x="0" y="1509071"/>
                </a:cubicBezTo>
                <a:lnTo>
                  <a:pt x="203" y="1508067"/>
                </a:lnTo>
                <a:lnTo>
                  <a:pt x="4" y="1508067"/>
                </a:lnTo>
                <a:lnTo>
                  <a:pt x="4" y="986756"/>
                </a:lnTo>
                <a:lnTo>
                  <a:pt x="2336" y="986186"/>
                </a:lnTo>
                <a:cubicBezTo>
                  <a:pt x="13220" y="801074"/>
                  <a:pt x="167197" y="655082"/>
                  <a:pt x="355096" y="655082"/>
                </a:cubicBezTo>
                <a:close/>
                <a:moveTo>
                  <a:pt x="565110" y="0"/>
                </a:moveTo>
                <a:cubicBezTo>
                  <a:pt x="712085" y="0"/>
                  <a:pt x="831232" y="119147"/>
                  <a:pt x="831232" y="266122"/>
                </a:cubicBezTo>
                <a:cubicBezTo>
                  <a:pt x="831232" y="413097"/>
                  <a:pt x="712085" y="532244"/>
                  <a:pt x="565110" y="532244"/>
                </a:cubicBezTo>
                <a:cubicBezTo>
                  <a:pt x="418135" y="532244"/>
                  <a:pt x="298988" y="413097"/>
                  <a:pt x="298988" y="266122"/>
                </a:cubicBezTo>
                <a:cubicBezTo>
                  <a:pt x="298988" y="119147"/>
                  <a:pt x="418135" y="0"/>
                  <a:pt x="5651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9" name="TextBox 18"/>
          <p:cNvSpPr txBox="1"/>
          <p:nvPr/>
        </p:nvSpPr>
        <p:spPr>
          <a:xfrm>
            <a:off x="1717168" y="5494341"/>
            <a:ext cx="888966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。标题数字等都可以通过点击和重新输入进行更改，顶部“开始”面板中可以对字体、字号、颜色、行距等进行修改。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2281798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10658" y="1494617"/>
            <a:ext cx="2923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8"/>
          <p:cNvSpPr txBox="1"/>
          <p:nvPr/>
        </p:nvSpPr>
        <p:spPr>
          <a:xfrm>
            <a:off x="1871662" y="2108083"/>
            <a:ext cx="8320088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200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sz="1200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sz="1200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4" name="矩形 3"/>
          <p:cNvSpPr/>
          <p:nvPr/>
        </p:nvSpPr>
        <p:spPr>
          <a:xfrm>
            <a:off x="2266950" y="3456717"/>
            <a:ext cx="762000" cy="715310"/>
          </a:xfrm>
          <a:prstGeom prst="rect">
            <a:avLst/>
          </a:prstGeom>
          <a:noFill/>
          <a:ln>
            <a:solidFill>
              <a:srgbClr val="1BA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148"/>
          <p:cNvSpPr>
            <a:spLocks noEditPoints="1"/>
          </p:cNvSpPr>
          <p:nvPr/>
        </p:nvSpPr>
        <p:spPr bwMode="auto">
          <a:xfrm>
            <a:off x="2386012" y="3560555"/>
            <a:ext cx="511342" cy="505109"/>
          </a:xfrm>
          <a:custGeom>
            <a:avLst/>
            <a:gdLst/>
            <a:ahLst/>
            <a:cxnLst>
              <a:cxn ang="0">
                <a:pos x="238" y="8"/>
              </a:cxn>
              <a:cxn ang="0">
                <a:pos x="234" y="2"/>
              </a:cxn>
              <a:cxn ang="0">
                <a:pos x="78" y="0"/>
              </a:cxn>
              <a:cxn ang="0">
                <a:pos x="72" y="2"/>
              </a:cxn>
              <a:cxn ang="0">
                <a:pos x="68" y="48"/>
              </a:cxn>
              <a:cxn ang="0">
                <a:pos x="16" y="50"/>
              </a:cxn>
              <a:cxn ang="0">
                <a:pos x="0" y="74"/>
              </a:cxn>
              <a:cxn ang="0">
                <a:pos x="2" y="88"/>
              </a:cxn>
              <a:cxn ang="0">
                <a:pos x="44" y="162"/>
              </a:cxn>
              <a:cxn ang="0">
                <a:pos x="44" y="162"/>
              </a:cxn>
              <a:cxn ang="0">
                <a:pos x="62" y="178"/>
              </a:cxn>
              <a:cxn ang="0">
                <a:pos x="72" y="194"/>
              </a:cxn>
              <a:cxn ang="0">
                <a:pos x="96" y="228"/>
              </a:cxn>
              <a:cxn ang="0">
                <a:pos x="132" y="248"/>
              </a:cxn>
              <a:cxn ang="0">
                <a:pos x="126" y="272"/>
              </a:cxn>
              <a:cxn ang="0">
                <a:pos x="106" y="280"/>
              </a:cxn>
              <a:cxn ang="0">
                <a:pos x="98" y="308"/>
              </a:cxn>
              <a:cxn ang="0">
                <a:pos x="72" y="310"/>
              </a:cxn>
              <a:cxn ang="0">
                <a:pos x="72" y="320"/>
              </a:cxn>
              <a:cxn ang="0">
                <a:pos x="114" y="322"/>
              </a:cxn>
              <a:cxn ang="0">
                <a:pos x="228" y="322"/>
              </a:cxn>
              <a:cxn ang="0">
                <a:pos x="236" y="314"/>
              </a:cxn>
              <a:cxn ang="0">
                <a:pos x="228" y="308"/>
              </a:cxn>
              <a:cxn ang="0">
                <a:pos x="208" y="300"/>
              </a:cxn>
              <a:cxn ang="0">
                <a:pos x="190" y="274"/>
              </a:cxn>
              <a:cxn ang="0">
                <a:pos x="160" y="250"/>
              </a:cxn>
              <a:cxn ang="0">
                <a:pos x="188" y="244"/>
              </a:cxn>
              <a:cxn ang="0">
                <a:pos x="220" y="218"/>
              </a:cxn>
              <a:cxn ang="0">
                <a:pos x="236" y="180"/>
              </a:cxn>
              <a:cxn ang="0">
                <a:pos x="252" y="174"/>
              </a:cxn>
              <a:cxn ang="0">
                <a:pos x="262" y="162"/>
              </a:cxn>
              <a:cxn ang="0">
                <a:pos x="302" y="88"/>
              </a:cxn>
              <a:cxn ang="0">
                <a:pos x="306" y="82"/>
              </a:cxn>
              <a:cxn ang="0">
                <a:pos x="304" y="64"/>
              </a:cxn>
              <a:cxn ang="0">
                <a:pos x="280" y="48"/>
              </a:cxn>
              <a:cxn ang="0">
                <a:pos x="68" y="164"/>
              </a:cxn>
              <a:cxn ang="0">
                <a:pos x="56" y="154"/>
              </a:cxn>
              <a:cxn ang="0">
                <a:pos x="16" y="82"/>
              </a:cxn>
              <a:cxn ang="0">
                <a:pos x="14" y="74"/>
              </a:cxn>
              <a:cxn ang="0">
                <a:pos x="18" y="66"/>
              </a:cxn>
              <a:cxn ang="0">
                <a:pos x="68" y="64"/>
              </a:cxn>
              <a:cxn ang="0">
                <a:pos x="180" y="286"/>
              </a:cxn>
              <a:cxn ang="0">
                <a:pos x="192" y="296"/>
              </a:cxn>
              <a:cxn ang="0">
                <a:pos x="112" y="308"/>
              </a:cxn>
              <a:cxn ang="0">
                <a:pos x="114" y="296"/>
              </a:cxn>
              <a:cxn ang="0">
                <a:pos x="126" y="286"/>
              </a:cxn>
              <a:cxn ang="0">
                <a:pos x="222" y="56"/>
              </a:cxn>
              <a:cxn ang="0">
                <a:pos x="222" y="172"/>
              </a:cxn>
              <a:cxn ang="0">
                <a:pos x="222" y="174"/>
              </a:cxn>
              <a:cxn ang="0">
                <a:pos x="208" y="208"/>
              </a:cxn>
              <a:cxn ang="0">
                <a:pos x="178" y="232"/>
              </a:cxn>
              <a:cxn ang="0">
                <a:pos x="152" y="236"/>
              </a:cxn>
              <a:cxn ang="0">
                <a:pos x="116" y="226"/>
              </a:cxn>
              <a:cxn ang="0">
                <a:pos x="90" y="198"/>
              </a:cxn>
              <a:cxn ang="0">
                <a:pos x="84" y="172"/>
              </a:cxn>
              <a:cxn ang="0">
                <a:pos x="82" y="56"/>
              </a:cxn>
              <a:cxn ang="0">
                <a:pos x="222" y="56"/>
              </a:cxn>
              <a:cxn ang="0">
                <a:pos x="290" y="82"/>
              </a:cxn>
              <a:cxn ang="0">
                <a:pos x="250" y="154"/>
              </a:cxn>
              <a:cxn ang="0">
                <a:pos x="238" y="164"/>
              </a:cxn>
              <a:cxn ang="0">
                <a:pos x="280" y="64"/>
              </a:cxn>
              <a:cxn ang="0">
                <a:pos x="290" y="70"/>
              </a:cxn>
              <a:cxn ang="0">
                <a:pos x="290" y="80"/>
              </a:cxn>
            </a:cxnLst>
            <a:rect l="0" t="0" r="r" b="b"/>
            <a:pathLst>
              <a:path w="306" h="322">
                <a:moveTo>
                  <a:pt x="280" y="48"/>
                </a:moveTo>
                <a:lnTo>
                  <a:pt x="238" y="48"/>
                </a:lnTo>
                <a:lnTo>
                  <a:pt x="238" y="8"/>
                </a:lnTo>
                <a:lnTo>
                  <a:pt x="238" y="8"/>
                </a:lnTo>
                <a:lnTo>
                  <a:pt x="236" y="4"/>
                </a:lnTo>
                <a:lnTo>
                  <a:pt x="234" y="2"/>
                </a:lnTo>
                <a:lnTo>
                  <a:pt x="232" y="0"/>
                </a:lnTo>
                <a:lnTo>
                  <a:pt x="228" y="0"/>
                </a:lnTo>
                <a:lnTo>
                  <a:pt x="78" y="0"/>
                </a:lnTo>
                <a:lnTo>
                  <a:pt x="78" y="0"/>
                </a:lnTo>
                <a:lnTo>
                  <a:pt x="74" y="0"/>
                </a:lnTo>
                <a:lnTo>
                  <a:pt x="72" y="2"/>
                </a:lnTo>
                <a:lnTo>
                  <a:pt x="70" y="4"/>
                </a:lnTo>
                <a:lnTo>
                  <a:pt x="68" y="8"/>
                </a:lnTo>
                <a:lnTo>
                  <a:pt x="68" y="48"/>
                </a:lnTo>
                <a:lnTo>
                  <a:pt x="26" y="48"/>
                </a:lnTo>
                <a:lnTo>
                  <a:pt x="26" y="48"/>
                </a:lnTo>
                <a:lnTo>
                  <a:pt x="16" y="50"/>
                </a:lnTo>
                <a:lnTo>
                  <a:pt x="8" y="56"/>
                </a:lnTo>
                <a:lnTo>
                  <a:pt x="2" y="64"/>
                </a:lnTo>
                <a:lnTo>
                  <a:pt x="0" y="74"/>
                </a:lnTo>
                <a:lnTo>
                  <a:pt x="0" y="74"/>
                </a:lnTo>
                <a:lnTo>
                  <a:pt x="0" y="82"/>
                </a:lnTo>
                <a:lnTo>
                  <a:pt x="2" y="88"/>
                </a:lnTo>
                <a:lnTo>
                  <a:pt x="2" y="88"/>
                </a:lnTo>
                <a:lnTo>
                  <a:pt x="4" y="88"/>
                </a:lnTo>
                <a:lnTo>
                  <a:pt x="44" y="162"/>
                </a:lnTo>
                <a:lnTo>
                  <a:pt x="44" y="162"/>
                </a:lnTo>
                <a:lnTo>
                  <a:pt x="44" y="162"/>
                </a:lnTo>
                <a:lnTo>
                  <a:pt x="44" y="162"/>
                </a:lnTo>
                <a:lnTo>
                  <a:pt x="48" y="168"/>
                </a:lnTo>
                <a:lnTo>
                  <a:pt x="54" y="174"/>
                </a:lnTo>
                <a:lnTo>
                  <a:pt x="62" y="178"/>
                </a:lnTo>
                <a:lnTo>
                  <a:pt x="70" y="180"/>
                </a:lnTo>
                <a:lnTo>
                  <a:pt x="70" y="180"/>
                </a:lnTo>
                <a:lnTo>
                  <a:pt x="72" y="194"/>
                </a:lnTo>
                <a:lnTo>
                  <a:pt x="78" y="208"/>
                </a:lnTo>
                <a:lnTo>
                  <a:pt x="86" y="218"/>
                </a:lnTo>
                <a:lnTo>
                  <a:pt x="96" y="228"/>
                </a:lnTo>
                <a:lnTo>
                  <a:pt x="106" y="236"/>
                </a:lnTo>
                <a:lnTo>
                  <a:pt x="118" y="244"/>
                </a:lnTo>
                <a:lnTo>
                  <a:pt x="132" y="248"/>
                </a:lnTo>
                <a:lnTo>
                  <a:pt x="146" y="250"/>
                </a:lnTo>
                <a:lnTo>
                  <a:pt x="146" y="272"/>
                </a:lnTo>
                <a:lnTo>
                  <a:pt x="126" y="272"/>
                </a:lnTo>
                <a:lnTo>
                  <a:pt x="126" y="272"/>
                </a:lnTo>
                <a:lnTo>
                  <a:pt x="114" y="274"/>
                </a:lnTo>
                <a:lnTo>
                  <a:pt x="106" y="280"/>
                </a:lnTo>
                <a:lnTo>
                  <a:pt x="100" y="290"/>
                </a:lnTo>
                <a:lnTo>
                  <a:pt x="98" y="300"/>
                </a:lnTo>
                <a:lnTo>
                  <a:pt x="98" y="308"/>
                </a:lnTo>
                <a:lnTo>
                  <a:pt x="78" y="308"/>
                </a:lnTo>
                <a:lnTo>
                  <a:pt x="78" y="308"/>
                </a:lnTo>
                <a:lnTo>
                  <a:pt x="72" y="310"/>
                </a:lnTo>
                <a:lnTo>
                  <a:pt x="70" y="314"/>
                </a:lnTo>
                <a:lnTo>
                  <a:pt x="70" y="314"/>
                </a:lnTo>
                <a:lnTo>
                  <a:pt x="72" y="320"/>
                </a:lnTo>
                <a:lnTo>
                  <a:pt x="78" y="322"/>
                </a:lnTo>
                <a:lnTo>
                  <a:pt x="98" y="322"/>
                </a:lnTo>
                <a:lnTo>
                  <a:pt x="114" y="322"/>
                </a:lnTo>
                <a:lnTo>
                  <a:pt x="192" y="322"/>
                </a:lnTo>
                <a:lnTo>
                  <a:pt x="208" y="322"/>
                </a:lnTo>
                <a:lnTo>
                  <a:pt x="228" y="322"/>
                </a:lnTo>
                <a:lnTo>
                  <a:pt x="228" y="322"/>
                </a:lnTo>
                <a:lnTo>
                  <a:pt x="234" y="320"/>
                </a:lnTo>
                <a:lnTo>
                  <a:pt x="236" y="314"/>
                </a:lnTo>
                <a:lnTo>
                  <a:pt x="236" y="314"/>
                </a:lnTo>
                <a:lnTo>
                  <a:pt x="234" y="310"/>
                </a:lnTo>
                <a:lnTo>
                  <a:pt x="228" y="308"/>
                </a:lnTo>
                <a:lnTo>
                  <a:pt x="208" y="308"/>
                </a:lnTo>
                <a:lnTo>
                  <a:pt x="208" y="300"/>
                </a:lnTo>
                <a:lnTo>
                  <a:pt x="208" y="300"/>
                </a:lnTo>
                <a:lnTo>
                  <a:pt x="206" y="290"/>
                </a:lnTo>
                <a:lnTo>
                  <a:pt x="200" y="280"/>
                </a:lnTo>
                <a:lnTo>
                  <a:pt x="190" y="274"/>
                </a:lnTo>
                <a:lnTo>
                  <a:pt x="180" y="272"/>
                </a:lnTo>
                <a:lnTo>
                  <a:pt x="160" y="272"/>
                </a:lnTo>
                <a:lnTo>
                  <a:pt x="160" y="250"/>
                </a:lnTo>
                <a:lnTo>
                  <a:pt x="160" y="250"/>
                </a:lnTo>
                <a:lnTo>
                  <a:pt x="174" y="248"/>
                </a:lnTo>
                <a:lnTo>
                  <a:pt x="188" y="244"/>
                </a:lnTo>
                <a:lnTo>
                  <a:pt x="200" y="236"/>
                </a:lnTo>
                <a:lnTo>
                  <a:pt x="210" y="228"/>
                </a:lnTo>
                <a:lnTo>
                  <a:pt x="220" y="218"/>
                </a:lnTo>
                <a:lnTo>
                  <a:pt x="228" y="208"/>
                </a:lnTo>
                <a:lnTo>
                  <a:pt x="232" y="194"/>
                </a:lnTo>
                <a:lnTo>
                  <a:pt x="236" y="180"/>
                </a:lnTo>
                <a:lnTo>
                  <a:pt x="236" y="180"/>
                </a:lnTo>
                <a:lnTo>
                  <a:pt x="244" y="178"/>
                </a:lnTo>
                <a:lnTo>
                  <a:pt x="252" y="174"/>
                </a:lnTo>
                <a:lnTo>
                  <a:pt x="258" y="168"/>
                </a:lnTo>
                <a:lnTo>
                  <a:pt x="262" y="162"/>
                </a:lnTo>
                <a:lnTo>
                  <a:pt x="262" y="162"/>
                </a:lnTo>
                <a:lnTo>
                  <a:pt x="262" y="162"/>
                </a:lnTo>
                <a:lnTo>
                  <a:pt x="302" y="88"/>
                </a:lnTo>
                <a:lnTo>
                  <a:pt x="302" y="88"/>
                </a:lnTo>
                <a:lnTo>
                  <a:pt x="302" y="88"/>
                </a:lnTo>
                <a:lnTo>
                  <a:pt x="302" y="88"/>
                </a:lnTo>
                <a:lnTo>
                  <a:pt x="306" y="82"/>
                </a:lnTo>
                <a:lnTo>
                  <a:pt x="306" y="74"/>
                </a:lnTo>
                <a:lnTo>
                  <a:pt x="306" y="74"/>
                </a:lnTo>
                <a:lnTo>
                  <a:pt x="304" y="64"/>
                </a:lnTo>
                <a:lnTo>
                  <a:pt x="298" y="56"/>
                </a:lnTo>
                <a:lnTo>
                  <a:pt x="290" y="50"/>
                </a:lnTo>
                <a:lnTo>
                  <a:pt x="280" y="48"/>
                </a:lnTo>
                <a:lnTo>
                  <a:pt x="280" y="48"/>
                </a:lnTo>
                <a:close/>
                <a:moveTo>
                  <a:pt x="68" y="164"/>
                </a:moveTo>
                <a:lnTo>
                  <a:pt x="68" y="164"/>
                </a:lnTo>
                <a:lnTo>
                  <a:pt x="62" y="160"/>
                </a:lnTo>
                <a:lnTo>
                  <a:pt x="56" y="154"/>
                </a:lnTo>
                <a:lnTo>
                  <a:pt x="56" y="154"/>
                </a:lnTo>
                <a:lnTo>
                  <a:pt x="56" y="154"/>
                </a:lnTo>
                <a:lnTo>
                  <a:pt x="16" y="82"/>
                </a:lnTo>
                <a:lnTo>
                  <a:pt x="16" y="82"/>
                </a:lnTo>
                <a:lnTo>
                  <a:pt x="16" y="80"/>
                </a:lnTo>
                <a:lnTo>
                  <a:pt x="16" y="80"/>
                </a:lnTo>
                <a:lnTo>
                  <a:pt x="14" y="74"/>
                </a:lnTo>
                <a:lnTo>
                  <a:pt x="14" y="74"/>
                </a:lnTo>
                <a:lnTo>
                  <a:pt x="16" y="70"/>
                </a:lnTo>
                <a:lnTo>
                  <a:pt x="18" y="66"/>
                </a:lnTo>
                <a:lnTo>
                  <a:pt x="22" y="64"/>
                </a:lnTo>
                <a:lnTo>
                  <a:pt x="26" y="64"/>
                </a:lnTo>
                <a:lnTo>
                  <a:pt x="68" y="64"/>
                </a:lnTo>
                <a:lnTo>
                  <a:pt x="68" y="164"/>
                </a:lnTo>
                <a:close/>
                <a:moveTo>
                  <a:pt x="180" y="286"/>
                </a:moveTo>
                <a:lnTo>
                  <a:pt x="180" y="286"/>
                </a:lnTo>
                <a:lnTo>
                  <a:pt x="186" y="288"/>
                </a:lnTo>
                <a:lnTo>
                  <a:pt x="190" y="290"/>
                </a:lnTo>
                <a:lnTo>
                  <a:pt x="192" y="296"/>
                </a:lnTo>
                <a:lnTo>
                  <a:pt x="194" y="300"/>
                </a:lnTo>
                <a:lnTo>
                  <a:pt x="194" y="308"/>
                </a:lnTo>
                <a:lnTo>
                  <a:pt x="112" y="308"/>
                </a:lnTo>
                <a:lnTo>
                  <a:pt x="112" y="300"/>
                </a:lnTo>
                <a:lnTo>
                  <a:pt x="112" y="300"/>
                </a:lnTo>
                <a:lnTo>
                  <a:pt x="114" y="296"/>
                </a:lnTo>
                <a:lnTo>
                  <a:pt x="116" y="290"/>
                </a:lnTo>
                <a:lnTo>
                  <a:pt x="120" y="288"/>
                </a:lnTo>
                <a:lnTo>
                  <a:pt x="126" y="286"/>
                </a:lnTo>
                <a:lnTo>
                  <a:pt x="152" y="286"/>
                </a:lnTo>
                <a:lnTo>
                  <a:pt x="180" y="286"/>
                </a:lnTo>
                <a:close/>
                <a:moveTo>
                  <a:pt x="222" y="56"/>
                </a:moveTo>
                <a:lnTo>
                  <a:pt x="222" y="170"/>
                </a:lnTo>
                <a:lnTo>
                  <a:pt x="222" y="170"/>
                </a:lnTo>
                <a:lnTo>
                  <a:pt x="222" y="172"/>
                </a:lnTo>
                <a:lnTo>
                  <a:pt x="222" y="172"/>
                </a:lnTo>
                <a:lnTo>
                  <a:pt x="222" y="174"/>
                </a:lnTo>
                <a:lnTo>
                  <a:pt x="222" y="174"/>
                </a:lnTo>
                <a:lnTo>
                  <a:pt x="220" y="186"/>
                </a:lnTo>
                <a:lnTo>
                  <a:pt x="216" y="198"/>
                </a:lnTo>
                <a:lnTo>
                  <a:pt x="208" y="208"/>
                </a:lnTo>
                <a:lnTo>
                  <a:pt x="200" y="218"/>
                </a:lnTo>
                <a:lnTo>
                  <a:pt x="190" y="226"/>
                </a:lnTo>
                <a:lnTo>
                  <a:pt x="178" y="232"/>
                </a:lnTo>
                <a:lnTo>
                  <a:pt x="166" y="234"/>
                </a:lnTo>
                <a:lnTo>
                  <a:pt x="152" y="236"/>
                </a:lnTo>
                <a:lnTo>
                  <a:pt x="152" y="236"/>
                </a:lnTo>
                <a:lnTo>
                  <a:pt x="140" y="234"/>
                </a:lnTo>
                <a:lnTo>
                  <a:pt x="128" y="232"/>
                </a:lnTo>
                <a:lnTo>
                  <a:pt x="116" y="226"/>
                </a:lnTo>
                <a:lnTo>
                  <a:pt x="106" y="218"/>
                </a:lnTo>
                <a:lnTo>
                  <a:pt x="98" y="208"/>
                </a:lnTo>
                <a:lnTo>
                  <a:pt x="90" y="198"/>
                </a:lnTo>
                <a:lnTo>
                  <a:pt x="86" y="186"/>
                </a:lnTo>
                <a:lnTo>
                  <a:pt x="84" y="174"/>
                </a:lnTo>
                <a:lnTo>
                  <a:pt x="84" y="172"/>
                </a:lnTo>
                <a:lnTo>
                  <a:pt x="84" y="172"/>
                </a:lnTo>
                <a:lnTo>
                  <a:pt x="82" y="170"/>
                </a:lnTo>
                <a:lnTo>
                  <a:pt x="82" y="56"/>
                </a:lnTo>
                <a:lnTo>
                  <a:pt x="82" y="14"/>
                </a:lnTo>
                <a:lnTo>
                  <a:pt x="222" y="14"/>
                </a:lnTo>
                <a:lnTo>
                  <a:pt x="222" y="56"/>
                </a:lnTo>
                <a:close/>
                <a:moveTo>
                  <a:pt x="290" y="80"/>
                </a:moveTo>
                <a:lnTo>
                  <a:pt x="290" y="80"/>
                </a:lnTo>
                <a:lnTo>
                  <a:pt x="290" y="82"/>
                </a:lnTo>
                <a:lnTo>
                  <a:pt x="250" y="154"/>
                </a:lnTo>
                <a:lnTo>
                  <a:pt x="250" y="154"/>
                </a:lnTo>
                <a:lnTo>
                  <a:pt x="250" y="154"/>
                </a:lnTo>
                <a:lnTo>
                  <a:pt x="250" y="154"/>
                </a:lnTo>
                <a:lnTo>
                  <a:pt x="244" y="160"/>
                </a:lnTo>
                <a:lnTo>
                  <a:pt x="238" y="164"/>
                </a:lnTo>
                <a:lnTo>
                  <a:pt x="238" y="64"/>
                </a:lnTo>
                <a:lnTo>
                  <a:pt x="280" y="64"/>
                </a:lnTo>
                <a:lnTo>
                  <a:pt x="280" y="64"/>
                </a:lnTo>
                <a:lnTo>
                  <a:pt x="284" y="64"/>
                </a:lnTo>
                <a:lnTo>
                  <a:pt x="288" y="66"/>
                </a:lnTo>
                <a:lnTo>
                  <a:pt x="290" y="70"/>
                </a:lnTo>
                <a:lnTo>
                  <a:pt x="292" y="74"/>
                </a:lnTo>
                <a:lnTo>
                  <a:pt x="292" y="74"/>
                </a:lnTo>
                <a:lnTo>
                  <a:pt x="290" y="80"/>
                </a:lnTo>
                <a:lnTo>
                  <a:pt x="290" y="80"/>
                </a:lnTo>
                <a:close/>
              </a:path>
            </a:pathLst>
          </a:custGeom>
          <a:solidFill>
            <a:srgbClr val="1BA0C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136266" y="3456717"/>
            <a:ext cx="723900" cy="723900"/>
          </a:xfrm>
          <a:prstGeom prst="rect">
            <a:avLst/>
          </a:prstGeom>
          <a:noFill/>
          <a:ln>
            <a:solidFill>
              <a:srgbClr val="1BA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 25"/>
          <p:cNvGrpSpPr/>
          <p:nvPr/>
        </p:nvGrpSpPr>
        <p:grpSpPr>
          <a:xfrm>
            <a:off x="5285671" y="3604534"/>
            <a:ext cx="439557" cy="439557"/>
            <a:chOff x="3948113" y="2317750"/>
            <a:chExt cx="368300" cy="368300"/>
          </a:xfrm>
          <a:solidFill>
            <a:srgbClr val="1BA0C9"/>
          </a:solidFill>
        </p:grpSpPr>
        <p:sp>
          <p:nvSpPr>
            <p:cNvPr id="8" name="Freeform 146"/>
            <p:cNvSpPr>
              <a:spLocks noEditPoints="1"/>
            </p:cNvSpPr>
            <p:nvPr/>
          </p:nvSpPr>
          <p:spPr bwMode="auto">
            <a:xfrm>
              <a:off x="3948113" y="2317750"/>
              <a:ext cx="368300" cy="368300"/>
            </a:xfrm>
            <a:custGeom>
              <a:avLst/>
              <a:gdLst/>
              <a:ahLst/>
              <a:cxnLst>
                <a:cxn ang="0">
                  <a:pos x="206" y="232"/>
                </a:cxn>
                <a:cxn ang="0">
                  <a:pos x="26" y="232"/>
                </a:cxn>
                <a:cxn ang="0">
                  <a:pos x="26" y="232"/>
                </a:cxn>
                <a:cxn ang="0">
                  <a:pos x="16" y="230"/>
                </a:cxn>
                <a:cxn ang="0">
                  <a:pos x="8" y="224"/>
                </a:cxn>
                <a:cxn ang="0">
                  <a:pos x="2" y="216"/>
                </a:cxn>
                <a:cxn ang="0">
                  <a:pos x="0" y="204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2" y="16"/>
                </a:cxn>
                <a:cxn ang="0">
                  <a:pos x="8" y="8"/>
                </a:cxn>
                <a:cxn ang="0">
                  <a:pos x="16" y="2"/>
                </a:cxn>
                <a:cxn ang="0">
                  <a:pos x="26" y="0"/>
                </a:cxn>
                <a:cxn ang="0">
                  <a:pos x="206" y="0"/>
                </a:cxn>
                <a:cxn ang="0">
                  <a:pos x="206" y="0"/>
                </a:cxn>
                <a:cxn ang="0">
                  <a:pos x="216" y="2"/>
                </a:cxn>
                <a:cxn ang="0">
                  <a:pos x="224" y="8"/>
                </a:cxn>
                <a:cxn ang="0">
                  <a:pos x="230" y="16"/>
                </a:cxn>
                <a:cxn ang="0">
                  <a:pos x="232" y="26"/>
                </a:cxn>
                <a:cxn ang="0">
                  <a:pos x="232" y="204"/>
                </a:cxn>
                <a:cxn ang="0">
                  <a:pos x="232" y="204"/>
                </a:cxn>
                <a:cxn ang="0">
                  <a:pos x="230" y="216"/>
                </a:cxn>
                <a:cxn ang="0">
                  <a:pos x="224" y="224"/>
                </a:cxn>
                <a:cxn ang="0">
                  <a:pos x="216" y="230"/>
                </a:cxn>
                <a:cxn ang="0">
                  <a:pos x="206" y="232"/>
                </a:cxn>
                <a:cxn ang="0">
                  <a:pos x="206" y="232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2" y="16"/>
                </a:cxn>
                <a:cxn ang="0">
                  <a:pos x="18" y="18"/>
                </a:cxn>
                <a:cxn ang="0">
                  <a:pos x="16" y="22"/>
                </a:cxn>
                <a:cxn ang="0">
                  <a:pos x="14" y="26"/>
                </a:cxn>
                <a:cxn ang="0">
                  <a:pos x="14" y="204"/>
                </a:cxn>
                <a:cxn ang="0">
                  <a:pos x="14" y="204"/>
                </a:cxn>
                <a:cxn ang="0">
                  <a:pos x="16" y="210"/>
                </a:cxn>
                <a:cxn ang="0">
                  <a:pos x="18" y="214"/>
                </a:cxn>
                <a:cxn ang="0">
                  <a:pos x="22" y="216"/>
                </a:cxn>
                <a:cxn ang="0">
                  <a:pos x="26" y="216"/>
                </a:cxn>
                <a:cxn ang="0">
                  <a:pos x="206" y="216"/>
                </a:cxn>
                <a:cxn ang="0">
                  <a:pos x="206" y="216"/>
                </a:cxn>
                <a:cxn ang="0">
                  <a:pos x="210" y="216"/>
                </a:cxn>
                <a:cxn ang="0">
                  <a:pos x="214" y="214"/>
                </a:cxn>
                <a:cxn ang="0">
                  <a:pos x="216" y="210"/>
                </a:cxn>
                <a:cxn ang="0">
                  <a:pos x="216" y="204"/>
                </a:cxn>
                <a:cxn ang="0">
                  <a:pos x="216" y="26"/>
                </a:cxn>
                <a:cxn ang="0">
                  <a:pos x="216" y="26"/>
                </a:cxn>
                <a:cxn ang="0">
                  <a:pos x="216" y="22"/>
                </a:cxn>
                <a:cxn ang="0">
                  <a:pos x="214" y="18"/>
                </a:cxn>
                <a:cxn ang="0">
                  <a:pos x="210" y="16"/>
                </a:cxn>
                <a:cxn ang="0">
                  <a:pos x="206" y="14"/>
                </a:cxn>
                <a:cxn ang="0">
                  <a:pos x="26" y="14"/>
                </a:cxn>
              </a:cxnLst>
              <a:rect l="0" t="0" r="r" b="b"/>
              <a:pathLst>
                <a:path w="232" h="232">
                  <a:moveTo>
                    <a:pt x="206" y="232"/>
                  </a:moveTo>
                  <a:lnTo>
                    <a:pt x="26" y="232"/>
                  </a:lnTo>
                  <a:lnTo>
                    <a:pt x="26" y="232"/>
                  </a:lnTo>
                  <a:lnTo>
                    <a:pt x="16" y="230"/>
                  </a:lnTo>
                  <a:lnTo>
                    <a:pt x="8" y="224"/>
                  </a:lnTo>
                  <a:lnTo>
                    <a:pt x="2" y="216"/>
                  </a:lnTo>
                  <a:lnTo>
                    <a:pt x="0" y="204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16" y="2"/>
                  </a:lnTo>
                  <a:lnTo>
                    <a:pt x="224" y="8"/>
                  </a:lnTo>
                  <a:lnTo>
                    <a:pt x="230" y="16"/>
                  </a:lnTo>
                  <a:lnTo>
                    <a:pt x="232" y="26"/>
                  </a:lnTo>
                  <a:lnTo>
                    <a:pt x="232" y="204"/>
                  </a:lnTo>
                  <a:lnTo>
                    <a:pt x="232" y="204"/>
                  </a:lnTo>
                  <a:lnTo>
                    <a:pt x="230" y="216"/>
                  </a:lnTo>
                  <a:lnTo>
                    <a:pt x="224" y="224"/>
                  </a:lnTo>
                  <a:lnTo>
                    <a:pt x="216" y="230"/>
                  </a:lnTo>
                  <a:lnTo>
                    <a:pt x="206" y="232"/>
                  </a:lnTo>
                  <a:lnTo>
                    <a:pt x="206" y="232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2" y="16"/>
                  </a:lnTo>
                  <a:lnTo>
                    <a:pt x="18" y="18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04"/>
                  </a:lnTo>
                  <a:lnTo>
                    <a:pt x="14" y="204"/>
                  </a:lnTo>
                  <a:lnTo>
                    <a:pt x="16" y="210"/>
                  </a:lnTo>
                  <a:lnTo>
                    <a:pt x="18" y="214"/>
                  </a:lnTo>
                  <a:lnTo>
                    <a:pt x="22" y="216"/>
                  </a:lnTo>
                  <a:lnTo>
                    <a:pt x="26" y="216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10" y="216"/>
                  </a:lnTo>
                  <a:lnTo>
                    <a:pt x="214" y="214"/>
                  </a:lnTo>
                  <a:lnTo>
                    <a:pt x="216" y="210"/>
                  </a:lnTo>
                  <a:lnTo>
                    <a:pt x="216" y="204"/>
                  </a:lnTo>
                  <a:lnTo>
                    <a:pt x="216" y="26"/>
                  </a:lnTo>
                  <a:lnTo>
                    <a:pt x="216" y="26"/>
                  </a:lnTo>
                  <a:lnTo>
                    <a:pt x="216" y="22"/>
                  </a:lnTo>
                  <a:lnTo>
                    <a:pt x="214" y="18"/>
                  </a:lnTo>
                  <a:lnTo>
                    <a:pt x="210" y="16"/>
                  </a:lnTo>
                  <a:lnTo>
                    <a:pt x="206" y="1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47"/>
            <p:cNvSpPr>
              <a:spLocks/>
            </p:cNvSpPr>
            <p:nvPr/>
          </p:nvSpPr>
          <p:spPr bwMode="auto">
            <a:xfrm>
              <a:off x="4071938" y="2359025"/>
              <a:ext cx="120650" cy="285750"/>
            </a:xfrm>
            <a:custGeom>
              <a:avLst/>
              <a:gdLst/>
              <a:ahLst/>
              <a:cxnLst>
                <a:cxn ang="0">
                  <a:pos x="30" y="158"/>
                </a:cxn>
                <a:cxn ang="0">
                  <a:pos x="22" y="156"/>
                </a:cxn>
                <a:cxn ang="0">
                  <a:pos x="6" y="152"/>
                </a:cxn>
                <a:cxn ang="0">
                  <a:pos x="4" y="132"/>
                </a:cxn>
                <a:cxn ang="0">
                  <a:pos x="18" y="140"/>
                </a:cxn>
                <a:cxn ang="0">
                  <a:pos x="34" y="142"/>
                </a:cxn>
                <a:cxn ang="0">
                  <a:pos x="44" y="140"/>
                </a:cxn>
                <a:cxn ang="0">
                  <a:pos x="56" y="130"/>
                </a:cxn>
                <a:cxn ang="0">
                  <a:pos x="58" y="120"/>
                </a:cxn>
                <a:cxn ang="0">
                  <a:pos x="52" y="106"/>
                </a:cxn>
                <a:cxn ang="0">
                  <a:pos x="34" y="94"/>
                </a:cxn>
                <a:cxn ang="0">
                  <a:pos x="20" y="88"/>
                </a:cxn>
                <a:cxn ang="0">
                  <a:pos x="6" y="74"/>
                </a:cxn>
                <a:cxn ang="0">
                  <a:pos x="2" y="64"/>
                </a:cxn>
                <a:cxn ang="0">
                  <a:pos x="2" y="56"/>
                </a:cxn>
                <a:cxn ang="0">
                  <a:pos x="10" y="34"/>
                </a:cxn>
                <a:cxn ang="0">
                  <a:pos x="32" y="22"/>
                </a:cxn>
                <a:cxn ang="0">
                  <a:pos x="44" y="0"/>
                </a:cxn>
                <a:cxn ang="0">
                  <a:pos x="44" y="20"/>
                </a:cxn>
                <a:cxn ang="0">
                  <a:pos x="72" y="28"/>
                </a:cxn>
                <a:cxn ang="0">
                  <a:pos x="66" y="42"/>
                </a:cxn>
                <a:cxn ang="0">
                  <a:pos x="50" y="36"/>
                </a:cxn>
                <a:cxn ang="0">
                  <a:pos x="40" y="36"/>
                </a:cxn>
                <a:cxn ang="0">
                  <a:pos x="24" y="42"/>
                </a:cxn>
                <a:cxn ang="0">
                  <a:pos x="18" y="54"/>
                </a:cxn>
                <a:cxn ang="0">
                  <a:pos x="20" y="62"/>
                </a:cxn>
                <a:cxn ang="0">
                  <a:pos x="32" y="74"/>
                </a:cxn>
                <a:cxn ang="0">
                  <a:pos x="44" y="80"/>
                </a:cxn>
                <a:cxn ang="0">
                  <a:pos x="68" y="96"/>
                </a:cxn>
                <a:cxn ang="0">
                  <a:pos x="76" y="120"/>
                </a:cxn>
                <a:cxn ang="0">
                  <a:pos x="74" y="132"/>
                </a:cxn>
                <a:cxn ang="0">
                  <a:pos x="64" y="148"/>
                </a:cxn>
                <a:cxn ang="0">
                  <a:pos x="52" y="154"/>
                </a:cxn>
                <a:cxn ang="0">
                  <a:pos x="44" y="180"/>
                </a:cxn>
              </a:cxnLst>
              <a:rect l="0" t="0" r="r" b="b"/>
              <a:pathLst>
                <a:path w="76" h="180">
                  <a:moveTo>
                    <a:pt x="30" y="180"/>
                  </a:moveTo>
                  <a:lnTo>
                    <a:pt x="30" y="158"/>
                  </a:lnTo>
                  <a:lnTo>
                    <a:pt x="30" y="158"/>
                  </a:lnTo>
                  <a:lnTo>
                    <a:pt x="22" y="156"/>
                  </a:lnTo>
                  <a:lnTo>
                    <a:pt x="14" y="154"/>
                  </a:lnTo>
                  <a:lnTo>
                    <a:pt x="6" y="152"/>
                  </a:lnTo>
                  <a:lnTo>
                    <a:pt x="0" y="148"/>
                  </a:lnTo>
                  <a:lnTo>
                    <a:pt x="4" y="132"/>
                  </a:lnTo>
                  <a:lnTo>
                    <a:pt x="4" y="132"/>
                  </a:lnTo>
                  <a:lnTo>
                    <a:pt x="18" y="140"/>
                  </a:lnTo>
                  <a:lnTo>
                    <a:pt x="26" y="142"/>
                  </a:lnTo>
                  <a:lnTo>
                    <a:pt x="34" y="142"/>
                  </a:lnTo>
                  <a:lnTo>
                    <a:pt x="34" y="142"/>
                  </a:lnTo>
                  <a:lnTo>
                    <a:pt x="44" y="140"/>
                  </a:lnTo>
                  <a:lnTo>
                    <a:pt x="52" y="136"/>
                  </a:lnTo>
                  <a:lnTo>
                    <a:pt x="56" y="130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56" y="112"/>
                  </a:lnTo>
                  <a:lnTo>
                    <a:pt x="52" y="106"/>
                  </a:lnTo>
                  <a:lnTo>
                    <a:pt x="46" y="100"/>
                  </a:lnTo>
                  <a:lnTo>
                    <a:pt x="34" y="94"/>
                  </a:lnTo>
                  <a:lnTo>
                    <a:pt x="34" y="94"/>
                  </a:lnTo>
                  <a:lnTo>
                    <a:pt x="20" y="88"/>
                  </a:lnTo>
                  <a:lnTo>
                    <a:pt x="10" y="80"/>
                  </a:lnTo>
                  <a:lnTo>
                    <a:pt x="6" y="74"/>
                  </a:lnTo>
                  <a:lnTo>
                    <a:pt x="4" y="70"/>
                  </a:lnTo>
                  <a:lnTo>
                    <a:pt x="2" y="64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4" y="44"/>
                  </a:lnTo>
                  <a:lnTo>
                    <a:pt x="10" y="34"/>
                  </a:lnTo>
                  <a:lnTo>
                    <a:pt x="20" y="26"/>
                  </a:lnTo>
                  <a:lnTo>
                    <a:pt x="32" y="22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60" y="24"/>
                  </a:lnTo>
                  <a:lnTo>
                    <a:pt x="72" y="28"/>
                  </a:lnTo>
                  <a:lnTo>
                    <a:pt x="66" y="42"/>
                  </a:lnTo>
                  <a:lnTo>
                    <a:pt x="66" y="42"/>
                  </a:lnTo>
                  <a:lnTo>
                    <a:pt x="56" y="38"/>
                  </a:lnTo>
                  <a:lnTo>
                    <a:pt x="50" y="36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0" y="38"/>
                  </a:lnTo>
                  <a:lnTo>
                    <a:pt x="24" y="42"/>
                  </a:lnTo>
                  <a:lnTo>
                    <a:pt x="20" y="48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20" y="62"/>
                  </a:lnTo>
                  <a:lnTo>
                    <a:pt x="24" y="68"/>
                  </a:lnTo>
                  <a:lnTo>
                    <a:pt x="32" y="7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58" y="86"/>
                  </a:lnTo>
                  <a:lnTo>
                    <a:pt x="68" y="96"/>
                  </a:lnTo>
                  <a:lnTo>
                    <a:pt x="74" y="106"/>
                  </a:lnTo>
                  <a:lnTo>
                    <a:pt x="76" y="120"/>
                  </a:lnTo>
                  <a:lnTo>
                    <a:pt x="76" y="120"/>
                  </a:lnTo>
                  <a:lnTo>
                    <a:pt x="74" y="132"/>
                  </a:lnTo>
                  <a:lnTo>
                    <a:pt x="68" y="142"/>
                  </a:lnTo>
                  <a:lnTo>
                    <a:pt x="64" y="148"/>
                  </a:lnTo>
                  <a:lnTo>
                    <a:pt x="58" y="152"/>
                  </a:lnTo>
                  <a:lnTo>
                    <a:pt x="52" y="154"/>
                  </a:lnTo>
                  <a:lnTo>
                    <a:pt x="44" y="156"/>
                  </a:lnTo>
                  <a:lnTo>
                    <a:pt x="44" y="180"/>
                  </a:lnTo>
                  <a:lnTo>
                    <a:pt x="30" y="18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7946935" y="3458304"/>
            <a:ext cx="723900" cy="723900"/>
          </a:xfrm>
          <a:prstGeom prst="rect">
            <a:avLst/>
          </a:prstGeom>
          <a:noFill/>
          <a:ln>
            <a:solidFill>
              <a:srgbClr val="1BA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 22"/>
          <p:cNvGrpSpPr/>
          <p:nvPr/>
        </p:nvGrpSpPr>
        <p:grpSpPr>
          <a:xfrm>
            <a:off x="8043771" y="3596416"/>
            <a:ext cx="530225" cy="447675"/>
            <a:chOff x="5268913" y="1114425"/>
            <a:chExt cx="530225" cy="447675"/>
          </a:xfrm>
          <a:solidFill>
            <a:srgbClr val="1BA0C9"/>
          </a:solidFill>
        </p:grpSpPr>
        <p:sp>
          <p:nvSpPr>
            <p:cNvPr id="12" name="Freeform 137"/>
            <p:cNvSpPr>
              <a:spLocks noEditPoints="1"/>
            </p:cNvSpPr>
            <p:nvPr/>
          </p:nvSpPr>
          <p:spPr bwMode="auto">
            <a:xfrm>
              <a:off x="5268913" y="1114425"/>
              <a:ext cx="530225" cy="447675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214" y="10"/>
                </a:cxn>
                <a:cxn ang="0">
                  <a:pos x="204" y="44"/>
                </a:cxn>
                <a:cxn ang="0">
                  <a:pos x="212" y="84"/>
                </a:cxn>
                <a:cxn ang="0">
                  <a:pos x="158" y="128"/>
                </a:cxn>
                <a:cxn ang="0">
                  <a:pos x="128" y="66"/>
                </a:cxn>
                <a:cxn ang="0">
                  <a:pos x="102" y="28"/>
                </a:cxn>
                <a:cxn ang="0">
                  <a:pos x="66" y="18"/>
                </a:cxn>
                <a:cxn ang="0">
                  <a:pos x="44" y="22"/>
                </a:cxn>
                <a:cxn ang="0">
                  <a:pos x="44" y="32"/>
                </a:cxn>
                <a:cxn ang="0">
                  <a:pos x="32" y="78"/>
                </a:cxn>
                <a:cxn ang="0">
                  <a:pos x="8" y="60"/>
                </a:cxn>
                <a:cxn ang="0">
                  <a:pos x="2" y="64"/>
                </a:cxn>
                <a:cxn ang="0">
                  <a:pos x="8" y="114"/>
                </a:cxn>
                <a:cxn ang="0">
                  <a:pos x="30" y="136"/>
                </a:cxn>
                <a:cxn ang="0">
                  <a:pos x="64" y="148"/>
                </a:cxn>
                <a:cxn ang="0">
                  <a:pos x="52" y="234"/>
                </a:cxn>
                <a:cxn ang="0">
                  <a:pos x="90" y="280"/>
                </a:cxn>
                <a:cxn ang="0">
                  <a:pos x="100" y="280"/>
                </a:cxn>
                <a:cxn ang="0">
                  <a:pos x="218" y="280"/>
                </a:cxn>
                <a:cxn ang="0">
                  <a:pos x="262" y="236"/>
                </a:cxn>
                <a:cxn ang="0">
                  <a:pos x="248" y="130"/>
                </a:cxn>
                <a:cxn ang="0">
                  <a:pos x="244" y="116"/>
                </a:cxn>
                <a:cxn ang="0">
                  <a:pos x="290" y="130"/>
                </a:cxn>
                <a:cxn ang="0">
                  <a:pos x="334" y="86"/>
                </a:cxn>
                <a:cxn ang="0">
                  <a:pos x="248" y="92"/>
                </a:cxn>
                <a:cxn ang="0">
                  <a:pos x="248" y="92"/>
                </a:cxn>
                <a:cxn ang="0">
                  <a:pos x="94" y="266"/>
                </a:cxn>
                <a:cxn ang="0">
                  <a:pos x="162" y="144"/>
                </a:cxn>
                <a:cxn ang="0">
                  <a:pos x="82" y="72"/>
                </a:cxn>
                <a:cxn ang="0">
                  <a:pos x="62" y="32"/>
                </a:cxn>
                <a:cxn ang="0">
                  <a:pos x="92" y="40"/>
                </a:cxn>
                <a:cxn ang="0">
                  <a:pos x="114" y="72"/>
                </a:cxn>
                <a:cxn ang="0">
                  <a:pos x="108" y="110"/>
                </a:cxn>
                <a:cxn ang="0">
                  <a:pos x="96" y="122"/>
                </a:cxn>
                <a:cxn ang="0">
                  <a:pos x="74" y="132"/>
                </a:cxn>
                <a:cxn ang="0">
                  <a:pos x="46" y="130"/>
                </a:cxn>
                <a:cxn ang="0">
                  <a:pos x="22" y="110"/>
                </a:cxn>
                <a:cxn ang="0">
                  <a:pos x="22" y="88"/>
                </a:cxn>
                <a:cxn ang="0">
                  <a:pos x="54" y="100"/>
                </a:cxn>
                <a:cxn ang="0">
                  <a:pos x="120" y="166"/>
                </a:cxn>
                <a:cxn ang="0">
                  <a:pos x="98" y="138"/>
                </a:cxn>
                <a:cxn ang="0">
                  <a:pos x="104" y="134"/>
                </a:cxn>
                <a:cxn ang="0">
                  <a:pos x="110" y="128"/>
                </a:cxn>
                <a:cxn ang="0">
                  <a:pos x="116" y="122"/>
                </a:cxn>
                <a:cxn ang="0">
                  <a:pos x="120" y="118"/>
                </a:cxn>
                <a:cxn ang="0">
                  <a:pos x="148" y="138"/>
                </a:cxn>
                <a:cxn ang="0">
                  <a:pos x="218" y="262"/>
                </a:cxn>
                <a:cxn ang="0">
                  <a:pos x="290" y="112"/>
                </a:cxn>
                <a:cxn ang="0">
                  <a:pos x="316" y="86"/>
                </a:cxn>
              </a:cxnLst>
              <a:rect l="0" t="0" r="r" b="b"/>
              <a:pathLst>
                <a:path w="334" h="282">
                  <a:moveTo>
                    <a:pt x="332" y="80"/>
                  </a:moveTo>
                  <a:lnTo>
                    <a:pt x="252" y="2"/>
                  </a:lnTo>
                  <a:lnTo>
                    <a:pt x="252" y="2"/>
                  </a:lnTo>
                  <a:lnTo>
                    <a:pt x="248" y="0"/>
                  </a:lnTo>
                  <a:lnTo>
                    <a:pt x="244" y="0"/>
                  </a:lnTo>
                  <a:lnTo>
                    <a:pt x="216" y="8"/>
                  </a:lnTo>
                  <a:lnTo>
                    <a:pt x="216" y="8"/>
                  </a:lnTo>
                  <a:lnTo>
                    <a:pt x="214" y="10"/>
                  </a:lnTo>
                  <a:lnTo>
                    <a:pt x="212" y="14"/>
                  </a:lnTo>
                  <a:lnTo>
                    <a:pt x="204" y="40"/>
                  </a:lnTo>
                  <a:lnTo>
                    <a:pt x="204" y="40"/>
                  </a:lnTo>
                  <a:lnTo>
                    <a:pt x="204" y="44"/>
                  </a:lnTo>
                  <a:lnTo>
                    <a:pt x="204" y="48"/>
                  </a:lnTo>
                  <a:lnTo>
                    <a:pt x="230" y="74"/>
                  </a:lnTo>
                  <a:lnTo>
                    <a:pt x="216" y="88"/>
                  </a:lnTo>
                  <a:lnTo>
                    <a:pt x="212" y="84"/>
                  </a:lnTo>
                  <a:lnTo>
                    <a:pt x="212" y="84"/>
                  </a:lnTo>
                  <a:lnTo>
                    <a:pt x="206" y="82"/>
                  </a:lnTo>
                  <a:lnTo>
                    <a:pt x="202" y="84"/>
                  </a:lnTo>
                  <a:lnTo>
                    <a:pt x="158" y="128"/>
                  </a:lnTo>
                  <a:lnTo>
                    <a:pt x="128" y="98"/>
                  </a:lnTo>
                  <a:lnTo>
                    <a:pt x="128" y="98"/>
                  </a:lnTo>
                  <a:lnTo>
                    <a:pt x="130" y="82"/>
                  </a:lnTo>
                  <a:lnTo>
                    <a:pt x="128" y="66"/>
                  </a:lnTo>
                  <a:lnTo>
                    <a:pt x="122" y="50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02" y="28"/>
                  </a:lnTo>
                  <a:lnTo>
                    <a:pt x="90" y="22"/>
                  </a:lnTo>
                  <a:lnTo>
                    <a:pt x="78" y="20"/>
                  </a:lnTo>
                  <a:lnTo>
                    <a:pt x="66" y="18"/>
                  </a:lnTo>
                  <a:lnTo>
                    <a:pt x="66" y="18"/>
                  </a:lnTo>
                  <a:lnTo>
                    <a:pt x="56" y="18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44" y="22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2" y="30"/>
                  </a:lnTo>
                  <a:lnTo>
                    <a:pt x="44" y="32"/>
                  </a:lnTo>
                  <a:lnTo>
                    <a:pt x="60" y="48"/>
                  </a:lnTo>
                  <a:lnTo>
                    <a:pt x="66" y="72"/>
                  </a:lnTo>
                  <a:lnTo>
                    <a:pt x="54" y="84"/>
                  </a:lnTo>
                  <a:lnTo>
                    <a:pt x="32" y="78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2" y="60"/>
                  </a:lnTo>
                  <a:lnTo>
                    <a:pt x="8" y="60"/>
                  </a:lnTo>
                  <a:lnTo>
                    <a:pt x="8" y="60"/>
                  </a:lnTo>
                  <a:lnTo>
                    <a:pt x="4" y="62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72"/>
                  </a:lnTo>
                  <a:lnTo>
                    <a:pt x="0" y="82"/>
                  </a:lnTo>
                  <a:lnTo>
                    <a:pt x="2" y="98"/>
                  </a:lnTo>
                  <a:lnTo>
                    <a:pt x="8" y="114"/>
                  </a:lnTo>
                  <a:lnTo>
                    <a:pt x="14" y="122"/>
                  </a:lnTo>
                  <a:lnTo>
                    <a:pt x="20" y="128"/>
                  </a:lnTo>
                  <a:lnTo>
                    <a:pt x="20" y="128"/>
                  </a:lnTo>
                  <a:lnTo>
                    <a:pt x="30" y="136"/>
                  </a:lnTo>
                  <a:lnTo>
                    <a:pt x="40" y="142"/>
                  </a:lnTo>
                  <a:lnTo>
                    <a:pt x="52" y="146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82" y="146"/>
                  </a:lnTo>
                  <a:lnTo>
                    <a:pt x="110" y="176"/>
                  </a:lnTo>
                  <a:lnTo>
                    <a:pt x="52" y="234"/>
                  </a:lnTo>
                  <a:lnTo>
                    <a:pt x="52" y="234"/>
                  </a:lnTo>
                  <a:lnTo>
                    <a:pt x="50" y="238"/>
                  </a:lnTo>
                  <a:lnTo>
                    <a:pt x="50" y="238"/>
                  </a:lnTo>
                  <a:lnTo>
                    <a:pt x="52" y="244"/>
                  </a:lnTo>
                  <a:lnTo>
                    <a:pt x="90" y="280"/>
                  </a:lnTo>
                  <a:lnTo>
                    <a:pt x="90" y="280"/>
                  </a:lnTo>
                  <a:lnTo>
                    <a:pt x="94" y="282"/>
                  </a:lnTo>
                  <a:lnTo>
                    <a:pt x="94" y="282"/>
                  </a:lnTo>
                  <a:lnTo>
                    <a:pt x="100" y="280"/>
                  </a:lnTo>
                  <a:lnTo>
                    <a:pt x="158" y="222"/>
                  </a:lnTo>
                  <a:lnTo>
                    <a:pt x="212" y="278"/>
                  </a:lnTo>
                  <a:lnTo>
                    <a:pt x="212" y="278"/>
                  </a:lnTo>
                  <a:lnTo>
                    <a:pt x="218" y="280"/>
                  </a:lnTo>
                  <a:lnTo>
                    <a:pt x="222" y="278"/>
                  </a:lnTo>
                  <a:lnTo>
                    <a:pt x="260" y="240"/>
                  </a:lnTo>
                  <a:lnTo>
                    <a:pt x="260" y="240"/>
                  </a:lnTo>
                  <a:lnTo>
                    <a:pt x="262" y="236"/>
                  </a:lnTo>
                  <a:lnTo>
                    <a:pt x="260" y="230"/>
                  </a:lnTo>
                  <a:lnTo>
                    <a:pt x="204" y="176"/>
                  </a:lnTo>
                  <a:lnTo>
                    <a:pt x="248" y="130"/>
                  </a:lnTo>
                  <a:lnTo>
                    <a:pt x="248" y="130"/>
                  </a:lnTo>
                  <a:lnTo>
                    <a:pt x="250" y="126"/>
                  </a:lnTo>
                  <a:lnTo>
                    <a:pt x="250" y="126"/>
                  </a:lnTo>
                  <a:lnTo>
                    <a:pt x="248" y="120"/>
                  </a:lnTo>
                  <a:lnTo>
                    <a:pt x="244" y="116"/>
                  </a:lnTo>
                  <a:lnTo>
                    <a:pt x="258" y="102"/>
                  </a:lnTo>
                  <a:lnTo>
                    <a:pt x="284" y="128"/>
                  </a:lnTo>
                  <a:lnTo>
                    <a:pt x="284" y="128"/>
                  </a:lnTo>
                  <a:lnTo>
                    <a:pt x="290" y="130"/>
                  </a:lnTo>
                  <a:lnTo>
                    <a:pt x="294" y="128"/>
                  </a:lnTo>
                  <a:lnTo>
                    <a:pt x="332" y="90"/>
                  </a:lnTo>
                  <a:lnTo>
                    <a:pt x="332" y="90"/>
                  </a:lnTo>
                  <a:lnTo>
                    <a:pt x="334" y="86"/>
                  </a:lnTo>
                  <a:lnTo>
                    <a:pt x="334" y="86"/>
                  </a:lnTo>
                  <a:lnTo>
                    <a:pt x="332" y="80"/>
                  </a:lnTo>
                  <a:lnTo>
                    <a:pt x="332" y="80"/>
                  </a:lnTo>
                  <a:close/>
                  <a:moveTo>
                    <a:pt x="248" y="92"/>
                  </a:moveTo>
                  <a:lnTo>
                    <a:pt x="234" y="106"/>
                  </a:lnTo>
                  <a:lnTo>
                    <a:pt x="226" y="98"/>
                  </a:lnTo>
                  <a:lnTo>
                    <a:pt x="240" y="84"/>
                  </a:lnTo>
                  <a:lnTo>
                    <a:pt x="248" y="92"/>
                  </a:lnTo>
                  <a:close/>
                  <a:moveTo>
                    <a:pt x="162" y="144"/>
                  </a:moveTo>
                  <a:lnTo>
                    <a:pt x="206" y="98"/>
                  </a:lnTo>
                  <a:lnTo>
                    <a:pt x="234" y="126"/>
                  </a:lnTo>
                  <a:lnTo>
                    <a:pt x="94" y="266"/>
                  </a:lnTo>
                  <a:lnTo>
                    <a:pt x="68" y="238"/>
                  </a:lnTo>
                  <a:lnTo>
                    <a:pt x="162" y="144"/>
                  </a:lnTo>
                  <a:lnTo>
                    <a:pt x="162" y="142"/>
                  </a:lnTo>
                  <a:lnTo>
                    <a:pt x="162" y="144"/>
                  </a:lnTo>
                  <a:close/>
                  <a:moveTo>
                    <a:pt x="80" y="78"/>
                  </a:moveTo>
                  <a:lnTo>
                    <a:pt x="80" y="78"/>
                  </a:lnTo>
                  <a:lnTo>
                    <a:pt x="82" y="74"/>
                  </a:lnTo>
                  <a:lnTo>
                    <a:pt x="82" y="72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0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74" y="32"/>
                  </a:lnTo>
                  <a:lnTo>
                    <a:pt x="84" y="36"/>
                  </a:lnTo>
                  <a:lnTo>
                    <a:pt x="92" y="40"/>
                  </a:lnTo>
                  <a:lnTo>
                    <a:pt x="102" y="46"/>
                  </a:lnTo>
                  <a:lnTo>
                    <a:pt x="102" y="46"/>
                  </a:lnTo>
                  <a:lnTo>
                    <a:pt x="110" y="58"/>
                  </a:lnTo>
                  <a:lnTo>
                    <a:pt x="114" y="72"/>
                  </a:lnTo>
                  <a:lnTo>
                    <a:pt x="116" y="84"/>
                  </a:lnTo>
                  <a:lnTo>
                    <a:pt x="114" y="98"/>
                  </a:lnTo>
                  <a:lnTo>
                    <a:pt x="114" y="98"/>
                  </a:lnTo>
                  <a:lnTo>
                    <a:pt x="108" y="110"/>
                  </a:lnTo>
                  <a:lnTo>
                    <a:pt x="102" y="118"/>
                  </a:lnTo>
                  <a:lnTo>
                    <a:pt x="102" y="118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90" y="128"/>
                  </a:lnTo>
                  <a:lnTo>
                    <a:pt x="82" y="132"/>
                  </a:lnTo>
                  <a:lnTo>
                    <a:pt x="82" y="132"/>
                  </a:lnTo>
                  <a:lnTo>
                    <a:pt x="74" y="132"/>
                  </a:lnTo>
                  <a:lnTo>
                    <a:pt x="64" y="134"/>
                  </a:lnTo>
                  <a:lnTo>
                    <a:pt x="64" y="134"/>
                  </a:lnTo>
                  <a:lnTo>
                    <a:pt x="54" y="132"/>
                  </a:lnTo>
                  <a:lnTo>
                    <a:pt x="46" y="130"/>
                  </a:lnTo>
                  <a:lnTo>
                    <a:pt x="36" y="126"/>
                  </a:lnTo>
                  <a:lnTo>
                    <a:pt x="30" y="118"/>
                  </a:lnTo>
                  <a:lnTo>
                    <a:pt x="30" y="118"/>
                  </a:lnTo>
                  <a:lnTo>
                    <a:pt x="22" y="110"/>
                  </a:lnTo>
                  <a:lnTo>
                    <a:pt x="18" y="102"/>
                  </a:lnTo>
                  <a:lnTo>
                    <a:pt x="14" y="92"/>
                  </a:lnTo>
                  <a:lnTo>
                    <a:pt x="14" y="80"/>
                  </a:lnTo>
                  <a:lnTo>
                    <a:pt x="22" y="88"/>
                  </a:lnTo>
                  <a:lnTo>
                    <a:pt x="22" y="88"/>
                  </a:lnTo>
                  <a:lnTo>
                    <a:pt x="26" y="90"/>
                  </a:lnTo>
                  <a:lnTo>
                    <a:pt x="54" y="100"/>
                  </a:lnTo>
                  <a:lnTo>
                    <a:pt x="54" y="100"/>
                  </a:lnTo>
                  <a:lnTo>
                    <a:pt x="58" y="100"/>
                  </a:lnTo>
                  <a:lnTo>
                    <a:pt x="60" y="98"/>
                  </a:lnTo>
                  <a:lnTo>
                    <a:pt x="80" y="78"/>
                  </a:lnTo>
                  <a:close/>
                  <a:moveTo>
                    <a:pt x="120" y="166"/>
                  </a:moveTo>
                  <a:lnTo>
                    <a:pt x="96" y="140"/>
                  </a:lnTo>
                  <a:lnTo>
                    <a:pt x="96" y="140"/>
                  </a:lnTo>
                  <a:lnTo>
                    <a:pt x="98" y="138"/>
                  </a:lnTo>
                  <a:lnTo>
                    <a:pt x="98" y="138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6" y="134"/>
                  </a:lnTo>
                  <a:lnTo>
                    <a:pt x="106" y="134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16" y="124"/>
                  </a:lnTo>
                  <a:lnTo>
                    <a:pt x="116" y="124"/>
                  </a:lnTo>
                  <a:lnTo>
                    <a:pt x="116" y="122"/>
                  </a:lnTo>
                  <a:lnTo>
                    <a:pt x="116" y="122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16"/>
                  </a:lnTo>
                  <a:lnTo>
                    <a:pt x="120" y="116"/>
                  </a:lnTo>
                  <a:lnTo>
                    <a:pt x="122" y="114"/>
                  </a:lnTo>
                  <a:lnTo>
                    <a:pt x="148" y="138"/>
                  </a:lnTo>
                  <a:lnTo>
                    <a:pt x="120" y="166"/>
                  </a:lnTo>
                  <a:close/>
                  <a:moveTo>
                    <a:pt x="194" y="184"/>
                  </a:moveTo>
                  <a:lnTo>
                    <a:pt x="244" y="236"/>
                  </a:lnTo>
                  <a:lnTo>
                    <a:pt x="218" y="262"/>
                  </a:lnTo>
                  <a:lnTo>
                    <a:pt x="168" y="212"/>
                  </a:lnTo>
                  <a:lnTo>
                    <a:pt x="194" y="184"/>
                  </a:lnTo>
                  <a:close/>
                  <a:moveTo>
                    <a:pt x="316" y="86"/>
                  </a:moveTo>
                  <a:lnTo>
                    <a:pt x="290" y="112"/>
                  </a:lnTo>
                  <a:lnTo>
                    <a:pt x="218" y="42"/>
                  </a:lnTo>
                  <a:lnTo>
                    <a:pt x="224" y="20"/>
                  </a:lnTo>
                  <a:lnTo>
                    <a:pt x="244" y="14"/>
                  </a:lnTo>
                  <a:lnTo>
                    <a:pt x="316" y="8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38"/>
            <p:cNvSpPr>
              <a:spLocks/>
            </p:cNvSpPr>
            <p:nvPr/>
          </p:nvSpPr>
          <p:spPr bwMode="auto">
            <a:xfrm>
              <a:off x="5430838" y="1336675"/>
              <a:ext cx="142875" cy="146050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0" y="84"/>
                </a:cxn>
                <a:cxn ang="0">
                  <a:pos x="2" y="90"/>
                </a:cxn>
                <a:cxn ang="0">
                  <a:pos x="2" y="9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12" y="90"/>
                </a:cxn>
                <a:cxn ang="0">
                  <a:pos x="88" y="12"/>
                </a:cxn>
                <a:cxn ang="0">
                  <a:pos x="88" y="12"/>
                </a:cxn>
                <a:cxn ang="0">
                  <a:pos x="90" y="8"/>
                </a:cxn>
                <a:cxn ang="0">
                  <a:pos x="88" y="2"/>
                </a:cxn>
                <a:cxn ang="0">
                  <a:pos x="88" y="2"/>
                </a:cxn>
                <a:cxn ang="0">
                  <a:pos x="84" y="0"/>
                </a:cxn>
                <a:cxn ang="0">
                  <a:pos x="78" y="2"/>
                </a:cxn>
                <a:cxn ang="0">
                  <a:pos x="2" y="80"/>
                </a:cxn>
                <a:cxn ang="0">
                  <a:pos x="2" y="80"/>
                </a:cxn>
                <a:cxn ang="0">
                  <a:pos x="0" y="84"/>
                </a:cxn>
                <a:cxn ang="0">
                  <a:pos x="0" y="84"/>
                </a:cxn>
              </a:cxnLst>
              <a:rect l="0" t="0" r="r" b="b"/>
              <a:pathLst>
                <a:path w="90" h="92">
                  <a:moveTo>
                    <a:pt x="0" y="84"/>
                  </a:moveTo>
                  <a:lnTo>
                    <a:pt x="0" y="84"/>
                  </a:lnTo>
                  <a:lnTo>
                    <a:pt x="2" y="90"/>
                  </a:lnTo>
                  <a:lnTo>
                    <a:pt x="2" y="9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12" y="90"/>
                  </a:lnTo>
                  <a:lnTo>
                    <a:pt x="88" y="12"/>
                  </a:lnTo>
                  <a:lnTo>
                    <a:pt x="88" y="12"/>
                  </a:lnTo>
                  <a:lnTo>
                    <a:pt x="90" y="8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84" y="0"/>
                  </a:lnTo>
                  <a:lnTo>
                    <a:pt x="78" y="2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0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006659" y="3315460"/>
            <a:ext cx="142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6</a:t>
            </a:r>
            <a:r>
              <a:rPr lang="en-US" altLang="zh-CN" sz="3600" dirty="0"/>
              <a:t>,</a:t>
            </a:r>
            <a:r>
              <a:rPr lang="en-US" altLang="zh-CN" sz="3600" dirty="0" smtClean="0"/>
              <a:t>000</a:t>
            </a:r>
            <a:endParaRPr lang="zh-CN" altLang="en-US" sz="3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932588" y="3315460"/>
            <a:ext cx="142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2,600</a:t>
            </a:r>
            <a:endParaRPr lang="zh-CN" altLang="en-US" sz="3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8776570" y="3315460"/>
            <a:ext cx="142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3,800</a:t>
            </a:r>
            <a:endParaRPr lang="zh-CN" altLang="en-US" sz="3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3009505" y="3870471"/>
            <a:ext cx="1690569" cy="310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4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41558" y="3870471"/>
            <a:ext cx="1690569" cy="310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4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771360" y="3870471"/>
            <a:ext cx="1690569" cy="310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4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340244" y="4887350"/>
            <a:ext cx="2021094" cy="370068"/>
          </a:xfrm>
          <a:prstGeom prst="rect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Your keyword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03573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/>
          <p:cNvSpPr>
            <a:spLocks/>
          </p:cNvSpPr>
          <p:nvPr/>
        </p:nvSpPr>
        <p:spPr bwMode="auto">
          <a:xfrm>
            <a:off x="-44807" y="3599425"/>
            <a:ext cx="12236807" cy="3258575"/>
          </a:xfrm>
          <a:custGeom>
            <a:avLst/>
            <a:gdLst/>
            <a:ahLst/>
            <a:cxnLst>
              <a:cxn ang="0">
                <a:pos x="8" y="1016"/>
              </a:cxn>
              <a:cxn ang="0">
                <a:pos x="202" y="972"/>
              </a:cxn>
              <a:cxn ang="0">
                <a:pos x="310" y="876"/>
              </a:cxn>
              <a:cxn ang="0">
                <a:pos x="454" y="1052"/>
              </a:cxn>
              <a:cxn ang="0">
                <a:pos x="558" y="1106"/>
              </a:cxn>
              <a:cxn ang="0">
                <a:pos x="630" y="1242"/>
              </a:cxn>
              <a:cxn ang="0">
                <a:pos x="606" y="604"/>
              </a:cxn>
              <a:cxn ang="0">
                <a:pos x="650" y="410"/>
              </a:cxn>
              <a:cxn ang="0">
                <a:pos x="682" y="374"/>
              </a:cxn>
              <a:cxn ang="0">
                <a:pos x="742" y="590"/>
              </a:cxn>
              <a:cxn ang="0">
                <a:pos x="716" y="1002"/>
              </a:cxn>
              <a:cxn ang="0">
                <a:pos x="742" y="960"/>
              </a:cxn>
              <a:cxn ang="0">
                <a:pos x="820" y="964"/>
              </a:cxn>
              <a:cxn ang="0">
                <a:pos x="960" y="1084"/>
              </a:cxn>
              <a:cxn ang="0">
                <a:pos x="1076" y="1048"/>
              </a:cxn>
              <a:cxn ang="0">
                <a:pos x="1148" y="772"/>
              </a:cxn>
              <a:cxn ang="0">
                <a:pos x="1218" y="870"/>
              </a:cxn>
              <a:cxn ang="0">
                <a:pos x="1334" y="932"/>
              </a:cxn>
              <a:cxn ang="0">
                <a:pos x="1490" y="970"/>
              </a:cxn>
              <a:cxn ang="0">
                <a:pos x="1534" y="1074"/>
              </a:cxn>
              <a:cxn ang="0">
                <a:pos x="1628" y="856"/>
              </a:cxn>
              <a:cxn ang="0">
                <a:pos x="1738" y="624"/>
              </a:cxn>
              <a:cxn ang="0">
                <a:pos x="1844" y="586"/>
              </a:cxn>
              <a:cxn ang="0">
                <a:pos x="1862" y="1038"/>
              </a:cxn>
              <a:cxn ang="0">
                <a:pos x="2130" y="782"/>
              </a:cxn>
              <a:cxn ang="0">
                <a:pos x="2246" y="960"/>
              </a:cxn>
              <a:cxn ang="0">
                <a:pos x="2258" y="1042"/>
              </a:cxn>
              <a:cxn ang="0">
                <a:pos x="2356" y="750"/>
              </a:cxn>
              <a:cxn ang="0">
                <a:pos x="2478" y="984"/>
              </a:cxn>
              <a:cxn ang="0">
                <a:pos x="2556" y="1194"/>
              </a:cxn>
              <a:cxn ang="0">
                <a:pos x="2594" y="1022"/>
              </a:cxn>
              <a:cxn ang="0">
                <a:pos x="2638" y="676"/>
              </a:cxn>
              <a:cxn ang="0">
                <a:pos x="2832" y="686"/>
              </a:cxn>
              <a:cxn ang="0">
                <a:pos x="2978" y="1002"/>
              </a:cxn>
              <a:cxn ang="0">
                <a:pos x="3050" y="442"/>
              </a:cxn>
              <a:cxn ang="0">
                <a:pos x="3156" y="618"/>
              </a:cxn>
              <a:cxn ang="0">
                <a:pos x="3298" y="1008"/>
              </a:cxn>
              <a:cxn ang="0">
                <a:pos x="3400" y="1096"/>
              </a:cxn>
              <a:cxn ang="0">
                <a:pos x="3484" y="1214"/>
              </a:cxn>
              <a:cxn ang="0">
                <a:pos x="3586" y="838"/>
              </a:cxn>
              <a:cxn ang="0">
                <a:pos x="3790" y="952"/>
              </a:cxn>
              <a:cxn ang="0">
                <a:pos x="3816" y="842"/>
              </a:cxn>
              <a:cxn ang="0">
                <a:pos x="4060" y="892"/>
              </a:cxn>
              <a:cxn ang="0">
                <a:pos x="4178" y="974"/>
              </a:cxn>
              <a:cxn ang="0">
                <a:pos x="4370" y="744"/>
              </a:cxn>
              <a:cxn ang="0">
                <a:pos x="4402" y="1102"/>
              </a:cxn>
              <a:cxn ang="0">
                <a:pos x="4504" y="1120"/>
              </a:cxn>
              <a:cxn ang="0">
                <a:pos x="4542" y="964"/>
              </a:cxn>
              <a:cxn ang="0">
                <a:pos x="4574" y="600"/>
              </a:cxn>
              <a:cxn ang="0">
                <a:pos x="4766" y="948"/>
              </a:cxn>
              <a:cxn ang="0">
                <a:pos x="4978" y="1010"/>
              </a:cxn>
              <a:cxn ang="0">
                <a:pos x="5046" y="1016"/>
              </a:cxn>
              <a:cxn ang="0">
                <a:pos x="5122" y="1172"/>
              </a:cxn>
              <a:cxn ang="0">
                <a:pos x="5106" y="1158"/>
              </a:cxn>
              <a:cxn ang="0">
                <a:pos x="5146" y="804"/>
              </a:cxn>
              <a:cxn ang="0">
                <a:pos x="5244" y="1056"/>
              </a:cxn>
              <a:cxn ang="0">
                <a:pos x="5350" y="1102"/>
              </a:cxn>
              <a:cxn ang="0">
                <a:pos x="5482" y="1148"/>
              </a:cxn>
              <a:cxn ang="0">
                <a:pos x="5550" y="1006"/>
              </a:cxn>
              <a:cxn ang="0">
                <a:pos x="5700" y="930"/>
              </a:cxn>
              <a:cxn ang="0">
                <a:pos x="30" y="1520"/>
              </a:cxn>
            </a:cxnLst>
            <a:rect l="0" t="0" r="r" b="b"/>
            <a:pathLst>
              <a:path w="5708" h="1520">
                <a:moveTo>
                  <a:pt x="30" y="1520"/>
                </a:moveTo>
                <a:lnTo>
                  <a:pt x="30" y="1520"/>
                </a:lnTo>
                <a:lnTo>
                  <a:pt x="16" y="1518"/>
                </a:lnTo>
                <a:lnTo>
                  <a:pt x="10" y="1516"/>
                </a:lnTo>
                <a:lnTo>
                  <a:pt x="6" y="1514"/>
                </a:lnTo>
                <a:lnTo>
                  <a:pt x="4" y="1508"/>
                </a:lnTo>
                <a:lnTo>
                  <a:pt x="2" y="1502"/>
                </a:lnTo>
                <a:lnTo>
                  <a:pt x="0" y="1488"/>
                </a:lnTo>
                <a:lnTo>
                  <a:pt x="0" y="1488"/>
                </a:lnTo>
                <a:lnTo>
                  <a:pt x="2" y="1298"/>
                </a:lnTo>
                <a:lnTo>
                  <a:pt x="2" y="1110"/>
                </a:lnTo>
                <a:lnTo>
                  <a:pt x="2" y="1110"/>
                </a:lnTo>
                <a:lnTo>
                  <a:pt x="4" y="1092"/>
                </a:lnTo>
                <a:lnTo>
                  <a:pt x="4" y="1072"/>
                </a:lnTo>
                <a:lnTo>
                  <a:pt x="4" y="1034"/>
                </a:lnTo>
                <a:lnTo>
                  <a:pt x="4" y="1034"/>
                </a:lnTo>
                <a:lnTo>
                  <a:pt x="4" y="1020"/>
                </a:lnTo>
                <a:lnTo>
                  <a:pt x="8" y="1016"/>
                </a:lnTo>
                <a:lnTo>
                  <a:pt x="10" y="1014"/>
                </a:lnTo>
                <a:lnTo>
                  <a:pt x="14" y="1012"/>
                </a:lnTo>
                <a:lnTo>
                  <a:pt x="14" y="1012"/>
                </a:lnTo>
                <a:lnTo>
                  <a:pt x="38" y="1008"/>
                </a:lnTo>
                <a:lnTo>
                  <a:pt x="64" y="1004"/>
                </a:lnTo>
                <a:lnTo>
                  <a:pt x="94" y="1004"/>
                </a:lnTo>
                <a:lnTo>
                  <a:pt x="122" y="1006"/>
                </a:lnTo>
                <a:lnTo>
                  <a:pt x="150" y="1008"/>
                </a:lnTo>
                <a:lnTo>
                  <a:pt x="174" y="1012"/>
                </a:lnTo>
                <a:lnTo>
                  <a:pt x="192" y="1018"/>
                </a:lnTo>
                <a:lnTo>
                  <a:pt x="200" y="1020"/>
                </a:lnTo>
                <a:lnTo>
                  <a:pt x="204" y="1024"/>
                </a:lnTo>
                <a:lnTo>
                  <a:pt x="204" y="1024"/>
                </a:lnTo>
                <a:lnTo>
                  <a:pt x="204" y="1016"/>
                </a:lnTo>
                <a:lnTo>
                  <a:pt x="204" y="1006"/>
                </a:lnTo>
                <a:lnTo>
                  <a:pt x="202" y="990"/>
                </a:lnTo>
                <a:lnTo>
                  <a:pt x="202" y="980"/>
                </a:lnTo>
                <a:lnTo>
                  <a:pt x="202" y="972"/>
                </a:lnTo>
                <a:lnTo>
                  <a:pt x="206" y="964"/>
                </a:lnTo>
                <a:lnTo>
                  <a:pt x="214" y="956"/>
                </a:lnTo>
                <a:lnTo>
                  <a:pt x="214" y="956"/>
                </a:lnTo>
                <a:lnTo>
                  <a:pt x="234" y="956"/>
                </a:lnTo>
                <a:lnTo>
                  <a:pt x="254" y="956"/>
                </a:lnTo>
                <a:lnTo>
                  <a:pt x="274" y="956"/>
                </a:lnTo>
                <a:lnTo>
                  <a:pt x="296" y="952"/>
                </a:lnTo>
                <a:lnTo>
                  <a:pt x="296" y="952"/>
                </a:lnTo>
                <a:lnTo>
                  <a:pt x="300" y="946"/>
                </a:lnTo>
                <a:lnTo>
                  <a:pt x="300" y="946"/>
                </a:lnTo>
                <a:lnTo>
                  <a:pt x="302" y="938"/>
                </a:lnTo>
                <a:lnTo>
                  <a:pt x="302" y="930"/>
                </a:lnTo>
                <a:lnTo>
                  <a:pt x="302" y="914"/>
                </a:lnTo>
                <a:lnTo>
                  <a:pt x="304" y="900"/>
                </a:lnTo>
                <a:lnTo>
                  <a:pt x="306" y="892"/>
                </a:lnTo>
                <a:lnTo>
                  <a:pt x="310" y="886"/>
                </a:lnTo>
                <a:lnTo>
                  <a:pt x="310" y="886"/>
                </a:lnTo>
                <a:lnTo>
                  <a:pt x="310" y="876"/>
                </a:lnTo>
                <a:lnTo>
                  <a:pt x="310" y="876"/>
                </a:lnTo>
                <a:lnTo>
                  <a:pt x="328" y="874"/>
                </a:lnTo>
                <a:lnTo>
                  <a:pt x="344" y="872"/>
                </a:lnTo>
                <a:lnTo>
                  <a:pt x="376" y="864"/>
                </a:lnTo>
                <a:lnTo>
                  <a:pt x="392" y="862"/>
                </a:lnTo>
                <a:lnTo>
                  <a:pt x="408" y="860"/>
                </a:lnTo>
                <a:lnTo>
                  <a:pt x="424" y="862"/>
                </a:lnTo>
                <a:lnTo>
                  <a:pt x="440" y="864"/>
                </a:lnTo>
                <a:lnTo>
                  <a:pt x="440" y="864"/>
                </a:lnTo>
                <a:lnTo>
                  <a:pt x="446" y="868"/>
                </a:lnTo>
                <a:lnTo>
                  <a:pt x="448" y="872"/>
                </a:lnTo>
                <a:lnTo>
                  <a:pt x="452" y="882"/>
                </a:lnTo>
                <a:lnTo>
                  <a:pt x="454" y="892"/>
                </a:lnTo>
                <a:lnTo>
                  <a:pt x="454" y="902"/>
                </a:lnTo>
                <a:lnTo>
                  <a:pt x="454" y="902"/>
                </a:lnTo>
                <a:lnTo>
                  <a:pt x="454" y="1044"/>
                </a:lnTo>
                <a:lnTo>
                  <a:pt x="454" y="1044"/>
                </a:lnTo>
                <a:lnTo>
                  <a:pt x="454" y="1052"/>
                </a:lnTo>
                <a:lnTo>
                  <a:pt x="456" y="1058"/>
                </a:lnTo>
                <a:lnTo>
                  <a:pt x="456" y="1058"/>
                </a:lnTo>
                <a:lnTo>
                  <a:pt x="462" y="1060"/>
                </a:lnTo>
                <a:lnTo>
                  <a:pt x="468" y="1062"/>
                </a:lnTo>
                <a:lnTo>
                  <a:pt x="482" y="1064"/>
                </a:lnTo>
                <a:lnTo>
                  <a:pt x="508" y="1062"/>
                </a:lnTo>
                <a:lnTo>
                  <a:pt x="508" y="1062"/>
                </a:lnTo>
                <a:lnTo>
                  <a:pt x="520" y="1064"/>
                </a:lnTo>
                <a:lnTo>
                  <a:pt x="532" y="1068"/>
                </a:lnTo>
                <a:lnTo>
                  <a:pt x="536" y="1070"/>
                </a:lnTo>
                <a:lnTo>
                  <a:pt x="538" y="1076"/>
                </a:lnTo>
                <a:lnTo>
                  <a:pt x="542" y="1082"/>
                </a:lnTo>
                <a:lnTo>
                  <a:pt x="542" y="1088"/>
                </a:lnTo>
                <a:lnTo>
                  <a:pt x="542" y="1088"/>
                </a:lnTo>
                <a:lnTo>
                  <a:pt x="544" y="1094"/>
                </a:lnTo>
                <a:lnTo>
                  <a:pt x="546" y="1098"/>
                </a:lnTo>
                <a:lnTo>
                  <a:pt x="550" y="1104"/>
                </a:lnTo>
                <a:lnTo>
                  <a:pt x="558" y="1106"/>
                </a:lnTo>
                <a:lnTo>
                  <a:pt x="568" y="1108"/>
                </a:lnTo>
                <a:lnTo>
                  <a:pt x="568" y="1108"/>
                </a:lnTo>
                <a:lnTo>
                  <a:pt x="588" y="1110"/>
                </a:lnTo>
                <a:lnTo>
                  <a:pt x="596" y="1112"/>
                </a:lnTo>
                <a:lnTo>
                  <a:pt x="600" y="1116"/>
                </a:lnTo>
                <a:lnTo>
                  <a:pt x="604" y="1120"/>
                </a:lnTo>
                <a:lnTo>
                  <a:pt x="606" y="1128"/>
                </a:lnTo>
                <a:lnTo>
                  <a:pt x="608" y="1148"/>
                </a:lnTo>
                <a:lnTo>
                  <a:pt x="608" y="1148"/>
                </a:lnTo>
                <a:lnTo>
                  <a:pt x="610" y="1184"/>
                </a:lnTo>
                <a:lnTo>
                  <a:pt x="610" y="1222"/>
                </a:lnTo>
                <a:lnTo>
                  <a:pt x="610" y="1222"/>
                </a:lnTo>
                <a:lnTo>
                  <a:pt x="610" y="1230"/>
                </a:lnTo>
                <a:lnTo>
                  <a:pt x="612" y="1238"/>
                </a:lnTo>
                <a:lnTo>
                  <a:pt x="618" y="1242"/>
                </a:lnTo>
                <a:lnTo>
                  <a:pt x="626" y="1242"/>
                </a:lnTo>
                <a:lnTo>
                  <a:pt x="626" y="1242"/>
                </a:lnTo>
                <a:lnTo>
                  <a:pt x="630" y="1242"/>
                </a:lnTo>
                <a:lnTo>
                  <a:pt x="630" y="1240"/>
                </a:lnTo>
                <a:lnTo>
                  <a:pt x="626" y="1238"/>
                </a:lnTo>
                <a:lnTo>
                  <a:pt x="626" y="1236"/>
                </a:lnTo>
                <a:lnTo>
                  <a:pt x="626" y="1236"/>
                </a:lnTo>
                <a:lnTo>
                  <a:pt x="632" y="1160"/>
                </a:lnTo>
                <a:lnTo>
                  <a:pt x="632" y="1086"/>
                </a:lnTo>
                <a:lnTo>
                  <a:pt x="632" y="1012"/>
                </a:lnTo>
                <a:lnTo>
                  <a:pt x="634" y="938"/>
                </a:lnTo>
                <a:lnTo>
                  <a:pt x="634" y="938"/>
                </a:lnTo>
                <a:lnTo>
                  <a:pt x="638" y="836"/>
                </a:lnTo>
                <a:lnTo>
                  <a:pt x="638" y="786"/>
                </a:lnTo>
                <a:lnTo>
                  <a:pt x="638" y="734"/>
                </a:lnTo>
                <a:lnTo>
                  <a:pt x="638" y="734"/>
                </a:lnTo>
                <a:lnTo>
                  <a:pt x="634" y="702"/>
                </a:lnTo>
                <a:lnTo>
                  <a:pt x="628" y="668"/>
                </a:lnTo>
                <a:lnTo>
                  <a:pt x="618" y="636"/>
                </a:lnTo>
                <a:lnTo>
                  <a:pt x="606" y="604"/>
                </a:lnTo>
                <a:lnTo>
                  <a:pt x="606" y="604"/>
                </a:lnTo>
                <a:lnTo>
                  <a:pt x="596" y="584"/>
                </a:lnTo>
                <a:lnTo>
                  <a:pt x="592" y="574"/>
                </a:lnTo>
                <a:lnTo>
                  <a:pt x="590" y="562"/>
                </a:lnTo>
                <a:lnTo>
                  <a:pt x="590" y="562"/>
                </a:lnTo>
                <a:lnTo>
                  <a:pt x="590" y="550"/>
                </a:lnTo>
                <a:lnTo>
                  <a:pt x="590" y="544"/>
                </a:lnTo>
                <a:lnTo>
                  <a:pt x="594" y="538"/>
                </a:lnTo>
                <a:lnTo>
                  <a:pt x="594" y="538"/>
                </a:lnTo>
                <a:lnTo>
                  <a:pt x="604" y="528"/>
                </a:lnTo>
                <a:lnTo>
                  <a:pt x="612" y="518"/>
                </a:lnTo>
                <a:lnTo>
                  <a:pt x="624" y="494"/>
                </a:lnTo>
                <a:lnTo>
                  <a:pt x="634" y="470"/>
                </a:lnTo>
                <a:lnTo>
                  <a:pt x="644" y="446"/>
                </a:lnTo>
                <a:lnTo>
                  <a:pt x="644" y="446"/>
                </a:lnTo>
                <a:lnTo>
                  <a:pt x="648" y="438"/>
                </a:lnTo>
                <a:lnTo>
                  <a:pt x="650" y="428"/>
                </a:lnTo>
                <a:lnTo>
                  <a:pt x="650" y="410"/>
                </a:lnTo>
                <a:lnTo>
                  <a:pt x="650" y="410"/>
                </a:lnTo>
                <a:lnTo>
                  <a:pt x="650" y="240"/>
                </a:lnTo>
                <a:lnTo>
                  <a:pt x="650" y="240"/>
                </a:lnTo>
                <a:lnTo>
                  <a:pt x="650" y="222"/>
                </a:lnTo>
                <a:lnTo>
                  <a:pt x="652" y="214"/>
                </a:lnTo>
                <a:lnTo>
                  <a:pt x="658" y="206"/>
                </a:lnTo>
                <a:lnTo>
                  <a:pt x="658" y="206"/>
                </a:lnTo>
                <a:lnTo>
                  <a:pt x="654" y="192"/>
                </a:lnTo>
                <a:lnTo>
                  <a:pt x="656" y="180"/>
                </a:lnTo>
                <a:lnTo>
                  <a:pt x="658" y="166"/>
                </a:lnTo>
                <a:lnTo>
                  <a:pt x="658" y="154"/>
                </a:lnTo>
                <a:lnTo>
                  <a:pt x="658" y="154"/>
                </a:lnTo>
                <a:lnTo>
                  <a:pt x="658" y="76"/>
                </a:lnTo>
                <a:lnTo>
                  <a:pt x="658" y="0"/>
                </a:lnTo>
                <a:lnTo>
                  <a:pt x="658" y="0"/>
                </a:lnTo>
                <a:lnTo>
                  <a:pt x="668" y="0"/>
                </a:lnTo>
                <a:lnTo>
                  <a:pt x="668" y="0"/>
                </a:lnTo>
                <a:lnTo>
                  <a:pt x="682" y="374"/>
                </a:lnTo>
                <a:lnTo>
                  <a:pt x="682" y="374"/>
                </a:lnTo>
                <a:lnTo>
                  <a:pt x="684" y="396"/>
                </a:lnTo>
                <a:lnTo>
                  <a:pt x="688" y="416"/>
                </a:lnTo>
                <a:lnTo>
                  <a:pt x="694" y="436"/>
                </a:lnTo>
                <a:lnTo>
                  <a:pt x="702" y="456"/>
                </a:lnTo>
                <a:lnTo>
                  <a:pt x="710" y="474"/>
                </a:lnTo>
                <a:lnTo>
                  <a:pt x="722" y="492"/>
                </a:lnTo>
                <a:lnTo>
                  <a:pt x="734" y="510"/>
                </a:lnTo>
                <a:lnTo>
                  <a:pt x="748" y="526"/>
                </a:lnTo>
                <a:lnTo>
                  <a:pt x="748" y="526"/>
                </a:lnTo>
                <a:lnTo>
                  <a:pt x="752" y="532"/>
                </a:lnTo>
                <a:lnTo>
                  <a:pt x="756" y="540"/>
                </a:lnTo>
                <a:lnTo>
                  <a:pt x="758" y="548"/>
                </a:lnTo>
                <a:lnTo>
                  <a:pt x="758" y="556"/>
                </a:lnTo>
                <a:lnTo>
                  <a:pt x="756" y="564"/>
                </a:lnTo>
                <a:lnTo>
                  <a:pt x="752" y="572"/>
                </a:lnTo>
                <a:lnTo>
                  <a:pt x="748" y="582"/>
                </a:lnTo>
                <a:lnTo>
                  <a:pt x="742" y="590"/>
                </a:lnTo>
                <a:lnTo>
                  <a:pt x="742" y="590"/>
                </a:lnTo>
                <a:lnTo>
                  <a:pt x="732" y="600"/>
                </a:lnTo>
                <a:lnTo>
                  <a:pt x="728" y="612"/>
                </a:lnTo>
                <a:lnTo>
                  <a:pt x="720" y="638"/>
                </a:lnTo>
                <a:lnTo>
                  <a:pt x="720" y="638"/>
                </a:lnTo>
                <a:lnTo>
                  <a:pt x="716" y="658"/>
                </a:lnTo>
                <a:lnTo>
                  <a:pt x="712" y="678"/>
                </a:lnTo>
                <a:lnTo>
                  <a:pt x="708" y="716"/>
                </a:lnTo>
                <a:lnTo>
                  <a:pt x="708" y="754"/>
                </a:lnTo>
                <a:lnTo>
                  <a:pt x="710" y="792"/>
                </a:lnTo>
                <a:lnTo>
                  <a:pt x="716" y="870"/>
                </a:lnTo>
                <a:lnTo>
                  <a:pt x="718" y="908"/>
                </a:lnTo>
                <a:lnTo>
                  <a:pt x="716" y="948"/>
                </a:lnTo>
                <a:lnTo>
                  <a:pt x="716" y="948"/>
                </a:lnTo>
                <a:lnTo>
                  <a:pt x="716" y="964"/>
                </a:lnTo>
                <a:lnTo>
                  <a:pt x="714" y="980"/>
                </a:lnTo>
                <a:lnTo>
                  <a:pt x="714" y="980"/>
                </a:lnTo>
                <a:lnTo>
                  <a:pt x="714" y="992"/>
                </a:lnTo>
                <a:lnTo>
                  <a:pt x="716" y="1002"/>
                </a:lnTo>
                <a:lnTo>
                  <a:pt x="718" y="1022"/>
                </a:lnTo>
                <a:lnTo>
                  <a:pt x="718" y="1022"/>
                </a:lnTo>
                <a:lnTo>
                  <a:pt x="718" y="1026"/>
                </a:lnTo>
                <a:lnTo>
                  <a:pt x="720" y="1028"/>
                </a:lnTo>
                <a:lnTo>
                  <a:pt x="722" y="1028"/>
                </a:lnTo>
                <a:lnTo>
                  <a:pt x="720" y="1028"/>
                </a:lnTo>
                <a:lnTo>
                  <a:pt x="720" y="1028"/>
                </a:lnTo>
                <a:lnTo>
                  <a:pt x="720" y="1028"/>
                </a:lnTo>
                <a:lnTo>
                  <a:pt x="718" y="1026"/>
                </a:lnTo>
                <a:lnTo>
                  <a:pt x="718" y="1026"/>
                </a:lnTo>
                <a:lnTo>
                  <a:pt x="714" y="1002"/>
                </a:lnTo>
                <a:lnTo>
                  <a:pt x="714" y="990"/>
                </a:lnTo>
                <a:lnTo>
                  <a:pt x="716" y="978"/>
                </a:lnTo>
                <a:lnTo>
                  <a:pt x="716" y="978"/>
                </a:lnTo>
                <a:lnTo>
                  <a:pt x="720" y="970"/>
                </a:lnTo>
                <a:lnTo>
                  <a:pt x="726" y="966"/>
                </a:lnTo>
                <a:lnTo>
                  <a:pt x="742" y="960"/>
                </a:lnTo>
                <a:lnTo>
                  <a:pt x="742" y="960"/>
                </a:lnTo>
                <a:lnTo>
                  <a:pt x="748" y="956"/>
                </a:lnTo>
                <a:lnTo>
                  <a:pt x="750" y="954"/>
                </a:lnTo>
                <a:lnTo>
                  <a:pt x="752" y="950"/>
                </a:lnTo>
                <a:lnTo>
                  <a:pt x="752" y="950"/>
                </a:lnTo>
                <a:lnTo>
                  <a:pt x="752" y="942"/>
                </a:lnTo>
                <a:lnTo>
                  <a:pt x="752" y="942"/>
                </a:lnTo>
                <a:lnTo>
                  <a:pt x="754" y="930"/>
                </a:lnTo>
                <a:lnTo>
                  <a:pt x="758" y="922"/>
                </a:lnTo>
                <a:lnTo>
                  <a:pt x="764" y="916"/>
                </a:lnTo>
                <a:lnTo>
                  <a:pt x="770" y="912"/>
                </a:lnTo>
                <a:lnTo>
                  <a:pt x="776" y="912"/>
                </a:lnTo>
                <a:lnTo>
                  <a:pt x="784" y="914"/>
                </a:lnTo>
                <a:lnTo>
                  <a:pt x="794" y="918"/>
                </a:lnTo>
                <a:lnTo>
                  <a:pt x="804" y="926"/>
                </a:lnTo>
                <a:lnTo>
                  <a:pt x="804" y="926"/>
                </a:lnTo>
                <a:lnTo>
                  <a:pt x="804" y="958"/>
                </a:lnTo>
                <a:lnTo>
                  <a:pt x="804" y="958"/>
                </a:lnTo>
                <a:lnTo>
                  <a:pt x="820" y="964"/>
                </a:lnTo>
                <a:lnTo>
                  <a:pt x="836" y="966"/>
                </a:lnTo>
                <a:lnTo>
                  <a:pt x="852" y="966"/>
                </a:lnTo>
                <a:lnTo>
                  <a:pt x="870" y="964"/>
                </a:lnTo>
                <a:lnTo>
                  <a:pt x="870" y="964"/>
                </a:lnTo>
                <a:lnTo>
                  <a:pt x="898" y="962"/>
                </a:lnTo>
                <a:lnTo>
                  <a:pt x="928" y="962"/>
                </a:lnTo>
                <a:lnTo>
                  <a:pt x="928" y="962"/>
                </a:lnTo>
                <a:lnTo>
                  <a:pt x="940" y="964"/>
                </a:lnTo>
                <a:lnTo>
                  <a:pt x="946" y="966"/>
                </a:lnTo>
                <a:lnTo>
                  <a:pt x="950" y="970"/>
                </a:lnTo>
                <a:lnTo>
                  <a:pt x="954" y="974"/>
                </a:lnTo>
                <a:lnTo>
                  <a:pt x="956" y="980"/>
                </a:lnTo>
                <a:lnTo>
                  <a:pt x="958" y="992"/>
                </a:lnTo>
                <a:lnTo>
                  <a:pt x="958" y="992"/>
                </a:lnTo>
                <a:lnTo>
                  <a:pt x="958" y="1054"/>
                </a:lnTo>
                <a:lnTo>
                  <a:pt x="958" y="1054"/>
                </a:lnTo>
                <a:lnTo>
                  <a:pt x="960" y="1078"/>
                </a:lnTo>
                <a:lnTo>
                  <a:pt x="960" y="1084"/>
                </a:lnTo>
                <a:lnTo>
                  <a:pt x="964" y="1090"/>
                </a:lnTo>
                <a:lnTo>
                  <a:pt x="968" y="1092"/>
                </a:lnTo>
                <a:lnTo>
                  <a:pt x="976" y="1094"/>
                </a:lnTo>
                <a:lnTo>
                  <a:pt x="998" y="1096"/>
                </a:lnTo>
                <a:lnTo>
                  <a:pt x="998" y="1096"/>
                </a:lnTo>
                <a:lnTo>
                  <a:pt x="1006" y="1096"/>
                </a:lnTo>
                <a:lnTo>
                  <a:pt x="1006" y="1096"/>
                </a:lnTo>
                <a:lnTo>
                  <a:pt x="1022" y="1096"/>
                </a:lnTo>
                <a:lnTo>
                  <a:pt x="1040" y="1098"/>
                </a:lnTo>
                <a:lnTo>
                  <a:pt x="1054" y="1096"/>
                </a:lnTo>
                <a:lnTo>
                  <a:pt x="1062" y="1094"/>
                </a:lnTo>
                <a:lnTo>
                  <a:pt x="1068" y="1090"/>
                </a:lnTo>
                <a:lnTo>
                  <a:pt x="1068" y="1090"/>
                </a:lnTo>
                <a:lnTo>
                  <a:pt x="1074" y="1084"/>
                </a:lnTo>
                <a:lnTo>
                  <a:pt x="1076" y="1078"/>
                </a:lnTo>
                <a:lnTo>
                  <a:pt x="1078" y="1072"/>
                </a:lnTo>
                <a:lnTo>
                  <a:pt x="1078" y="1064"/>
                </a:lnTo>
                <a:lnTo>
                  <a:pt x="1076" y="1048"/>
                </a:lnTo>
                <a:lnTo>
                  <a:pt x="1076" y="1032"/>
                </a:lnTo>
                <a:lnTo>
                  <a:pt x="1076" y="1032"/>
                </a:lnTo>
                <a:lnTo>
                  <a:pt x="1080" y="1020"/>
                </a:lnTo>
                <a:lnTo>
                  <a:pt x="1082" y="1014"/>
                </a:lnTo>
                <a:lnTo>
                  <a:pt x="1086" y="1010"/>
                </a:lnTo>
                <a:lnTo>
                  <a:pt x="1086" y="1010"/>
                </a:lnTo>
                <a:lnTo>
                  <a:pt x="1088" y="1006"/>
                </a:lnTo>
                <a:lnTo>
                  <a:pt x="1094" y="1006"/>
                </a:lnTo>
                <a:lnTo>
                  <a:pt x="1094" y="1006"/>
                </a:lnTo>
                <a:lnTo>
                  <a:pt x="1100" y="1004"/>
                </a:lnTo>
                <a:lnTo>
                  <a:pt x="1108" y="1006"/>
                </a:lnTo>
                <a:lnTo>
                  <a:pt x="1122" y="1008"/>
                </a:lnTo>
                <a:lnTo>
                  <a:pt x="1130" y="1008"/>
                </a:lnTo>
                <a:lnTo>
                  <a:pt x="1136" y="1006"/>
                </a:lnTo>
                <a:lnTo>
                  <a:pt x="1142" y="1002"/>
                </a:lnTo>
                <a:lnTo>
                  <a:pt x="1148" y="996"/>
                </a:lnTo>
                <a:lnTo>
                  <a:pt x="1148" y="996"/>
                </a:lnTo>
                <a:lnTo>
                  <a:pt x="1148" y="772"/>
                </a:lnTo>
                <a:lnTo>
                  <a:pt x="1148" y="772"/>
                </a:lnTo>
                <a:lnTo>
                  <a:pt x="1148" y="750"/>
                </a:lnTo>
                <a:lnTo>
                  <a:pt x="1150" y="738"/>
                </a:lnTo>
                <a:lnTo>
                  <a:pt x="1156" y="728"/>
                </a:lnTo>
                <a:lnTo>
                  <a:pt x="1156" y="728"/>
                </a:lnTo>
                <a:lnTo>
                  <a:pt x="1166" y="722"/>
                </a:lnTo>
                <a:lnTo>
                  <a:pt x="1178" y="720"/>
                </a:lnTo>
                <a:lnTo>
                  <a:pt x="1190" y="722"/>
                </a:lnTo>
                <a:lnTo>
                  <a:pt x="1202" y="724"/>
                </a:lnTo>
                <a:lnTo>
                  <a:pt x="1202" y="724"/>
                </a:lnTo>
                <a:lnTo>
                  <a:pt x="1206" y="728"/>
                </a:lnTo>
                <a:lnTo>
                  <a:pt x="1210" y="732"/>
                </a:lnTo>
                <a:lnTo>
                  <a:pt x="1214" y="742"/>
                </a:lnTo>
                <a:lnTo>
                  <a:pt x="1216" y="752"/>
                </a:lnTo>
                <a:lnTo>
                  <a:pt x="1216" y="764"/>
                </a:lnTo>
                <a:lnTo>
                  <a:pt x="1216" y="764"/>
                </a:lnTo>
                <a:lnTo>
                  <a:pt x="1216" y="816"/>
                </a:lnTo>
                <a:lnTo>
                  <a:pt x="1218" y="870"/>
                </a:lnTo>
                <a:lnTo>
                  <a:pt x="1218" y="870"/>
                </a:lnTo>
                <a:lnTo>
                  <a:pt x="1218" y="880"/>
                </a:lnTo>
                <a:lnTo>
                  <a:pt x="1220" y="884"/>
                </a:lnTo>
                <a:lnTo>
                  <a:pt x="1224" y="888"/>
                </a:lnTo>
                <a:lnTo>
                  <a:pt x="1224" y="888"/>
                </a:lnTo>
                <a:lnTo>
                  <a:pt x="1254" y="890"/>
                </a:lnTo>
                <a:lnTo>
                  <a:pt x="1284" y="888"/>
                </a:lnTo>
                <a:lnTo>
                  <a:pt x="1284" y="888"/>
                </a:lnTo>
                <a:lnTo>
                  <a:pt x="1300" y="890"/>
                </a:lnTo>
                <a:lnTo>
                  <a:pt x="1308" y="892"/>
                </a:lnTo>
                <a:lnTo>
                  <a:pt x="1312" y="896"/>
                </a:lnTo>
                <a:lnTo>
                  <a:pt x="1318" y="900"/>
                </a:lnTo>
                <a:lnTo>
                  <a:pt x="1320" y="906"/>
                </a:lnTo>
                <a:lnTo>
                  <a:pt x="1322" y="914"/>
                </a:lnTo>
                <a:lnTo>
                  <a:pt x="1324" y="922"/>
                </a:lnTo>
                <a:lnTo>
                  <a:pt x="1324" y="922"/>
                </a:lnTo>
                <a:lnTo>
                  <a:pt x="1328" y="928"/>
                </a:lnTo>
                <a:lnTo>
                  <a:pt x="1334" y="932"/>
                </a:lnTo>
                <a:lnTo>
                  <a:pt x="1340" y="934"/>
                </a:lnTo>
                <a:lnTo>
                  <a:pt x="1346" y="934"/>
                </a:lnTo>
                <a:lnTo>
                  <a:pt x="1360" y="934"/>
                </a:lnTo>
                <a:lnTo>
                  <a:pt x="1366" y="932"/>
                </a:lnTo>
                <a:lnTo>
                  <a:pt x="1372" y="934"/>
                </a:lnTo>
                <a:lnTo>
                  <a:pt x="1372" y="934"/>
                </a:lnTo>
                <a:lnTo>
                  <a:pt x="1394" y="934"/>
                </a:lnTo>
                <a:lnTo>
                  <a:pt x="1394" y="934"/>
                </a:lnTo>
                <a:lnTo>
                  <a:pt x="1458" y="934"/>
                </a:lnTo>
                <a:lnTo>
                  <a:pt x="1458" y="934"/>
                </a:lnTo>
                <a:lnTo>
                  <a:pt x="1468" y="934"/>
                </a:lnTo>
                <a:lnTo>
                  <a:pt x="1468" y="934"/>
                </a:lnTo>
                <a:lnTo>
                  <a:pt x="1476" y="936"/>
                </a:lnTo>
                <a:lnTo>
                  <a:pt x="1480" y="938"/>
                </a:lnTo>
                <a:lnTo>
                  <a:pt x="1484" y="942"/>
                </a:lnTo>
                <a:lnTo>
                  <a:pt x="1488" y="948"/>
                </a:lnTo>
                <a:lnTo>
                  <a:pt x="1490" y="958"/>
                </a:lnTo>
                <a:lnTo>
                  <a:pt x="1490" y="970"/>
                </a:lnTo>
                <a:lnTo>
                  <a:pt x="1490" y="970"/>
                </a:lnTo>
                <a:lnTo>
                  <a:pt x="1492" y="1084"/>
                </a:lnTo>
                <a:lnTo>
                  <a:pt x="1492" y="1084"/>
                </a:lnTo>
                <a:lnTo>
                  <a:pt x="1492" y="1098"/>
                </a:lnTo>
                <a:lnTo>
                  <a:pt x="1496" y="1104"/>
                </a:lnTo>
                <a:lnTo>
                  <a:pt x="1500" y="1110"/>
                </a:lnTo>
                <a:lnTo>
                  <a:pt x="1500" y="1110"/>
                </a:lnTo>
                <a:lnTo>
                  <a:pt x="1506" y="1112"/>
                </a:lnTo>
                <a:lnTo>
                  <a:pt x="1510" y="1112"/>
                </a:lnTo>
                <a:lnTo>
                  <a:pt x="1516" y="1112"/>
                </a:lnTo>
                <a:lnTo>
                  <a:pt x="1520" y="1110"/>
                </a:lnTo>
                <a:lnTo>
                  <a:pt x="1524" y="1106"/>
                </a:lnTo>
                <a:lnTo>
                  <a:pt x="1526" y="1102"/>
                </a:lnTo>
                <a:lnTo>
                  <a:pt x="1530" y="1096"/>
                </a:lnTo>
                <a:lnTo>
                  <a:pt x="1530" y="1090"/>
                </a:lnTo>
                <a:lnTo>
                  <a:pt x="1530" y="1090"/>
                </a:lnTo>
                <a:lnTo>
                  <a:pt x="1532" y="1080"/>
                </a:lnTo>
                <a:lnTo>
                  <a:pt x="1534" y="1074"/>
                </a:lnTo>
                <a:lnTo>
                  <a:pt x="1536" y="1068"/>
                </a:lnTo>
                <a:lnTo>
                  <a:pt x="1542" y="1064"/>
                </a:lnTo>
                <a:lnTo>
                  <a:pt x="1546" y="1060"/>
                </a:lnTo>
                <a:lnTo>
                  <a:pt x="1552" y="1058"/>
                </a:lnTo>
                <a:lnTo>
                  <a:pt x="1568" y="1056"/>
                </a:lnTo>
                <a:lnTo>
                  <a:pt x="1568" y="1056"/>
                </a:lnTo>
                <a:lnTo>
                  <a:pt x="1596" y="1058"/>
                </a:lnTo>
                <a:lnTo>
                  <a:pt x="1610" y="1056"/>
                </a:lnTo>
                <a:lnTo>
                  <a:pt x="1616" y="1054"/>
                </a:lnTo>
                <a:lnTo>
                  <a:pt x="1622" y="1052"/>
                </a:lnTo>
                <a:lnTo>
                  <a:pt x="1622" y="1052"/>
                </a:lnTo>
                <a:lnTo>
                  <a:pt x="1626" y="1026"/>
                </a:lnTo>
                <a:lnTo>
                  <a:pt x="1626" y="1002"/>
                </a:lnTo>
                <a:lnTo>
                  <a:pt x="1626" y="952"/>
                </a:lnTo>
                <a:lnTo>
                  <a:pt x="1626" y="952"/>
                </a:lnTo>
                <a:lnTo>
                  <a:pt x="1626" y="904"/>
                </a:lnTo>
                <a:lnTo>
                  <a:pt x="1628" y="880"/>
                </a:lnTo>
                <a:lnTo>
                  <a:pt x="1628" y="856"/>
                </a:lnTo>
                <a:lnTo>
                  <a:pt x="1628" y="856"/>
                </a:lnTo>
                <a:lnTo>
                  <a:pt x="1632" y="838"/>
                </a:lnTo>
                <a:lnTo>
                  <a:pt x="1634" y="832"/>
                </a:lnTo>
                <a:lnTo>
                  <a:pt x="1638" y="828"/>
                </a:lnTo>
                <a:lnTo>
                  <a:pt x="1642" y="826"/>
                </a:lnTo>
                <a:lnTo>
                  <a:pt x="1648" y="824"/>
                </a:lnTo>
                <a:lnTo>
                  <a:pt x="1668" y="822"/>
                </a:lnTo>
                <a:lnTo>
                  <a:pt x="1668" y="822"/>
                </a:lnTo>
                <a:lnTo>
                  <a:pt x="1700" y="822"/>
                </a:lnTo>
                <a:lnTo>
                  <a:pt x="1714" y="822"/>
                </a:lnTo>
                <a:lnTo>
                  <a:pt x="1730" y="818"/>
                </a:lnTo>
                <a:lnTo>
                  <a:pt x="1730" y="818"/>
                </a:lnTo>
                <a:lnTo>
                  <a:pt x="1734" y="816"/>
                </a:lnTo>
                <a:lnTo>
                  <a:pt x="1736" y="812"/>
                </a:lnTo>
                <a:lnTo>
                  <a:pt x="1736" y="812"/>
                </a:lnTo>
                <a:lnTo>
                  <a:pt x="1738" y="764"/>
                </a:lnTo>
                <a:lnTo>
                  <a:pt x="1738" y="718"/>
                </a:lnTo>
                <a:lnTo>
                  <a:pt x="1738" y="624"/>
                </a:lnTo>
                <a:lnTo>
                  <a:pt x="1738" y="624"/>
                </a:lnTo>
                <a:lnTo>
                  <a:pt x="1738" y="608"/>
                </a:lnTo>
                <a:lnTo>
                  <a:pt x="1740" y="590"/>
                </a:lnTo>
                <a:lnTo>
                  <a:pt x="1740" y="590"/>
                </a:lnTo>
                <a:lnTo>
                  <a:pt x="1740" y="584"/>
                </a:lnTo>
                <a:lnTo>
                  <a:pt x="1744" y="578"/>
                </a:lnTo>
                <a:lnTo>
                  <a:pt x="1748" y="574"/>
                </a:lnTo>
                <a:lnTo>
                  <a:pt x="1754" y="572"/>
                </a:lnTo>
                <a:lnTo>
                  <a:pt x="1754" y="572"/>
                </a:lnTo>
                <a:lnTo>
                  <a:pt x="1772" y="568"/>
                </a:lnTo>
                <a:lnTo>
                  <a:pt x="1792" y="568"/>
                </a:lnTo>
                <a:lnTo>
                  <a:pt x="1810" y="568"/>
                </a:lnTo>
                <a:lnTo>
                  <a:pt x="1828" y="572"/>
                </a:lnTo>
                <a:lnTo>
                  <a:pt x="1828" y="572"/>
                </a:lnTo>
                <a:lnTo>
                  <a:pt x="1834" y="574"/>
                </a:lnTo>
                <a:lnTo>
                  <a:pt x="1838" y="576"/>
                </a:lnTo>
                <a:lnTo>
                  <a:pt x="1842" y="580"/>
                </a:lnTo>
                <a:lnTo>
                  <a:pt x="1844" y="586"/>
                </a:lnTo>
                <a:lnTo>
                  <a:pt x="1846" y="596"/>
                </a:lnTo>
                <a:lnTo>
                  <a:pt x="1846" y="606"/>
                </a:lnTo>
                <a:lnTo>
                  <a:pt x="1846" y="606"/>
                </a:lnTo>
                <a:lnTo>
                  <a:pt x="1844" y="710"/>
                </a:lnTo>
                <a:lnTo>
                  <a:pt x="1846" y="814"/>
                </a:lnTo>
                <a:lnTo>
                  <a:pt x="1846" y="814"/>
                </a:lnTo>
                <a:lnTo>
                  <a:pt x="1846" y="862"/>
                </a:lnTo>
                <a:lnTo>
                  <a:pt x="1846" y="912"/>
                </a:lnTo>
                <a:lnTo>
                  <a:pt x="1844" y="962"/>
                </a:lnTo>
                <a:lnTo>
                  <a:pt x="1844" y="1012"/>
                </a:lnTo>
                <a:lnTo>
                  <a:pt x="1844" y="1012"/>
                </a:lnTo>
                <a:lnTo>
                  <a:pt x="1846" y="1044"/>
                </a:lnTo>
                <a:lnTo>
                  <a:pt x="1848" y="1060"/>
                </a:lnTo>
                <a:lnTo>
                  <a:pt x="1852" y="1078"/>
                </a:lnTo>
                <a:lnTo>
                  <a:pt x="1852" y="1078"/>
                </a:lnTo>
                <a:lnTo>
                  <a:pt x="1858" y="1066"/>
                </a:lnTo>
                <a:lnTo>
                  <a:pt x="1860" y="1056"/>
                </a:lnTo>
                <a:lnTo>
                  <a:pt x="1862" y="1038"/>
                </a:lnTo>
                <a:lnTo>
                  <a:pt x="1862" y="1038"/>
                </a:lnTo>
                <a:lnTo>
                  <a:pt x="1862" y="906"/>
                </a:lnTo>
                <a:lnTo>
                  <a:pt x="1862" y="906"/>
                </a:lnTo>
                <a:lnTo>
                  <a:pt x="1864" y="890"/>
                </a:lnTo>
                <a:lnTo>
                  <a:pt x="1866" y="882"/>
                </a:lnTo>
                <a:lnTo>
                  <a:pt x="1870" y="876"/>
                </a:lnTo>
                <a:lnTo>
                  <a:pt x="1874" y="870"/>
                </a:lnTo>
                <a:lnTo>
                  <a:pt x="1880" y="866"/>
                </a:lnTo>
                <a:lnTo>
                  <a:pt x="1896" y="858"/>
                </a:lnTo>
                <a:lnTo>
                  <a:pt x="1896" y="858"/>
                </a:lnTo>
                <a:lnTo>
                  <a:pt x="1996" y="820"/>
                </a:lnTo>
                <a:lnTo>
                  <a:pt x="2094" y="780"/>
                </a:lnTo>
                <a:lnTo>
                  <a:pt x="2094" y="780"/>
                </a:lnTo>
                <a:lnTo>
                  <a:pt x="2106" y="778"/>
                </a:lnTo>
                <a:lnTo>
                  <a:pt x="2114" y="776"/>
                </a:lnTo>
                <a:lnTo>
                  <a:pt x="2122" y="776"/>
                </a:lnTo>
                <a:lnTo>
                  <a:pt x="2126" y="778"/>
                </a:lnTo>
                <a:lnTo>
                  <a:pt x="2130" y="782"/>
                </a:lnTo>
                <a:lnTo>
                  <a:pt x="2134" y="788"/>
                </a:lnTo>
                <a:lnTo>
                  <a:pt x="2136" y="808"/>
                </a:lnTo>
                <a:lnTo>
                  <a:pt x="2136" y="808"/>
                </a:lnTo>
                <a:lnTo>
                  <a:pt x="2136" y="864"/>
                </a:lnTo>
                <a:lnTo>
                  <a:pt x="2136" y="892"/>
                </a:lnTo>
                <a:lnTo>
                  <a:pt x="2138" y="920"/>
                </a:lnTo>
                <a:lnTo>
                  <a:pt x="2138" y="920"/>
                </a:lnTo>
                <a:lnTo>
                  <a:pt x="2176" y="936"/>
                </a:lnTo>
                <a:lnTo>
                  <a:pt x="2194" y="942"/>
                </a:lnTo>
                <a:lnTo>
                  <a:pt x="2216" y="946"/>
                </a:lnTo>
                <a:lnTo>
                  <a:pt x="2216" y="946"/>
                </a:lnTo>
                <a:lnTo>
                  <a:pt x="2224" y="944"/>
                </a:lnTo>
                <a:lnTo>
                  <a:pt x="2234" y="944"/>
                </a:lnTo>
                <a:lnTo>
                  <a:pt x="2238" y="946"/>
                </a:lnTo>
                <a:lnTo>
                  <a:pt x="2242" y="948"/>
                </a:lnTo>
                <a:lnTo>
                  <a:pt x="2244" y="952"/>
                </a:lnTo>
                <a:lnTo>
                  <a:pt x="2246" y="960"/>
                </a:lnTo>
                <a:lnTo>
                  <a:pt x="2246" y="960"/>
                </a:lnTo>
                <a:lnTo>
                  <a:pt x="2230" y="960"/>
                </a:lnTo>
                <a:lnTo>
                  <a:pt x="2214" y="962"/>
                </a:lnTo>
                <a:lnTo>
                  <a:pt x="2188" y="960"/>
                </a:lnTo>
                <a:lnTo>
                  <a:pt x="2188" y="960"/>
                </a:lnTo>
                <a:lnTo>
                  <a:pt x="2194" y="962"/>
                </a:lnTo>
                <a:lnTo>
                  <a:pt x="2200" y="962"/>
                </a:lnTo>
                <a:lnTo>
                  <a:pt x="2216" y="960"/>
                </a:lnTo>
                <a:lnTo>
                  <a:pt x="2232" y="962"/>
                </a:lnTo>
                <a:lnTo>
                  <a:pt x="2240" y="964"/>
                </a:lnTo>
                <a:lnTo>
                  <a:pt x="2248" y="968"/>
                </a:lnTo>
                <a:lnTo>
                  <a:pt x="2248" y="968"/>
                </a:lnTo>
                <a:lnTo>
                  <a:pt x="2252" y="978"/>
                </a:lnTo>
                <a:lnTo>
                  <a:pt x="2254" y="986"/>
                </a:lnTo>
                <a:lnTo>
                  <a:pt x="2254" y="1006"/>
                </a:lnTo>
                <a:lnTo>
                  <a:pt x="2254" y="1024"/>
                </a:lnTo>
                <a:lnTo>
                  <a:pt x="2256" y="1034"/>
                </a:lnTo>
                <a:lnTo>
                  <a:pt x="2258" y="1042"/>
                </a:lnTo>
                <a:lnTo>
                  <a:pt x="2258" y="1042"/>
                </a:lnTo>
                <a:lnTo>
                  <a:pt x="2264" y="1036"/>
                </a:lnTo>
                <a:lnTo>
                  <a:pt x="2266" y="1028"/>
                </a:lnTo>
                <a:lnTo>
                  <a:pt x="2266" y="1014"/>
                </a:lnTo>
                <a:lnTo>
                  <a:pt x="2266" y="1014"/>
                </a:lnTo>
                <a:lnTo>
                  <a:pt x="2266" y="924"/>
                </a:lnTo>
                <a:lnTo>
                  <a:pt x="2266" y="924"/>
                </a:lnTo>
                <a:lnTo>
                  <a:pt x="2266" y="908"/>
                </a:lnTo>
                <a:lnTo>
                  <a:pt x="2268" y="898"/>
                </a:lnTo>
                <a:lnTo>
                  <a:pt x="2274" y="890"/>
                </a:lnTo>
                <a:lnTo>
                  <a:pt x="2274" y="890"/>
                </a:lnTo>
                <a:lnTo>
                  <a:pt x="2274" y="758"/>
                </a:lnTo>
                <a:lnTo>
                  <a:pt x="2274" y="758"/>
                </a:lnTo>
                <a:lnTo>
                  <a:pt x="2290" y="754"/>
                </a:lnTo>
                <a:lnTo>
                  <a:pt x="2306" y="752"/>
                </a:lnTo>
                <a:lnTo>
                  <a:pt x="2336" y="754"/>
                </a:lnTo>
                <a:lnTo>
                  <a:pt x="2336" y="754"/>
                </a:lnTo>
                <a:lnTo>
                  <a:pt x="2350" y="752"/>
                </a:lnTo>
                <a:lnTo>
                  <a:pt x="2356" y="750"/>
                </a:lnTo>
                <a:lnTo>
                  <a:pt x="2362" y="746"/>
                </a:lnTo>
                <a:lnTo>
                  <a:pt x="2362" y="746"/>
                </a:lnTo>
                <a:lnTo>
                  <a:pt x="2372" y="744"/>
                </a:lnTo>
                <a:lnTo>
                  <a:pt x="2372" y="744"/>
                </a:lnTo>
                <a:lnTo>
                  <a:pt x="2408" y="742"/>
                </a:lnTo>
                <a:lnTo>
                  <a:pt x="2442" y="742"/>
                </a:lnTo>
                <a:lnTo>
                  <a:pt x="2442" y="742"/>
                </a:lnTo>
                <a:lnTo>
                  <a:pt x="2458" y="744"/>
                </a:lnTo>
                <a:lnTo>
                  <a:pt x="2464" y="748"/>
                </a:lnTo>
                <a:lnTo>
                  <a:pt x="2468" y="752"/>
                </a:lnTo>
                <a:lnTo>
                  <a:pt x="2472" y="756"/>
                </a:lnTo>
                <a:lnTo>
                  <a:pt x="2476" y="762"/>
                </a:lnTo>
                <a:lnTo>
                  <a:pt x="2478" y="778"/>
                </a:lnTo>
                <a:lnTo>
                  <a:pt x="2478" y="778"/>
                </a:lnTo>
                <a:lnTo>
                  <a:pt x="2480" y="810"/>
                </a:lnTo>
                <a:lnTo>
                  <a:pt x="2478" y="842"/>
                </a:lnTo>
                <a:lnTo>
                  <a:pt x="2478" y="842"/>
                </a:lnTo>
                <a:lnTo>
                  <a:pt x="2478" y="984"/>
                </a:lnTo>
                <a:lnTo>
                  <a:pt x="2480" y="1126"/>
                </a:lnTo>
                <a:lnTo>
                  <a:pt x="2480" y="1126"/>
                </a:lnTo>
                <a:lnTo>
                  <a:pt x="2482" y="1136"/>
                </a:lnTo>
                <a:lnTo>
                  <a:pt x="2482" y="1136"/>
                </a:lnTo>
                <a:lnTo>
                  <a:pt x="2492" y="1140"/>
                </a:lnTo>
                <a:lnTo>
                  <a:pt x="2502" y="1142"/>
                </a:lnTo>
                <a:lnTo>
                  <a:pt x="2520" y="1140"/>
                </a:lnTo>
                <a:lnTo>
                  <a:pt x="2520" y="1140"/>
                </a:lnTo>
                <a:lnTo>
                  <a:pt x="2534" y="1144"/>
                </a:lnTo>
                <a:lnTo>
                  <a:pt x="2542" y="1148"/>
                </a:lnTo>
                <a:lnTo>
                  <a:pt x="2546" y="1152"/>
                </a:lnTo>
                <a:lnTo>
                  <a:pt x="2548" y="1158"/>
                </a:lnTo>
                <a:lnTo>
                  <a:pt x="2550" y="1170"/>
                </a:lnTo>
                <a:lnTo>
                  <a:pt x="2550" y="1170"/>
                </a:lnTo>
                <a:lnTo>
                  <a:pt x="2552" y="1180"/>
                </a:lnTo>
                <a:lnTo>
                  <a:pt x="2554" y="1190"/>
                </a:lnTo>
                <a:lnTo>
                  <a:pt x="2554" y="1190"/>
                </a:lnTo>
                <a:lnTo>
                  <a:pt x="2556" y="1194"/>
                </a:lnTo>
                <a:lnTo>
                  <a:pt x="2558" y="1196"/>
                </a:lnTo>
                <a:lnTo>
                  <a:pt x="2560" y="1198"/>
                </a:lnTo>
                <a:lnTo>
                  <a:pt x="2566" y="1198"/>
                </a:lnTo>
                <a:lnTo>
                  <a:pt x="2566" y="1198"/>
                </a:lnTo>
                <a:lnTo>
                  <a:pt x="2570" y="1198"/>
                </a:lnTo>
                <a:lnTo>
                  <a:pt x="2574" y="1196"/>
                </a:lnTo>
                <a:lnTo>
                  <a:pt x="2576" y="1194"/>
                </a:lnTo>
                <a:lnTo>
                  <a:pt x="2578" y="1190"/>
                </a:lnTo>
                <a:lnTo>
                  <a:pt x="2578" y="1190"/>
                </a:lnTo>
                <a:lnTo>
                  <a:pt x="2580" y="1176"/>
                </a:lnTo>
                <a:lnTo>
                  <a:pt x="2580" y="1164"/>
                </a:lnTo>
                <a:lnTo>
                  <a:pt x="2580" y="1164"/>
                </a:lnTo>
                <a:lnTo>
                  <a:pt x="2580" y="1054"/>
                </a:lnTo>
                <a:lnTo>
                  <a:pt x="2580" y="1054"/>
                </a:lnTo>
                <a:lnTo>
                  <a:pt x="2580" y="1042"/>
                </a:lnTo>
                <a:lnTo>
                  <a:pt x="2584" y="1030"/>
                </a:lnTo>
                <a:lnTo>
                  <a:pt x="2588" y="1024"/>
                </a:lnTo>
                <a:lnTo>
                  <a:pt x="2594" y="1022"/>
                </a:lnTo>
                <a:lnTo>
                  <a:pt x="2600" y="1018"/>
                </a:lnTo>
                <a:lnTo>
                  <a:pt x="2608" y="1018"/>
                </a:lnTo>
                <a:lnTo>
                  <a:pt x="2608" y="1018"/>
                </a:lnTo>
                <a:lnTo>
                  <a:pt x="2616" y="1016"/>
                </a:lnTo>
                <a:lnTo>
                  <a:pt x="2622" y="1014"/>
                </a:lnTo>
                <a:lnTo>
                  <a:pt x="2628" y="1012"/>
                </a:lnTo>
                <a:lnTo>
                  <a:pt x="2630" y="1008"/>
                </a:lnTo>
                <a:lnTo>
                  <a:pt x="2634" y="1002"/>
                </a:lnTo>
                <a:lnTo>
                  <a:pt x="2634" y="996"/>
                </a:lnTo>
                <a:lnTo>
                  <a:pt x="2636" y="982"/>
                </a:lnTo>
                <a:lnTo>
                  <a:pt x="2636" y="982"/>
                </a:lnTo>
                <a:lnTo>
                  <a:pt x="2636" y="756"/>
                </a:lnTo>
                <a:lnTo>
                  <a:pt x="2636" y="756"/>
                </a:lnTo>
                <a:lnTo>
                  <a:pt x="2634" y="724"/>
                </a:lnTo>
                <a:lnTo>
                  <a:pt x="2636" y="692"/>
                </a:lnTo>
                <a:lnTo>
                  <a:pt x="2636" y="692"/>
                </a:lnTo>
                <a:lnTo>
                  <a:pt x="2636" y="684"/>
                </a:lnTo>
                <a:lnTo>
                  <a:pt x="2638" y="676"/>
                </a:lnTo>
                <a:lnTo>
                  <a:pt x="2642" y="670"/>
                </a:lnTo>
                <a:lnTo>
                  <a:pt x="2644" y="668"/>
                </a:lnTo>
                <a:lnTo>
                  <a:pt x="2650" y="666"/>
                </a:lnTo>
                <a:lnTo>
                  <a:pt x="2650" y="666"/>
                </a:lnTo>
                <a:lnTo>
                  <a:pt x="2700" y="666"/>
                </a:lnTo>
                <a:lnTo>
                  <a:pt x="2700" y="666"/>
                </a:lnTo>
                <a:lnTo>
                  <a:pt x="2714" y="662"/>
                </a:lnTo>
                <a:lnTo>
                  <a:pt x="2728" y="658"/>
                </a:lnTo>
                <a:lnTo>
                  <a:pt x="2742" y="656"/>
                </a:lnTo>
                <a:lnTo>
                  <a:pt x="2758" y="656"/>
                </a:lnTo>
                <a:lnTo>
                  <a:pt x="2786" y="658"/>
                </a:lnTo>
                <a:lnTo>
                  <a:pt x="2814" y="662"/>
                </a:lnTo>
                <a:lnTo>
                  <a:pt x="2814" y="662"/>
                </a:lnTo>
                <a:lnTo>
                  <a:pt x="2820" y="664"/>
                </a:lnTo>
                <a:lnTo>
                  <a:pt x="2824" y="666"/>
                </a:lnTo>
                <a:lnTo>
                  <a:pt x="2828" y="670"/>
                </a:lnTo>
                <a:lnTo>
                  <a:pt x="2830" y="674"/>
                </a:lnTo>
                <a:lnTo>
                  <a:pt x="2832" y="686"/>
                </a:lnTo>
                <a:lnTo>
                  <a:pt x="2832" y="696"/>
                </a:lnTo>
                <a:lnTo>
                  <a:pt x="2832" y="696"/>
                </a:lnTo>
                <a:lnTo>
                  <a:pt x="2832" y="768"/>
                </a:lnTo>
                <a:lnTo>
                  <a:pt x="2832" y="838"/>
                </a:lnTo>
                <a:lnTo>
                  <a:pt x="2832" y="838"/>
                </a:lnTo>
                <a:lnTo>
                  <a:pt x="2832" y="982"/>
                </a:lnTo>
                <a:lnTo>
                  <a:pt x="2832" y="982"/>
                </a:lnTo>
                <a:lnTo>
                  <a:pt x="2832" y="992"/>
                </a:lnTo>
                <a:lnTo>
                  <a:pt x="2836" y="1000"/>
                </a:lnTo>
                <a:lnTo>
                  <a:pt x="2838" y="1004"/>
                </a:lnTo>
                <a:lnTo>
                  <a:pt x="2842" y="1006"/>
                </a:lnTo>
                <a:lnTo>
                  <a:pt x="2848" y="1008"/>
                </a:lnTo>
                <a:lnTo>
                  <a:pt x="2854" y="1006"/>
                </a:lnTo>
                <a:lnTo>
                  <a:pt x="2854" y="1006"/>
                </a:lnTo>
                <a:lnTo>
                  <a:pt x="2876" y="1004"/>
                </a:lnTo>
                <a:lnTo>
                  <a:pt x="2896" y="1002"/>
                </a:lnTo>
                <a:lnTo>
                  <a:pt x="2938" y="1000"/>
                </a:lnTo>
                <a:lnTo>
                  <a:pt x="2978" y="1002"/>
                </a:lnTo>
                <a:lnTo>
                  <a:pt x="3020" y="1004"/>
                </a:lnTo>
                <a:lnTo>
                  <a:pt x="3020" y="1004"/>
                </a:lnTo>
                <a:lnTo>
                  <a:pt x="3024" y="1006"/>
                </a:lnTo>
                <a:lnTo>
                  <a:pt x="3028" y="1008"/>
                </a:lnTo>
                <a:lnTo>
                  <a:pt x="3030" y="1016"/>
                </a:lnTo>
                <a:lnTo>
                  <a:pt x="3034" y="1024"/>
                </a:lnTo>
                <a:lnTo>
                  <a:pt x="3036" y="1028"/>
                </a:lnTo>
                <a:lnTo>
                  <a:pt x="3040" y="1030"/>
                </a:lnTo>
                <a:lnTo>
                  <a:pt x="3040" y="1030"/>
                </a:lnTo>
                <a:lnTo>
                  <a:pt x="3042" y="984"/>
                </a:lnTo>
                <a:lnTo>
                  <a:pt x="3044" y="940"/>
                </a:lnTo>
                <a:lnTo>
                  <a:pt x="3046" y="848"/>
                </a:lnTo>
                <a:lnTo>
                  <a:pt x="3046" y="848"/>
                </a:lnTo>
                <a:lnTo>
                  <a:pt x="3048" y="746"/>
                </a:lnTo>
                <a:lnTo>
                  <a:pt x="3050" y="644"/>
                </a:lnTo>
                <a:lnTo>
                  <a:pt x="3052" y="544"/>
                </a:lnTo>
                <a:lnTo>
                  <a:pt x="3050" y="442"/>
                </a:lnTo>
                <a:lnTo>
                  <a:pt x="3050" y="442"/>
                </a:lnTo>
                <a:lnTo>
                  <a:pt x="3050" y="434"/>
                </a:lnTo>
                <a:lnTo>
                  <a:pt x="3052" y="430"/>
                </a:lnTo>
                <a:lnTo>
                  <a:pt x="3054" y="426"/>
                </a:lnTo>
                <a:lnTo>
                  <a:pt x="3054" y="426"/>
                </a:lnTo>
                <a:lnTo>
                  <a:pt x="3136" y="426"/>
                </a:lnTo>
                <a:lnTo>
                  <a:pt x="3136" y="426"/>
                </a:lnTo>
                <a:lnTo>
                  <a:pt x="3138" y="428"/>
                </a:lnTo>
                <a:lnTo>
                  <a:pt x="3140" y="432"/>
                </a:lnTo>
                <a:lnTo>
                  <a:pt x="3140" y="432"/>
                </a:lnTo>
                <a:lnTo>
                  <a:pt x="3140" y="470"/>
                </a:lnTo>
                <a:lnTo>
                  <a:pt x="3142" y="506"/>
                </a:lnTo>
                <a:lnTo>
                  <a:pt x="3146" y="544"/>
                </a:lnTo>
                <a:lnTo>
                  <a:pt x="3146" y="580"/>
                </a:lnTo>
                <a:lnTo>
                  <a:pt x="3146" y="580"/>
                </a:lnTo>
                <a:lnTo>
                  <a:pt x="3146" y="602"/>
                </a:lnTo>
                <a:lnTo>
                  <a:pt x="3148" y="608"/>
                </a:lnTo>
                <a:lnTo>
                  <a:pt x="3150" y="614"/>
                </a:lnTo>
                <a:lnTo>
                  <a:pt x="3156" y="618"/>
                </a:lnTo>
                <a:lnTo>
                  <a:pt x="3162" y="620"/>
                </a:lnTo>
                <a:lnTo>
                  <a:pt x="3184" y="628"/>
                </a:lnTo>
                <a:lnTo>
                  <a:pt x="3184" y="628"/>
                </a:lnTo>
                <a:lnTo>
                  <a:pt x="3192" y="630"/>
                </a:lnTo>
                <a:lnTo>
                  <a:pt x="3200" y="632"/>
                </a:lnTo>
                <a:lnTo>
                  <a:pt x="3200" y="632"/>
                </a:lnTo>
                <a:lnTo>
                  <a:pt x="3278" y="632"/>
                </a:lnTo>
                <a:lnTo>
                  <a:pt x="3278" y="632"/>
                </a:lnTo>
                <a:lnTo>
                  <a:pt x="3286" y="632"/>
                </a:lnTo>
                <a:lnTo>
                  <a:pt x="3290" y="634"/>
                </a:lnTo>
                <a:lnTo>
                  <a:pt x="3294" y="640"/>
                </a:lnTo>
                <a:lnTo>
                  <a:pt x="3296" y="646"/>
                </a:lnTo>
                <a:lnTo>
                  <a:pt x="3296" y="646"/>
                </a:lnTo>
                <a:lnTo>
                  <a:pt x="3298" y="664"/>
                </a:lnTo>
                <a:lnTo>
                  <a:pt x="3298" y="680"/>
                </a:lnTo>
                <a:lnTo>
                  <a:pt x="3298" y="680"/>
                </a:lnTo>
                <a:lnTo>
                  <a:pt x="3298" y="1008"/>
                </a:lnTo>
                <a:lnTo>
                  <a:pt x="3298" y="1008"/>
                </a:lnTo>
                <a:lnTo>
                  <a:pt x="3298" y="1032"/>
                </a:lnTo>
                <a:lnTo>
                  <a:pt x="3300" y="1038"/>
                </a:lnTo>
                <a:lnTo>
                  <a:pt x="3304" y="1044"/>
                </a:lnTo>
                <a:lnTo>
                  <a:pt x="3308" y="1048"/>
                </a:lnTo>
                <a:lnTo>
                  <a:pt x="3316" y="1048"/>
                </a:lnTo>
                <a:lnTo>
                  <a:pt x="3338" y="1050"/>
                </a:lnTo>
                <a:lnTo>
                  <a:pt x="3338" y="1050"/>
                </a:lnTo>
                <a:lnTo>
                  <a:pt x="3358" y="1052"/>
                </a:lnTo>
                <a:lnTo>
                  <a:pt x="3366" y="1054"/>
                </a:lnTo>
                <a:lnTo>
                  <a:pt x="3370" y="1056"/>
                </a:lnTo>
                <a:lnTo>
                  <a:pt x="3374" y="1060"/>
                </a:lnTo>
                <a:lnTo>
                  <a:pt x="3378" y="1066"/>
                </a:lnTo>
                <a:lnTo>
                  <a:pt x="3384" y="1086"/>
                </a:lnTo>
                <a:lnTo>
                  <a:pt x="3384" y="1086"/>
                </a:lnTo>
                <a:lnTo>
                  <a:pt x="3386" y="1090"/>
                </a:lnTo>
                <a:lnTo>
                  <a:pt x="3390" y="1094"/>
                </a:lnTo>
                <a:lnTo>
                  <a:pt x="3390" y="1094"/>
                </a:lnTo>
                <a:lnTo>
                  <a:pt x="3400" y="1096"/>
                </a:lnTo>
                <a:lnTo>
                  <a:pt x="3408" y="1096"/>
                </a:lnTo>
                <a:lnTo>
                  <a:pt x="3426" y="1096"/>
                </a:lnTo>
                <a:lnTo>
                  <a:pt x="3426" y="1096"/>
                </a:lnTo>
                <a:lnTo>
                  <a:pt x="3442" y="1098"/>
                </a:lnTo>
                <a:lnTo>
                  <a:pt x="3448" y="1100"/>
                </a:lnTo>
                <a:lnTo>
                  <a:pt x="3452" y="1104"/>
                </a:lnTo>
                <a:lnTo>
                  <a:pt x="3456" y="1108"/>
                </a:lnTo>
                <a:lnTo>
                  <a:pt x="3458" y="1114"/>
                </a:lnTo>
                <a:lnTo>
                  <a:pt x="3460" y="1130"/>
                </a:lnTo>
                <a:lnTo>
                  <a:pt x="3460" y="1130"/>
                </a:lnTo>
                <a:lnTo>
                  <a:pt x="3460" y="1160"/>
                </a:lnTo>
                <a:lnTo>
                  <a:pt x="3462" y="1192"/>
                </a:lnTo>
                <a:lnTo>
                  <a:pt x="3462" y="1192"/>
                </a:lnTo>
                <a:lnTo>
                  <a:pt x="3464" y="1202"/>
                </a:lnTo>
                <a:lnTo>
                  <a:pt x="3468" y="1208"/>
                </a:lnTo>
                <a:lnTo>
                  <a:pt x="3474" y="1212"/>
                </a:lnTo>
                <a:lnTo>
                  <a:pt x="3484" y="1214"/>
                </a:lnTo>
                <a:lnTo>
                  <a:pt x="3484" y="1214"/>
                </a:lnTo>
                <a:lnTo>
                  <a:pt x="3492" y="1214"/>
                </a:lnTo>
                <a:lnTo>
                  <a:pt x="3492" y="1214"/>
                </a:lnTo>
                <a:lnTo>
                  <a:pt x="3518" y="1214"/>
                </a:lnTo>
                <a:lnTo>
                  <a:pt x="3526" y="1212"/>
                </a:lnTo>
                <a:lnTo>
                  <a:pt x="3532" y="1210"/>
                </a:lnTo>
                <a:lnTo>
                  <a:pt x="3536" y="1204"/>
                </a:lnTo>
                <a:lnTo>
                  <a:pt x="3538" y="1196"/>
                </a:lnTo>
                <a:lnTo>
                  <a:pt x="3538" y="1170"/>
                </a:lnTo>
                <a:lnTo>
                  <a:pt x="3538" y="1170"/>
                </a:lnTo>
                <a:lnTo>
                  <a:pt x="3538" y="884"/>
                </a:lnTo>
                <a:lnTo>
                  <a:pt x="3538" y="884"/>
                </a:lnTo>
                <a:lnTo>
                  <a:pt x="3540" y="860"/>
                </a:lnTo>
                <a:lnTo>
                  <a:pt x="3542" y="852"/>
                </a:lnTo>
                <a:lnTo>
                  <a:pt x="3546" y="846"/>
                </a:lnTo>
                <a:lnTo>
                  <a:pt x="3552" y="842"/>
                </a:lnTo>
                <a:lnTo>
                  <a:pt x="3560" y="840"/>
                </a:lnTo>
                <a:lnTo>
                  <a:pt x="3586" y="838"/>
                </a:lnTo>
                <a:lnTo>
                  <a:pt x="3586" y="838"/>
                </a:lnTo>
                <a:lnTo>
                  <a:pt x="3694" y="838"/>
                </a:lnTo>
                <a:lnTo>
                  <a:pt x="3694" y="838"/>
                </a:lnTo>
                <a:lnTo>
                  <a:pt x="3718" y="840"/>
                </a:lnTo>
                <a:lnTo>
                  <a:pt x="3726" y="842"/>
                </a:lnTo>
                <a:lnTo>
                  <a:pt x="3732" y="846"/>
                </a:lnTo>
                <a:lnTo>
                  <a:pt x="3736" y="850"/>
                </a:lnTo>
                <a:lnTo>
                  <a:pt x="3738" y="858"/>
                </a:lnTo>
                <a:lnTo>
                  <a:pt x="3740" y="882"/>
                </a:lnTo>
                <a:lnTo>
                  <a:pt x="3740" y="882"/>
                </a:lnTo>
                <a:lnTo>
                  <a:pt x="3740" y="900"/>
                </a:lnTo>
                <a:lnTo>
                  <a:pt x="3742" y="908"/>
                </a:lnTo>
                <a:lnTo>
                  <a:pt x="3748" y="916"/>
                </a:lnTo>
                <a:lnTo>
                  <a:pt x="3748" y="916"/>
                </a:lnTo>
                <a:lnTo>
                  <a:pt x="3772" y="926"/>
                </a:lnTo>
                <a:lnTo>
                  <a:pt x="3780" y="930"/>
                </a:lnTo>
                <a:lnTo>
                  <a:pt x="3786" y="936"/>
                </a:lnTo>
                <a:lnTo>
                  <a:pt x="3788" y="942"/>
                </a:lnTo>
                <a:lnTo>
                  <a:pt x="3790" y="952"/>
                </a:lnTo>
                <a:lnTo>
                  <a:pt x="3790" y="978"/>
                </a:lnTo>
                <a:lnTo>
                  <a:pt x="3790" y="978"/>
                </a:lnTo>
                <a:lnTo>
                  <a:pt x="3790" y="1024"/>
                </a:lnTo>
                <a:lnTo>
                  <a:pt x="3792" y="1050"/>
                </a:lnTo>
                <a:lnTo>
                  <a:pt x="3794" y="1076"/>
                </a:lnTo>
                <a:lnTo>
                  <a:pt x="3794" y="1076"/>
                </a:lnTo>
                <a:lnTo>
                  <a:pt x="3800" y="1066"/>
                </a:lnTo>
                <a:lnTo>
                  <a:pt x="3802" y="1058"/>
                </a:lnTo>
                <a:lnTo>
                  <a:pt x="3802" y="1044"/>
                </a:lnTo>
                <a:lnTo>
                  <a:pt x="3802" y="1044"/>
                </a:lnTo>
                <a:lnTo>
                  <a:pt x="3804" y="962"/>
                </a:lnTo>
                <a:lnTo>
                  <a:pt x="3802" y="880"/>
                </a:lnTo>
                <a:lnTo>
                  <a:pt x="3802" y="880"/>
                </a:lnTo>
                <a:lnTo>
                  <a:pt x="3802" y="870"/>
                </a:lnTo>
                <a:lnTo>
                  <a:pt x="3804" y="862"/>
                </a:lnTo>
                <a:lnTo>
                  <a:pt x="3806" y="854"/>
                </a:lnTo>
                <a:lnTo>
                  <a:pt x="3810" y="848"/>
                </a:lnTo>
                <a:lnTo>
                  <a:pt x="3816" y="842"/>
                </a:lnTo>
                <a:lnTo>
                  <a:pt x="3822" y="838"/>
                </a:lnTo>
                <a:lnTo>
                  <a:pt x="3838" y="830"/>
                </a:lnTo>
                <a:lnTo>
                  <a:pt x="3838" y="830"/>
                </a:lnTo>
                <a:lnTo>
                  <a:pt x="3916" y="806"/>
                </a:lnTo>
                <a:lnTo>
                  <a:pt x="3992" y="780"/>
                </a:lnTo>
                <a:lnTo>
                  <a:pt x="3992" y="780"/>
                </a:lnTo>
                <a:lnTo>
                  <a:pt x="4006" y="774"/>
                </a:lnTo>
                <a:lnTo>
                  <a:pt x="4020" y="768"/>
                </a:lnTo>
                <a:lnTo>
                  <a:pt x="4036" y="766"/>
                </a:lnTo>
                <a:lnTo>
                  <a:pt x="4042" y="764"/>
                </a:lnTo>
                <a:lnTo>
                  <a:pt x="4050" y="766"/>
                </a:lnTo>
                <a:lnTo>
                  <a:pt x="4050" y="766"/>
                </a:lnTo>
                <a:lnTo>
                  <a:pt x="4056" y="774"/>
                </a:lnTo>
                <a:lnTo>
                  <a:pt x="4060" y="782"/>
                </a:lnTo>
                <a:lnTo>
                  <a:pt x="4060" y="800"/>
                </a:lnTo>
                <a:lnTo>
                  <a:pt x="4060" y="800"/>
                </a:lnTo>
                <a:lnTo>
                  <a:pt x="4060" y="892"/>
                </a:lnTo>
                <a:lnTo>
                  <a:pt x="4060" y="892"/>
                </a:lnTo>
                <a:lnTo>
                  <a:pt x="4062" y="902"/>
                </a:lnTo>
                <a:lnTo>
                  <a:pt x="4064" y="912"/>
                </a:lnTo>
                <a:lnTo>
                  <a:pt x="4072" y="918"/>
                </a:lnTo>
                <a:lnTo>
                  <a:pt x="4080" y="924"/>
                </a:lnTo>
                <a:lnTo>
                  <a:pt x="4080" y="924"/>
                </a:lnTo>
                <a:lnTo>
                  <a:pt x="4096" y="932"/>
                </a:lnTo>
                <a:lnTo>
                  <a:pt x="4112" y="940"/>
                </a:lnTo>
                <a:lnTo>
                  <a:pt x="4128" y="944"/>
                </a:lnTo>
                <a:lnTo>
                  <a:pt x="4146" y="946"/>
                </a:lnTo>
                <a:lnTo>
                  <a:pt x="4146" y="946"/>
                </a:lnTo>
                <a:lnTo>
                  <a:pt x="4152" y="948"/>
                </a:lnTo>
                <a:lnTo>
                  <a:pt x="4158" y="950"/>
                </a:lnTo>
                <a:lnTo>
                  <a:pt x="4160" y="954"/>
                </a:lnTo>
                <a:lnTo>
                  <a:pt x="4164" y="960"/>
                </a:lnTo>
                <a:lnTo>
                  <a:pt x="4166" y="972"/>
                </a:lnTo>
                <a:lnTo>
                  <a:pt x="4170" y="982"/>
                </a:lnTo>
                <a:lnTo>
                  <a:pt x="4170" y="982"/>
                </a:lnTo>
                <a:lnTo>
                  <a:pt x="4178" y="974"/>
                </a:lnTo>
                <a:lnTo>
                  <a:pt x="4182" y="964"/>
                </a:lnTo>
                <a:lnTo>
                  <a:pt x="4184" y="954"/>
                </a:lnTo>
                <a:lnTo>
                  <a:pt x="4184" y="944"/>
                </a:lnTo>
                <a:lnTo>
                  <a:pt x="4184" y="944"/>
                </a:lnTo>
                <a:lnTo>
                  <a:pt x="4184" y="782"/>
                </a:lnTo>
                <a:lnTo>
                  <a:pt x="4184" y="782"/>
                </a:lnTo>
                <a:lnTo>
                  <a:pt x="4184" y="760"/>
                </a:lnTo>
                <a:lnTo>
                  <a:pt x="4188" y="750"/>
                </a:lnTo>
                <a:lnTo>
                  <a:pt x="4194" y="742"/>
                </a:lnTo>
                <a:lnTo>
                  <a:pt x="4194" y="742"/>
                </a:lnTo>
                <a:lnTo>
                  <a:pt x="4236" y="736"/>
                </a:lnTo>
                <a:lnTo>
                  <a:pt x="4278" y="734"/>
                </a:lnTo>
                <a:lnTo>
                  <a:pt x="4298" y="734"/>
                </a:lnTo>
                <a:lnTo>
                  <a:pt x="4320" y="736"/>
                </a:lnTo>
                <a:lnTo>
                  <a:pt x="4340" y="740"/>
                </a:lnTo>
                <a:lnTo>
                  <a:pt x="4360" y="744"/>
                </a:lnTo>
                <a:lnTo>
                  <a:pt x="4360" y="744"/>
                </a:lnTo>
                <a:lnTo>
                  <a:pt x="4370" y="744"/>
                </a:lnTo>
                <a:lnTo>
                  <a:pt x="4376" y="744"/>
                </a:lnTo>
                <a:lnTo>
                  <a:pt x="4382" y="746"/>
                </a:lnTo>
                <a:lnTo>
                  <a:pt x="4388" y="750"/>
                </a:lnTo>
                <a:lnTo>
                  <a:pt x="4390" y="756"/>
                </a:lnTo>
                <a:lnTo>
                  <a:pt x="4392" y="762"/>
                </a:lnTo>
                <a:lnTo>
                  <a:pt x="4394" y="778"/>
                </a:lnTo>
                <a:lnTo>
                  <a:pt x="4394" y="778"/>
                </a:lnTo>
                <a:lnTo>
                  <a:pt x="4394" y="830"/>
                </a:lnTo>
                <a:lnTo>
                  <a:pt x="4394" y="880"/>
                </a:lnTo>
                <a:lnTo>
                  <a:pt x="4394" y="980"/>
                </a:lnTo>
                <a:lnTo>
                  <a:pt x="4394" y="980"/>
                </a:lnTo>
                <a:lnTo>
                  <a:pt x="4398" y="986"/>
                </a:lnTo>
                <a:lnTo>
                  <a:pt x="4400" y="992"/>
                </a:lnTo>
                <a:lnTo>
                  <a:pt x="4402" y="1002"/>
                </a:lnTo>
                <a:lnTo>
                  <a:pt x="4402" y="1026"/>
                </a:lnTo>
                <a:lnTo>
                  <a:pt x="4402" y="1026"/>
                </a:lnTo>
                <a:lnTo>
                  <a:pt x="4402" y="1102"/>
                </a:lnTo>
                <a:lnTo>
                  <a:pt x="4402" y="1102"/>
                </a:lnTo>
                <a:lnTo>
                  <a:pt x="4402" y="1108"/>
                </a:lnTo>
                <a:lnTo>
                  <a:pt x="4404" y="1112"/>
                </a:lnTo>
                <a:lnTo>
                  <a:pt x="4406" y="1114"/>
                </a:lnTo>
                <a:lnTo>
                  <a:pt x="4408" y="1116"/>
                </a:lnTo>
                <a:lnTo>
                  <a:pt x="4416" y="1118"/>
                </a:lnTo>
                <a:lnTo>
                  <a:pt x="4424" y="1118"/>
                </a:lnTo>
                <a:lnTo>
                  <a:pt x="4424" y="1118"/>
                </a:lnTo>
                <a:lnTo>
                  <a:pt x="4444" y="1120"/>
                </a:lnTo>
                <a:lnTo>
                  <a:pt x="4454" y="1124"/>
                </a:lnTo>
                <a:lnTo>
                  <a:pt x="4462" y="1130"/>
                </a:lnTo>
                <a:lnTo>
                  <a:pt x="4462" y="1130"/>
                </a:lnTo>
                <a:lnTo>
                  <a:pt x="4474" y="1134"/>
                </a:lnTo>
                <a:lnTo>
                  <a:pt x="4480" y="1136"/>
                </a:lnTo>
                <a:lnTo>
                  <a:pt x="4486" y="1138"/>
                </a:lnTo>
                <a:lnTo>
                  <a:pt x="4492" y="1136"/>
                </a:lnTo>
                <a:lnTo>
                  <a:pt x="4496" y="1134"/>
                </a:lnTo>
                <a:lnTo>
                  <a:pt x="4500" y="1128"/>
                </a:lnTo>
                <a:lnTo>
                  <a:pt x="4504" y="1120"/>
                </a:lnTo>
                <a:lnTo>
                  <a:pt x="4504" y="1120"/>
                </a:lnTo>
                <a:lnTo>
                  <a:pt x="4504" y="1058"/>
                </a:lnTo>
                <a:lnTo>
                  <a:pt x="4504" y="1058"/>
                </a:lnTo>
                <a:lnTo>
                  <a:pt x="4504" y="1044"/>
                </a:lnTo>
                <a:lnTo>
                  <a:pt x="4508" y="1032"/>
                </a:lnTo>
                <a:lnTo>
                  <a:pt x="4510" y="1028"/>
                </a:lnTo>
                <a:lnTo>
                  <a:pt x="4514" y="1022"/>
                </a:lnTo>
                <a:lnTo>
                  <a:pt x="4520" y="1018"/>
                </a:lnTo>
                <a:lnTo>
                  <a:pt x="4528" y="1016"/>
                </a:lnTo>
                <a:lnTo>
                  <a:pt x="4528" y="1016"/>
                </a:lnTo>
                <a:lnTo>
                  <a:pt x="4532" y="1012"/>
                </a:lnTo>
                <a:lnTo>
                  <a:pt x="4536" y="1010"/>
                </a:lnTo>
                <a:lnTo>
                  <a:pt x="4540" y="1004"/>
                </a:lnTo>
                <a:lnTo>
                  <a:pt x="4542" y="1000"/>
                </a:lnTo>
                <a:lnTo>
                  <a:pt x="4542" y="990"/>
                </a:lnTo>
                <a:lnTo>
                  <a:pt x="4542" y="980"/>
                </a:lnTo>
                <a:lnTo>
                  <a:pt x="4542" y="980"/>
                </a:lnTo>
                <a:lnTo>
                  <a:pt x="4542" y="964"/>
                </a:lnTo>
                <a:lnTo>
                  <a:pt x="4544" y="950"/>
                </a:lnTo>
                <a:lnTo>
                  <a:pt x="4548" y="936"/>
                </a:lnTo>
                <a:lnTo>
                  <a:pt x="4552" y="928"/>
                </a:lnTo>
                <a:lnTo>
                  <a:pt x="4558" y="922"/>
                </a:lnTo>
                <a:lnTo>
                  <a:pt x="4558" y="922"/>
                </a:lnTo>
                <a:lnTo>
                  <a:pt x="4562" y="914"/>
                </a:lnTo>
                <a:lnTo>
                  <a:pt x="4564" y="904"/>
                </a:lnTo>
                <a:lnTo>
                  <a:pt x="4564" y="884"/>
                </a:lnTo>
                <a:lnTo>
                  <a:pt x="4564" y="884"/>
                </a:lnTo>
                <a:lnTo>
                  <a:pt x="4566" y="766"/>
                </a:lnTo>
                <a:lnTo>
                  <a:pt x="4564" y="646"/>
                </a:lnTo>
                <a:lnTo>
                  <a:pt x="4564" y="646"/>
                </a:lnTo>
                <a:lnTo>
                  <a:pt x="4564" y="628"/>
                </a:lnTo>
                <a:lnTo>
                  <a:pt x="4566" y="620"/>
                </a:lnTo>
                <a:lnTo>
                  <a:pt x="4568" y="610"/>
                </a:lnTo>
                <a:lnTo>
                  <a:pt x="4568" y="610"/>
                </a:lnTo>
                <a:lnTo>
                  <a:pt x="4570" y="604"/>
                </a:lnTo>
                <a:lnTo>
                  <a:pt x="4574" y="600"/>
                </a:lnTo>
                <a:lnTo>
                  <a:pt x="4578" y="598"/>
                </a:lnTo>
                <a:lnTo>
                  <a:pt x="4586" y="596"/>
                </a:lnTo>
                <a:lnTo>
                  <a:pt x="4586" y="596"/>
                </a:lnTo>
                <a:lnTo>
                  <a:pt x="4624" y="596"/>
                </a:lnTo>
                <a:lnTo>
                  <a:pt x="4660" y="594"/>
                </a:lnTo>
                <a:lnTo>
                  <a:pt x="4698" y="592"/>
                </a:lnTo>
                <a:lnTo>
                  <a:pt x="4736" y="592"/>
                </a:lnTo>
                <a:lnTo>
                  <a:pt x="4736" y="592"/>
                </a:lnTo>
                <a:lnTo>
                  <a:pt x="4748" y="592"/>
                </a:lnTo>
                <a:lnTo>
                  <a:pt x="4754" y="594"/>
                </a:lnTo>
                <a:lnTo>
                  <a:pt x="4760" y="598"/>
                </a:lnTo>
                <a:lnTo>
                  <a:pt x="4760" y="598"/>
                </a:lnTo>
                <a:lnTo>
                  <a:pt x="4764" y="606"/>
                </a:lnTo>
                <a:lnTo>
                  <a:pt x="4766" y="616"/>
                </a:lnTo>
                <a:lnTo>
                  <a:pt x="4766" y="636"/>
                </a:lnTo>
                <a:lnTo>
                  <a:pt x="4766" y="636"/>
                </a:lnTo>
                <a:lnTo>
                  <a:pt x="4766" y="948"/>
                </a:lnTo>
                <a:lnTo>
                  <a:pt x="4766" y="948"/>
                </a:lnTo>
                <a:lnTo>
                  <a:pt x="4768" y="974"/>
                </a:lnTo>
                <a:lnTo>
                  <a:pt x="4770" y="998"/>
                </a:lnTo>
                <a:lnTo>
                  <a:pt x="4770" y="998"/>
                </a:lnTo>
                <a:lnTo>
                  <a:pt x="4772" y="1008"/>
                </a:lnTo>
                <a:lnTo>
                  <a:pt x="4776" y="1012"/>
                </a:lnTo>
                <a:lnTo>
                  <a:pt x="4782" y="1014"/>
                </a:lnTo>
                <a:lnTo>
                  <a:pt x="4790" y="1014"/>
                </a:lnTo>
                <a:lnTo>
                  <a:pt x="4790" y="1014"/>
                </a:lnTo>
                <a:lnTo>
                  <a:pt x="4802" y="1006"/>
                </a:lnTo>
                <a:lnTo>
                  <a:pt x="4814" y="1002"/>
                </a:lnTo>
                <a:lnTo>
                  <a:pt x="4814" y="1002"/>
                </a:lnTo>
                <a:lnTo>
                  <a:pt x="4848" y="1000"/>
                </a:lnTo>
                <a:lnTo>
                  <a:pt x="4882" y="1000"/>
                </a:lnTo>
                <a:lnTo>
                  <a:pt x="4950" y="1000"/>
                </a:lnTo>
                <a:lnTo>
                  <a:pt x="4950" y="1000"/>
                </a:lnTo>
                <a:lnTo>
                  <a:pt x="4960" y="1002"/>
                </a:lnTo>
                <a:lnTo>
                  <a:pt x="4970" y="1004"/>
                </a:lnTo>
                <a:lnTo>
                  <a:pt x="4978" y="1010"/>
                </a:lnTo>
                <a:lnTo>
                  <a:pt x="4982" y="1020"/>
                </a:lnTo>
                <a:lnTo>
                  <a:pt x="4982" y="1020"/>
                </a:lnTo>
                <a:lnTo>
                  <a:pt x="4984" y="1026"/>
                </a:lnTo>
                <a:lnTo>
                  <a:pt x="4986" y="1030"/>
                </a:lnTo>
                <a:lnTo>
                  <a:pt x="4988" y="1034"/>
                </a:lnTo>
                <a:lnTo>
                  <a:pt x="4988" y="1034"/>
                </a:lnTo>
                <a:lnTo>
                  <a:pt x="4992" y="1020"/>
                </a:lnTo>
                <a:lnTo>
                  <a:pt x="4996" y="1014"/>
                </a:lnTo>
                <a:lnTo>
                  <a:pt x="5000" y="1008"/>
                </a:lnTo>
                <a:lnTo>
                  <a:pt x="5004" y="1004"/>
                </a:lnTo>
                <a:lnTo>
                  <a:pt x="5010" y="1002"/>
                </a:lnTo>
                <a:lnTo>
                  <a:pt x="5018" y="1000"/>
                </a:lnTo>
                <a:lnTo>
                  <a:pt x="5026" y="1000"/>
                </a:lnTo>
                <a:lnTo>
                  <a:pt x="5026" y="1000"/>
                </a:lnTo>
                <a:lnTo>
                  <a:pt x="5034" y="1002"/>
                </a:lnTo>
                <a:lnTo>
                  <a:pt x="5040" y="1004"/>
                </a:lnTo>
                <a:lnTo>
                  <a:pt x="5044" y="1010"/>
                </a:lnTo>
                <a:lnTo>
                  <a:pt x="5046" y="1016"/>
                </a:lnTo>
                <a:lnTo>
                  <a:pt x="5046" y="1016"/>
                </a:lnTo>
                <a:lnTo>
                  <a:pt x="5048" y="1090"/>
                </a:lnTo>
                <a:lnTo>
                  <a:pt x="5046" y="1126"/>
                </a:lnTo>
                <a:lnTo>
                  <a:pt x="5046" y="1144"/>
                </a:lnTo>
                <a:lnTo>
                  <a:pt x="5042" y="1162"/>
                </a:lnTo>
                <a:lnTo>
                  <a:pt x="5042" y="1162"/>
                </a:lnTo>
                <a:lnTo>
                  <a:pt x="5038" y="1170"/>
                </a:lnTo>
                <a:lnTo>
                  <a:pt x="5040" y="1174"/>
                </a:lnTo>
                <a:lnTo>
                  <a:pt x="5044" y="1174"/>
                </a:lnTo>
                <a:lnTo>
                  <a:pt x="5050" y="1176"/>
                </a:lnTo>
                <a:lnTo>
                  <a:pt x="5050" y="1176"/>
                </a:lnTo>
                <a:lnTo>
                  <a:pt x="5086" y="1174"/>
                </a:lnTo>
                <a:lnTo>
                  <a:pt x="5122" y="1174"/>
                </a:lnTo>
                <a:lnTo>
                  <a:pt x="5122" y="1174"/>
                </a:lnTo>
                <a:lnTo>
                  <a:pt x="5122" y="1172"/>
                </a:lnTo>
                <a:lnTo>
                  <a:pt x="5122" y="1172"/>
                </a:lnTo>
                <a:lnTo>
                  <a:pt x="5120" y="1170"/>
                </a:lnTo>
                <a:lnTo>
                  <a:pt x="5122" y="1172"/>
                </a:lnTo>
                <a:lnTo>
                  <a:pt x="5122" y="1172"/>
                </a:lnTo>
                <a:lnTo>
                  <a:pt x="5122" y="1174"/>
                </a:lnTo>
                <a:lnTo>
                  <a:pt x="5120" y="1174"/>
                </a:lnTo>
                <a:lnTo>
                  <a:pt x="5120" y="1174"/>
                </a:lnTo>
                <a:lnTo>
                  <a:pt x="5052" y="1174"/>
                </a:lnTo>
                <a:lnTo>
                  <a:pt x="5052" y="1174"/>
                </a:lnTo>
                <a:lnTo>
                  <a:pt x="5048" y="1174"/>
                </a:lnTo>
                <a:lnTo>
                  <a:pt x="5042" y="1174"/>
                </a:lnTo>
                <a:lnTo>
                  <a:pt x="5042" y="1174"/>
                </a:lnTo>
                <a:lnTo>
                  <a:pt x="5040" y="1172"/>
                </a:lnTo>
                <a:lnTo>
                  <a:pt x="5040" y="1164"/>
                </a:lnTo>
                <a:lnTo>
                  <a:pt x="5040" y="1164"/>
                </a:lnTo>
                <a:lnTo>
                  <a:pt x="5048" y="1160"/>
                </a:lnTo>
                <a:lnTo>
                  <a:pt x="5056" y="1158"/>
                </a:lnTo>
                <a:lnTo>
                  <a:pt x="5072" y="1158"/>
                </a:lnTo>
                <a:lnTo>
                  <a:pt x="5090" y="1158"/>
                </a:lnTo>
                <a:lnTo>
                  <a:pt x="5106" y="1158"/>
                </a:lnTo>
                <a:lnTo>
                  <a:pt x="5106" y="1158"/>
                </a:lnTo>
                <a:lnTo>
                  <a:pt x="5116" y="1158"/>
                </a:lnTo>
                <a:lnTo>
                  <a:pt x="5124" y="1156"/>
                </a:lnTo>
                <a:lnTo>
                  <a:pt x="5132" y="1152"/>
                </a:lnTo>
                <a:lnTo>
                  <a:pt x="5134" y="1150"/>
                </a:lnTo>
                <a:lnTo>
                  <a:pt x="5136" y="1144"/>
                </a:lnTo>
                <a:lnTo>
                  <a:pt x="5136" y="1144"/>
                </a:lnTo>
                <a:lnTo>
                  <a:pt x="5138" y="1118"/>
                </a:lnTo>
                <a:lnTo>
                  <a:pt x="5138" y="1090"/>
                </a:lnTo>
                <a:lnTo>
                  <a:pt x="5138" y="1090"/>
                </a:lnTo>
                <a:lnTo>
                  <a:pt x="5136" y="964"/>
                </a:lnTo>
                <a:lnTo>
                  <a:pt x="5136" y="836"/>
                </a:lnTo>
                <a:lnTo>
                  <a:pt x="5136" y="836"/>
                </a:lnTo>
                <a:lnTo>
                  <a:pt x="5138" y="824"/>
                </a:lnTo>
                <a:lnTo>
                  <a:pt x="5140" y="812"/>
                </a:lnTo>
                <a:lnTo>
                  <a:pt x="5140" y="812"/>
                </a:lnTo>
                <a:lnTo>
                  <a:pt x="5144" y="808"/>
                </a:lnTo>
                <a:lnTo>
                  <a:pt x="5146" y="804"/>
                </a:lnTo>
                <a:lnTo>
                  <a:pt x="5146" y="804"/>
                </a:lnTo>
                <a:lnTo>
                  <a:pt x="5164" y="800"/>
                </a:lnTo>
                <a:lnTo>
                  <a:pt x="5182" y="798"/>
                </a:lnTo>
                <a:lnTo>
                  <a:pt x="5216" y="800"/>
                </a:lnTo>
                <a:lnTo>
                  <a:pt x="5216" y="800"/>
                </a:lnTo>
                <a:lnTo>
                  <a:pt x="5222" y="800"/>
                </a:lnTo>
                <a:lnTo>
                  <a:pt x="5228" y="802"/>
                </a:lnTo>
                <a:lnTo>
                  <a:pt x="5232" y="806"/>
                </a:lnTo>
                <a:lnTo>
                  <a:pt x="5236" y="810"/>
                </a:lnTo>
                <a:lnTo>
                  <a:pt x="5238" y="820"/>
                </a:lnTo>
                <a:lnTo>
                  <a:pt x="5240" y="832"/>
                </a:lnTo>
                <a:lnTo>
                  <a:pt x="5240" y="832"/>
                </a:lnTo>
                <a:lnTo>
                  <a:pt x="5238" y="884"/>
                </a:lnTo>
                <a:lnTo>
                  <a:pt x="5238" y="938"/>
                </a:lnTo>
                <a:lnTo>
                  <a:pt x="5238" y="1044"/>
                </a:lnTo>
                <a:lnTo>
                  <a:pt x="5238" y="1044"/>
                </a:lnTo>
                <a:lnTo>
                  <a:pt x="5238" y="1052"/>
                </a:lnTo>
                <a:lnTo>
                  <a:pt x="5238" y="1052"/>
                </a:lnTo>
                <a:lnTo>
                  <a:pt x="5244" y="1056"/>
                </a:lnTo>
                <a:lnTo>
                  <a:pt x="5250" y="1058"/>
                </a:lnTo>
                <a:lnTo>
                  <a:pt x="5264" y="1058"/>
                </a:lnTo>
                <a:lnTo>
                  <a:pt x="5278" y="1056"/>
                </a:lnTo>
                <a:lnTo>
                  <a:pt x="5290" y="1056"/>
                </a:lnTo>
                <a:lnTo>
                  <a:pt x="5290" y="1056"/>
                </a:lnTo>
                <a:lnTo>
                  <a:pt x="5300" y="1056"/>
                </a:lnTo>
                <a:lnTo>
                  <a:pt x="5300" y="1056"/>
                </a:lnTo>
                <a:lnTo>
                  <a:pt x="5316" y="1058"/>
                </a:lnTo>
                <a:lnTo>
                  <a:pt x="5324" y="1060"/>
                </a:lnTo>
                <a:lnTo>
                  <a:pt x="5332" y="1064"/>
                </a:lnTo>
                <a:lnTo>
                  <a:pt x="5332" y="1064"/>
                </a:lnTo>
                <a:lnTo>
                  <a:pt x="5336" y="1070"/>
                </a:lnTo>
                <a:lnTo>
                  <a:pt x="5338" y="1078"/>
                </a:lnTo>
                <a:lnTo>
                  <a:pt x="5340" y="1092"/>
                </a:lnTo>
                <a:lnTo>
                  <a:pt x="5340" y="1092"/>
                </a:lnTo>
                <a:lnTo>
                  <a:pt x="5344" y="1100"/>
                </a:lnTo>
                <a:lnTo>
                  <a:pt x="5344" y="1100"/>
                </a:lnTo>
                <a:lnTo>
                  <a:pt x="5350" y="1102"/>
                </a:lnTo>
                <a:lnTo>
                  <a:pt x="5358" y="1102"/>
                </a:lnTo>
                <a:lnTo>
                  <a:pt x="5372" y="1102"/>
                </a:lnTo>
                <a:lnTo>
                  <a:pt x="5372" y="1102"/>
                </a:lnTo>
                <a:lnTo>
                  <a:pt x="5392" y="1104"/>
                </a:lnTo>
                <a:lnTo>
                  <a:pt x="5400" y="1106"/>
                </a:lnTo>
                <a:lnTo>
                  <a:pt x="5404" y="1108"/>
                </a:lnTo>
                <a:lnTo>
                  <a:pt x="5406" y="1112"/>
                </a:lnTo>
                <a:lnTo>
                  <a:pt x="5410" y="1120"/>
                </a:lnTo>
                <a:lnTo>
                  <a:pt x="5412" y="1140"/>
                </a:lnTo>
                <a:lnTo>
                  <a:pt x="5412" y="1140"/>
                </a:lnTo>
                <a:lnTo>
                  <a:pt x="5412" y="1146"/>
                </a:lnTo>
                <a:lnTo>
                  <a:pt x="5414" y="1150"/>
                </a:lnTo>
                <a:lnTo>
                  <a:pt x="5414" y="1150"/>
                </a:lnTo>
                <a:lnTo>
                  <a:pt x="5432" y="1154"/>
                </a:lnTo>
                <a:lnTo>
                  <a:pt x="5448" y="1154"/>
                </a:lnTo>
                <a:lnTo>
                  <a:pt x="5466" y="1152"/>
                </a:lnTo>
                <a:lnTo>
                  <a:pt x="5482" y="1148"/>
                </a:lnTo>
                <a:lnTo>
                  <a:pt x="5482" y="1148"/>
                </a:lnTo>
                <a:lnTo>
                  <a:pt x="5484" y="1144"/>
                </a:lnTo>
                <a:lnTo>
                  <a:pt x="5486" y="1138"/>
                </a:lnTo>
                <a:lnTo>
                  <a:pt x="5486" y="1138"/>
                </a:lnTo>
                <a:lnTo>
                  <a:pt x="5486" y="1096"/>
                </a:lnTo>
                <a:lnTo>
                  <a:pt x="5486" y="1054"/>
                </a:lnTo>
                <a:lnTo>
                  <a:pt x="5486" y="1054"/>
                </a:lnTo>
                <a:lnTo>
                  <a:pt x="5488" y="1036"/>
                </a:lnTo>
                <a:lnTo>
                  <a:pt x="5490" y="1030"/>
                </a:lnTo>
                <a:lnTo>
                  <a:pt x="5492" y="1026"/>
                </a:lnTo>
                <a:lnTo>
                  <a:pt x="5498" y="1022"/>
                </a:lnTo>
                <a:lnTo>
                  <a:pt x="5504" y="1020"/>
                </a:lnTo>
                <a:lnTo>
                  <a:pt x="5522" y="1018"/>
                </a:lnTo>
                <a:lnTo>
                  <a:pt x="5522" y="1018"/>
                </a:lnTo>
                <a:lnTo>
                  <a:pt x="5536" y="1018"/>
                </a:lnTo>
                <a:lnTo>
                  <a:pt x="5542" y="1016"/>
                </a:lnTo>
                <a:lnTo>
                  <a:pt x="5548" y="1014"/>
                </a:lnTo>
                <a:lnTo>
                  <a:pt x="5548" y="1014"/>
                </a:lnTo>
                <a:lnTo>
                  <a:pt x="5550" y="1006"/>
                </a:lnTo>
                <a:lnTo>
                  <a:pt x="5552" y="1000"/>
                </a:lnTo>
                <a:lnTo>
                  <a:pt x="5552" y="1000"/>
                </a:lnTo>
                <a:lnTo>
                  <a:pt x="5552" y="994"/>
                </a:lnTo>
                <a:lnTo>
                  <a:pt x="5552" y="994"/>
                </a:lnTo>
                <a:lnTo>
                  <a:pt x="5552" y="970"/>
                </a:lnTo>
                <a:lnTo>
                  <a:pt x="5554" y="952"/>
                </a:lnTo>
                <a:lnTo>
                  <a:pt x="5556" y="938"/>
                </a:lnTo>
                <a:lnTo>
                  <a:pt x="5562" y="930"/>
                </a:lnTo>
                <a:lnTo>
                  <a:pt x="5570" y="924"/>
                </a:lnTo>
                <a:lnTo>
                  <a:pt x="5584" y="922"/>
                </a:lnTo>
                <a:lnTo>
                  <a:pt x="5602" y="922"/>
                </a:lnTo>
                <a:lnTo>
                  <a:pt x="5628" y="922"/>
                </a:lnTo>
                <a:lnTo>
                  <a:pt x="5628" y="922"/>
                </a:lnTo>
                <a:lnTo>
                  <a:pt x="5664" y="920"/>
                </a:lnTo>
                <a:lnTo>
                  <a:pt x="5674" y="920"/>
                </a:lnTo>
                <a:lnTo>
                  <a:pt x="5682" y="922"/>
                </a:lnTo>
                <a:lnTo>
                  <a:pt x="5692" y="926"/>
                </a:lnTo>
                <a:lnTo>
                  <a:pt x="5700" y="930"/>
                </a:lnTo>
                <a:lnTo>
                  <a:pt x="5700" y="930"/>
                </a:lnTo>
                <a:lnTo>
                  <a:pt x="5706" y="938"/>
                </a:lnTo>
                <a:lnTo>
                  <a:pt x="5706" y="944"/>
                </a:lnTo>
                <a:lnTo>
                  <a:pt x="5706" y="960"/>
                </a:lnTo>
                <a:lnTo>
                  <a:pt x="5706" y="960"/>
                </a:lnTo>
                <a:lnTo>
                  <a:pt x="5706" y="1222"/>
                </a:lnTo>
                <a:lnTo>
                  <a:pt x="5708" y="1484"/>
                </a:lnTo>
                <a:lnTo>
                  <a:pt x="5708" y="1484"/>
                </a:lnTo>
                <a:lnTo>
                  <a:pt x="5706" y="1502"/>
                </a:lnTo>
                <a:lnTo>
                  <a:pt x="5704" y="1508"/>
                </a:lnTo>
                <a:lnTo>
                  <a:pt x="5700" y="1512"/>
                </a:lnTo>
                <a:lnTo>
                  <a:pt x="5696" y="1516"/>
                </a:lnTo>
                <a:lnTo>
                  <a:pt x="5690" y="1518"/>
                </a:lnTo>
                <a:lnTo>
                  <a:pt x="5672" y="1518"/>
                </a:lnTo>
                <a:lnTo>
                  <a:pt x="5672" y="1518"/>
                </a:lnTo>
                <a:lnTo>
                  <a:pt x="66" y="1518"/>
                </a:lnTo>
                <a:lnTo>
                  <a:pt x="66" y="1518"/>
                </a:lnTo>
                <a:lnTo>
                  <a:pt x="30" y="1520"/>
                </a:lnTo>
                <a:lnTo>
                  <a:pt x="30" y="1520"/>
                </a:lnTo>
                <a:close/>
              </a:path>
            </a:pathLst>
          </a:custGeom>
          <a:solidFill>
            <a:srgbClr val="157E9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08756" y="806285"/>
            <a:ext cx="3141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8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8"/>
          <p:cNvSpPr txBox="1"/>
          <p:nvPr/>
        </p:nvSpPr>
        <p:spPr>
          <a:xfrm>
            <a:off x="1267159" y="2546829"/>
            <a:ext cx="415700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267159" y="2049138"/>
            <a:ext cx="3141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</a:t>
            </a:r>
          </a:p>
          <a:p>
            <a:r>
              <a:rPr lang="en-US" altLang="zh-CN" sz="1600" b="1" dirty="0" smtClean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 ADD</a:t>
            </a:r>
            <a:endParaRPr lang="zh-CN" altLang="en-US" sz="1600" b="1" dirty="0">
              <a:solidFill>
                <a:srgbClr val="1BA0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8"/>
          <p:cNvSpPr txBox="1"/>
          <p:nvPr/>
        </p:nvSpPr>
        <p:spPr>
          <a:xfrm>
            <a:off x="7306009" y="2546829"/>
            <a:ext cx="415700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306009" y="2049138"/>
            <a:ext cx="3141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</a:t>
            </a:r>
          </a:p>
          <a:p>
            <a:r>
              <a:rPr lang="en-US" altLang="zh-CN" sz="1600" b="1" dirty="0" smtClean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 ADD</a:t>
            </a:r>
            <a:endParaRPr lang="zh-CN" altLang="en-US" sz="1600" b="1" dirty="0">
              <a:solidFill>
                <a:srgbClr val="1BA0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988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343050" y="2771741"/>
            <a:ext cx="2244995" cy="1335920"/>
            <a:chOff x="5343050" y="2771741"/>
            <a:chExt cx="2244995" cy="1335920"/>
          </a:xfrm>
        </p:grpSpPr>
        <p:sp>
          <p:nvSpPr>
            <p:cNvPr id="6" name="直角三角形 5"/>
            <p:cNvSpPr/>
            <p:nvPr/>
          </p:nvSpPr>
          <p:spPr>
            <a:xfrm rot="1800000">
              <a:off x="5343050" y="2771741"/>
              <a:ext cx="2244995" cy="1335920"/>
            </a:xfrm>
            <a:prstGeom prst="rtTriangle">
              <a:avLst/>
            </a:prstGeom>
            <a:solidFill>
              <a:srgbClr val="157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7"/>
            <p:cNvSpPr>
              <a:spLocks noChangeArrowheads="1"/>
            </p:cNvSpPr>
            <p:nvPr/>
          </p:nvSpPr>
          <p:spPr bwMode="auto">
            <a:xfrm rot="1800000">
              <a:off x="5372712" y="3191685"/>
              <a:ext cx="868915" cy="491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EAE7D4"/>
                  </a:solidFill>
                  <a:latin typeface="Century Gothic" pitchFamily="34" charset="0"/>
                </a:rPr>
                <a:t>TEXT</a:t>
              </a:r>
              <a:endParaRPr lang="zh-CN" altLang="en-US" sz="2000" b="1" dirty="0">
                <a:solidFill>
                  <a:srgbClr val="EAE7D4"/>
                </a:solidFill>
                <a:latin typeface="Century Gothic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343007" y="4852249"/>
            <a:ext cx="2244995" cy="1532222"/>
            <a:chOff x="5343007" y="4852249"/>
            <a:chExt cx="2244995" cy="1532222"/>
          </a:xfrm>
        </p:grpSpPr>
        <p:sp>
          <p:nvSpPr>
            <p:cNvPr id="5" name="直角三角形 4"/>
            <p:cNvSpPr/>
            <p:nvPr/>
          </p:nvSpPr>
          <p:spPr>
            <a:xfrm rot="8990440">
              <a:off x="5343007" y="5048551"/>
              <a:ext cx="2244995" cy="1335920"/>
            </a:xfrm>
            <a:prstGeom prst="rtTriangle">
              <a:avLst/>
            </a:prstGeom>
            <a:solidFill>
              <a:srgbClr val="1BA0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7"/>
            <p:cNvSpPr>
              <a:spLocks noChangeArrowheads="1"/>
            </p:cNvSpPr>
            <p:nvPr/>
          </p:nvSpPr>
          <p:spPr bwMode="auto">
            <a:xfrm rot="19800000" flipH="1">
              <a:off x="6371003" y="4852249"/>
              <a:ext cx="868915" cy="491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EAE7D4"/>
                  </a:solidFill>
                  <a:latin typeface="Century Gothic" pitchFamily="34" charset="0"/>
                </a:rPr>
                <a:t>TEXT</a:t>
              </a:r>
              <a:endParaRPr lang="zh-CN" altLang="en-US" sz="2000" b="1" dirty="0">
                <a:solidFill>
                  <a:srgbClr val="EAE7D4"/>
                </a:solidFill>
                <a:latin typeface="Century Gothic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823494" y="3454296"/>
            <a:ext cx="1335920" cy="2244994"/>
            <a:chOff x="3823494" y="3454296"/>
            <a:chExt cx="1335920" cy="2244994"/>
          </a:xfrm>
        </p:grpSpPr>
        <p:sp>
          <p:nvSpPr>
            <p:cNvPr id="4" name="直角三角形 3"/>
            <p:cNvSpPr/>
            <p:nvPr/>
          </p:nvSpPr>
          <p:spPr>
            <a:xfrm rot="16200000">
              <a:off x="3368957" y="3908833"/>
              <a:ext cx="2244994" cy="1335920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7"/>
            <p:cNvSpPr>
              <a:spLocks noChangeArrowheads="1"/>
            </p:cNvSpPr>
            <p:nvPr/>
          </p:nvSpPr>
          <p:spPr bwMode="auto">
            <a:xfrm flipH="1">
              <a:off x="4270311" y="5036549"/>
              <a:ext cx="868915" cy="491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EAE7D4"/>
                  </a:solidFill>
                  <a:latin typeface="Century Gothic" pitchFamily="34" charset="0"/>
                </a:rPr>
                <a:t>TEXT</a:t>
              </a:r>
              <a:endParaRPr lang="zh-CN" altLang="en-US" sz="2000" b="1" dirty="0">
                <a:solidFill>
                  <a:srgbClr val="EAE7D4"/>
                </a:solidFill>
                <a:latin typeface="Century Gothic" pitchFamily="34" charset="0"/>
              </a:endParaRPr>
            </a:p>
          </p:txBody>
        </p:sp>
      </p:grpSp>
      <p:sp>
        <p:nvSpPr>
          <p:cNvPr id="13" name="矩形 7"/>
          <p:cNvSpPr>
            <a:spLocks noChangeArrowheads="1"/>
          </p:cNvSpPr>
          <p:nvPr/>
        </p:nvSpPr>
        <p:spPr bwMode="auto">
          <a:xfrm rot="3600000">
            <a:off x="5595690" y="2936470"/>
            <a:ext cx="17235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 smtClean="0">
                <a:solidFill>
                  <a:srgbClr val="157E9F"/>
                </a:solidFill>
                <a:latin typeface="Century Gothic" pitchFamily="34" charset="0"/>
              </a:rPr>
              <a:t>ADD YOUR TEXT HERE</a:t>
            </a:r>
            <a:endParaRPr lang="zh-CN" altLang="en-US" sz="1200" b="1" dirty="0">
              <a:solidFill>
                <a:srgbClr val="157E9F"/>
              </a:solidFill>
              <a:latin typeface="Century Gothic" pitchFamily="34" charset="0"/>
            </a:endParaRPr>
          </a:p>
        </p:txBody>
      </p:sp>
      <p:sp>
        <p:nvSpPr>
          <p:cNvPr id="14" name="矩形 7"/>
          <p:cNvSpPr>
            <a:spLocks noChangeArrowheads="1"/>
          </p:cNvSpPr>
          <p:nvPr/>
        </p:nvSpPr>
        <p:spPr bwMode="auto">
          <a:xfrm>
            <a:off x="5800355" y="5736681"/>
            <a:ext cx="17235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1BA0C9"/>
                </a:solidFill>
                <a:latin typeface="Century Gothic" pitchFamily="34" charset="0"/>
              </a:rPr>
              <a:t>ADD YOUR </a:t>
            </a:r>
            <a:r>
              <a:rPr lang="en-US" altLang="zh-CN" sz="1200" b="1" dirty="0" smtClean="0">
                <a:solidFill>
                  <a:srgbClr val="1BA0C9"/>
                </a:solidFill>
                <a:latin typeface="Century Gothic" pitchFamily="34" charset="0"/>
              </a:rPr>
              <a:t>TEXT HERE</a:t>
            </a:r>
            <a:endParaRPr lang="zh-CN" altLang="en-US" sz="1200" b="1" dirty="0">
              <a:solidFill>
                <a:srgbClr val="1BA0C9"/>
              </a:solidFill>
              <a:latin typeface="Century Gothic" pitchFamily="34" charset="0"/>
            </a:endParaRPr>
          </a:p>
        </p:txBody>
      </p:sp>
      <p:sp>
        <p:nvSpPr>
          <p:cNvPr id="15" name="矩形 7"/>
          <p:cNvSpPr>
            <a:spLocks noChangeArrowheads="1"/>
          </p:cNvSpPr>
          <p:nvPr/>
        </p:nvSpPr>
        <p:spPr bwMode="auto">
          <a:xfrm rot="18050583">
            <a:off x="3291513" y="4645529"/>
            <a:ext cx="17235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00B0F0"/>
                </a:solidFill>
                <a:latin typeface="Century Gothic" pitchFamily="34" charset="0"/>
              </a:rPr>
              <a:t>ADD YOUR TEXT HERE</a:t>
            </a:r>
            <a:endParaRPr lang="zh-CN" altLang="en-US" sz="1200" b="1" dirty="0">
              <a:solidFill>
                <a:srgbClr val="00B0F0"/>
              </a:solidFill>
              <a:latin typeface="Century Gothic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408756" y="806285"/>
            <a:ext cx="3141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8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558191" y="2480544"/>
            <a:ext cx="4157005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558191" y="1982853"/>
            <a:ext cx="3141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</a:t>
            </a:r>
          </a:p>
          <a:p>
            <a:r>
              <a:rPr lang="en-US" altLang="zh-CN" sz="16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 ADD</a:t>
            </a:r>
            <a:endParaRPr lang="zh-CN" altLang="en-US" sz="16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8"/>
          <p:cNvSpPr txBox="1"/>
          <p:nvPr/>
        </p:nvSpPr>
        <p:spPr>
          <a:xfrm>
            <a:off x="7771639" y="5158051"/>
            <a:ext cx="333451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771639" y="4660360"/>
            <a:ext cx="3141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</a:t>
            </a:r>
          </a:p>
          <a:p>
            <a:r>
              <a:rPr lang="en-US" altLang="zh-CN" sz="1600" b="1" dirty="0" smtClean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 ADD</a:t>
            </a:r>
            <a:endParaRPr lang="zh-CN" altLang="en-US" sz="1600" b="1" dirty="0">
              <a:solidFill>
                <a:srgbClr val="1BA0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18"/>
          <p:cNvSpPr txBox="1"/>
          <p:nvPr/>
        </p:nvSpPr>
        <p:spPr>
          <a:xfrm>
            <a:off x="1001339" y="3560170"/>
            <a:ext cx="33947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254516" y="3053008"/>
            <a:ext cx="3141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</a:t>
            </a:r>
          </a:p>
          <a:p>
            <a:pPr algn="r"/>
            <a:r>
              <a:rPr lang="en-US" altLang="zh-CN" sz="16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 ADD</a:t>
            </a:r>
            <a:endParaRPr lang="zh-CN" altLang="en-US" sz="16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55377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2098117" y="0"/>
            <a:ext cx="8155212" cy="6524171"/>
            <a:chOff x="1709736" y="995364"/>
            <a:chExt cx="6119806" cy="4895853"/>
          </a:xfrm>
          <a:solidFill>
            <a:schemeClr val="bg1">
              <a:lumMod val="85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invGray">
            <a:xfrm>
              <a:off x="5276845" y="5608643"/>
              <a:ext cx="336551" cy="282574"/>
            </a:xfrm>
            <a:custGeom>
              <a:avLst/>
              <a:gdLst/>
              <a:ahLst/>
              <a:cxnLst>
                <a:cxn ang="0">
                  <a:pos x="48" y="16"/>
                </a:cxn>
                <a:cxn ang="0">
                  <a:pos x="64" y="16"/>
                </a:cxn>
                <a:cxn ang="0">
                  <a:pos x="80" y="8"/>
                </a:cxn>
                <a:cxn ang="0">
                  <a:pos x="96" y="1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68" y="0"/>
                </a:cxn>
                <a:cxn ang="0">
                  <a:pos x="176" y="32"/>
                </a:cxn>
                <a:cxn ang="0">
                  <a:pos x="152" y="48"/>
                </a:cxn>
                <a:cxn ang="0">
                  <a:pos x="144" y="104"/>
                </a:cxn>
                <a:cxn ang="0">
                  <a:pos x="128" y="120"/>
                </a:cxn>
                <a:cxn ang="0">
                  <a:pos x="128" y="144"/>
                </a:cxn>
                <a:cxn ang="0">
                  <a:pos x="104" y="136"/>
                </a:cxn>
                <a:cxn ang="0">
                  <a:pos x="96" y="144"/>
                </a:cxn>
                <a:cxn ang="0">
                  <a:pos x="96" y="160"/>
                </a:cxn>
                <a:cxn ang="0">
                  <a:pos x="80" y="160"/>
                </a:cxn>
                <a:cxn ang="0">
                  <a:pos x="48" y="144"/>
                </a:cxn>
                <a:cxn ang="0">
                  <a:pos x="8" y="136"/>
                </a:cxn>
                <a:cxn ang="0">
                  <a:pos x="0" y="88"/>
                </a:cxn>
                <a:cxn ang="0">
                  <a:pos x="0" y="64"/>
                </a:cxn>
                <a:cxn ang="0">
                  <a:pos x="40" y="32"/>
                </a:cxn>
                <a:cxn ang="0">
                  <a:pos x="48" y="16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grpFill/>
            <a:ln w="254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invGray">
            <a:xfrm>
              <a:off x="6486517" y="995364"/>
              <a:ext cx="1343025" cy="1225552"/>
            </a:xfrm>
            <a:custGeom>
              <a:avLst/>
              <a:gdLst/>
              <a:ahLst/>
              <a:cxnLst>
                <a:cxn ang="0">
                  <a:pos x="16" y="64"/>
                </a:cxn>
                <a:cxn ang="0">
                  <a:pos x="32" y="104"/>
                </a:cxn>
                <a:cxn ang="0">
                  <a:pos x="72" y="104"/>
                </a:cxn>
                <a:cxn ang="0">
                  <a:pos x="104" y="176"/>
                </a:cxn>
                <a:cxn ang="0">
                  <a:pos x="160" y="160"/>
                </a:cxn>
                <a:cxn ang="0">
                  <a:pos x="232" y="168"/>
                </a:cxn>
                <a:cxn ang="0">
                  <a:pos x="216" y="312"/>
                </a:cxn>
                <a:cxn ang="0">
                  <a:pos x="192" y="392"/>
                </a:cxn>
                <a:cxn ang="0">
                  <a:pos x="104" y="464"/>
                </a:cxn>
                <a:cxn ang="0">
                  <a:pos x="152" y="488"/>
                </a:cxn>
                <a:cxn ang="0">
                  <a:pos x="136" y="520"/>
                </a:cxn>
                <a:cxn ang="0">
                  <a:pos x="176" y="544"/>
                </a:cxn>
                <a:cxn ang="0">
                  <a:pos x="192" y="576"/>
                </a:cxn>
                <a:cxn ang="0">
                  <a:pos x="288" y="584"/>
                </a:cxn>
                <a:cxn ang="0">
                  <a:pos x="320" y="592"/>
                </a:cxn>
                <a:cxn ang="0">
                  <a:pos x="384" y="640"/>
                </a:cxn>
                <a:cxn ang="0">
                  <a:pos x="424" y="664"/>
                </a:cxn>
                <a:cxn ang="0">
                  <a:pos x="432" y="624"/>
                </a:cxn>
                <a:cxn ang="0">
                  <a:pos x="480" y="696"/>
                </a:cxn>
                <a:cxn ang="0">
                  <a:pos x="496" y="680"/>
                </a:cxn>
                <a:cxn ang="0">
                  <a:pos x="552" y="680"/>
                </a:cxn>
                <a:cxn ang="0">
                  <a:pos x="592" y="632"/>
                </a:cxn>
                <a:cxn ang="0">
                  <a:pos x="600" y="528"/>
                </a:cxn>
                <a:cxn ang="0">
                  <a:pos x="664" y="536"/>
                </a:cxn>
                <a:cxn ang="0">
                  <a:pos x="680" y="344"/>
                </a:cxn>
                <a:cxn ang="0">
                  <a:pos x="696" y="296"/>
                </a:cxn>
                <a:cxn ang="0">
                  <a:pos x="704" y="256"/>
                </a:cxn>
                <a:cxn ang="0">
                  <a:pos x="608" y="320"/>
                </a:cxn>
                <a:cxn ang="0">
                  <a:pos x="560" y="360"/>
                </a:cxn>
                <a:cxn ang="0">
                  <a:pos x="488" y="304"/>
                </a:cxn>
                <a:cxn ang="0">
                  <a:pos x="440" y="280"/>
                </a:cxn>
                <a:cxn ang="0">
                  <a:pos x="376" y="256"/>
                </a:cxn>
                <a:cxn ang="0">
                  <a:pos x="360" y="240"/>
                </a:cxn>
                <a:cxn ang="0">
                  <a:pos x="336" y="248"/>
                </a:cxn>
                <a:cxn ang="0">
                  <a:pos x="264" y="128"/>
                </a:cxn>
                <a:cxn ang="0">
                  <a:pos x="248" y="88"/>
                </a:cxn>
                <a:cxn ang="0">
                  <a:pos x="144" y="24"/>
                </a:cxn>
                <a:cxn ang="0">
                  <a:pos x="16" y="16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invGray">
            <a:xfrm>
              <a:off x="6621458" y="1938339"/>
              <a:ext cx="1008062" cy="706438"/>
            </a:xfrm>
            <a:custGeom>
              <a:avLst/>
              <a:gdLst/>
              <a:ahLst/>
              <a:cxnLst>
                <a:cxn ang="0">
                  <a:pos x="528" y="144"/>
                </a:cxn>
                <a:cxn ang="0">
                  <a:pos x="480" y="144"/>
                </a:cxn>
                <a:cxn ang="0">
                  <a:pos x="456" y="120"/>
                </a:cxn>
                <a:cxn ang="0">
                  <a:pos x="424" y="152"/>
                </a:cxn>
                <a:cxn ang="0">
                  <a:pos x="416" y="136"/>
                </a:cxn>
                <a:cxn ang="0">
                  <a:pos x="408" y="160"/>
                </a:cxn>
                <a:cxn ang="0">
                  <a:pos x="360" y="128"/>
                </a:cxn>
                <a:cxn ang="0">
                  <a:pos x="360" y="88"/>
                </a:cxn>
                <a:cxn ang="0">
                  <a:pos x="344" y="96"/>
                </a:cxn>
                <a:cxn ang="0">
                  <a:pos x="352" y="128"/>
                </a:cxn>
                <a:cxn ang="0">
                  <a:pos x="328" y="128"/>
                </a:cxn>
                <a:cxn ang="0">
                  <a:pos x="312" y="104"/>
                </a:cxn>
                <a:cxn ang="0">
                  <a:pos x="296" y="104"/>
                </a:cxn>
                <a:cxn ang="0">
                  <a:pos x="248" y="56"/>
                </a:cxn>
                <a:cxn ang="0">
                  <a:pos x="216" y="72"/>
                </a:cxn>
                <a:cxn ang="0">
                  <a:pos x="216" y="56"/>
                </a:cxn>
                <a:cxn ang="0">
                  <a:pos x="160" y="64"/>
                </a:cxn>
                <a:cxn ang="0">
                  <a:pos x="120" y="40"/>
                </a:cxn>
                <a:cxn ang="0">
                  <a:pos x="120" y="0"/>
                </a:cxn>
                <a:cxn ang="0">
                  <a:pos x="104" y="8"/>
                </a:cxn>
                <a:cxn ang="0">
                  <a:pos x="64" y="8"/>
                </a:cxn>
                <a:cxn ang="0">
                  <a:pos x="72" y="56"/>
                </a:cxn>
                <a:cxn ang="0">
                  <a:pos x="48" y="56"/>
                </a:cxn>
                <a:cxn ang="0">
                  <a:pos x="8" y="32"/>
                </a:cxn>
                <a:cxn ang="0">
                  <a:pos x="0" y="56"/>
                </a:cxn>
                <a:cxn ang="0">
                  <a:pos x="32" y="88"/>
                </a:cxn>
                <a:cxn ang="0">
                  <a:pos x="24" y="120"/>
                </a:cxn>
                <a:cxn ang="0">
                  <a:pos x="48" y="160"/>
                </a:cxn>
                <a:cxn ang="0">
                  <a:pos x="88" y="136"/>
                </a:cxn>
                <a:cxn ang="0">
                  <a:pos x="112" y="184"/>
                </a:cxn>
                <a:cxn ang="0">
                  <a:pos x="112" y="224"/>
                </a:cxn>
                <a:cxn ang="0">
                  <a:pos x="152" y="224"/>
                </a:cxn>
                <a:cxn ang="0">
                  <a:pos x="168" y="264"/>
                </a:cxn>
                <a:cxn ang="0">
                  <a:pos x="176" y="232"/>
                </a:cxn>
                <a:cxn ang="0">
                  <a:pos x="208" y="280"/>
                </a:cxn>
                <a:cxn ang="0">
                  <a:pos x="232" y="320"/>
                </a:cxn>
                <a:cxn ang="0">
                  <a:pos x="232" y="344"/>
                </a:cxn>
                <a:cxn ang="0">
                  <a:pos x="264" y="400"/>
                </a:cxn>
                <a:cxn ang="0">
                  <a:pos x="288" y="376"/>
                </a:cxn>
                <a:cxn ang="0">
                  <a:pos x="304" y="328"/>
                </a:cxn>
                <a:cxn ang="0">
                  <a:pos x="320" y="320"/>
                </a:cxn>
                <a:cxn ang="0">
                  <a:pos x="336" y="328"/>
                </a:cxn>
                <a:cxn ang="0">
                  <a:pos x="328" y="344"/>
                </a:cxn>
                <a:cxn ang="0">
                  <a:pos x="376" y="344"/>
                </a:cxn>
                <a:cxn ang="0">
                  <a:pos x="392" y="328"/>
                </a:cxn>
                <a:cxn ang="0">
                  <a:pos x="392" y="312"/>
                </a:cxn>
                <a:cxn ang="0">
                  <a:pos x="384" y="296"/>
                </a:cxn>
                <a:cxn ang="0">
                  <a:pos x="432" y="272"/>
                </a:cxn>
                <a:cxn ang="0">
                  <a:pos x="440" y="264"/>
                </a:cxn>
                <a:cxn ang="0">
                  <a:pos x="440" y="248"/>
                </a:cxn>
                <a:cxn ang="0">
                  <a:pos x="456" y="240"/>
                </a:cxn>
                <a:cxn ang="0">
                  <a:pos x="456" y="192"/>
                </a:cxn>
                <a:cxn ang="0">
                  <a:pos x="472" y="192"/>
                </a:cxn>
                <a:cxn ang="0">
                  <a:pos x="480" y="216"/>
                </a:cxn>
                <a:cxn ang="0">
                  <a:pos x="504" y="232"/>
                </a:cxn>
                <a:cxn ang="0">
                  <a:pos x="512" y="224"/>
                </a:cxn>
                <a:cxn ang="0">
                  <a:pos x="504" y="208"/>
                </a:cxn>
                <a:cxn ang="0">
                  <a:pos x="504" y="192"/>
                </a:cxn>
                <a:cxn ang="0">
                  <a:pos x="528" y="184"/>
                </a:cxn>
                <a:cxn ang="0">
                  <a:pos x="528" y="144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gray">
            <a:xfrm>
              <a:off x="6408730" y="2330453"/>
              <a:ext cx="719136" cy="693739"/>
            </a:xfrm>
            <a:custGeom>
              <a:avLst/>
              <a:gdLst/>
              <a:ahLst/>
              <a:cxnLst>
                <a:cxn ang="0">
                  <a:pos x="376" y="176"/>
                </a:cxn>
                <a:cxn ang="0">
                  <a:pos x="336" y="120"/>
                </a:cxn>
                <a:cxn ang="0">
                  <a:pos x="344" y="96"/>
                </a:cxn>
                <a:cxn ang="0">
                  <a:pos x="312" y="40"/>
                </a:cxn>
                <a:cxn ang="0">
                  <a:pos x="288" y="8"/>
                </a:cxn>
                <a:cxn ang="0">
                  <a:pos x="280" y="40"/>
                </a:cxn>
                <a:cxn ang="0">
                  <a:pos x="264" y="0"/>
                </a:cxn>
                <a:cxn ang="0">
                  <a:pos x="232" y="0"/>
                </a:cxn>
                <a:cxn ang="0">
                  <a:pos x="240" y="24"/>
                </a:cxn>
                <a:cxn ang="0">
                  <a:pos x="200" y="56"/>
                </a:cxn>
                <a:cxn ang="0">
                  <a:pos x="176" y="56"/>
                </a:cxn>
                <a:cxn ang="0">
                  <a:pos x="48" y="144"/>
                </a:cxn>
                <a:cxn ang="0">
                  <a:pos x="24" y="112"/>
                </a:cxn>
                <a:cxn ang="0">
                  <a:pos x="8" y="112"/>
                </a:cxn>
                <a:cxn ang="0">
                  <a:pos x="16" y="136"/>
                </a:cxn>
                <a:cxn ang="0">
                  <a:pos x="16" y="160"/>
                </a:cxn>
                <a:cxn ang="0">
                  <a:pos x="24" y="184"/>
                </a:cxn>
                <a:cxn ang="0">
                  <a:pos x="8" y="184"/>
                </a:cxn>
                <a:cxn ang="0">
                  <a:pos x="8" y="216"/>
                </a:cxn>
                <a:cxn ang="0">
                  <a:pos x="0" y="232"/>
                </a:cxn>
                <a:cxn ang="0">
                  <a:pos x="32" y="240"/>
                </a:cxn>
                <a:cxn ang="0">
                  <a:pos x="64" y="296"/>
                </a:cxn>
                <a:cxn ang="0">
                  <a:pos x="104" y="240"/>
                </a:cxn>
                <a:cxn ang="0">
                  <a:pos x="120" y="208"/>
                </a:cxn>
                <a:cxn ang="0">
                  <a:pos x="160" y="200"/>
                </a:cxn>
                <a:cxn ang="0">
                  <a:pos x="184" y="216"/>
                </a:cxn>
                <a:cxn ang="0">
                  <a:pos x="184" y="224"/>
                </a:cxn>
                <a:cxn ang="0">
                  <a:pos x="192" y="224"/>
                </a:cxn>
                <a:cxn ang="0">
                  <a:pos x="168" y="280"/>
                </a:cxn>
                <a:cxn ang="0">
                  <a:pos x="152" y="280"/>
                </a:cxn>
                <a:cxn ang="0">
                  <a:pos x="160" y="312"/>
                </a:cxn>
                <a:cxn ang="0">
                  <a:pos x="152" y="320"/>
                </a:cxn>
                <a:cxn ang="0">
                  <a:pos x="168" y="320"/>
                </a:cxn>
                <a:cxn ang="0">
                  <a:pos x="136" y="376"/>
                </a:cxn>
                <a:cxn ang="0">
                  <a:pos x="144" y="392"/>
                </a:cxn>
                <a:cxn ang="0">
                  <a:pos x="160" y="376"/>
                </a:cxn>
                <a:cxn ang="0">
                  <a:pos x="168" y="352"/>
                </a:cxn>
                <a:cxn ang="0">
                  <a:pos x="184" y="352"/>
                </a:cxn>
                <a:cxn ang="0">
                  <a:pos x="200" y="336"/>
                </a:cxn>
                <a:cxn ang="0">
                  <a:pos x="200" y="312"/>
                </a:cxn>
                <a:cxn ang="0">
                  <a:pos x="256" y="280"/>
                </a:cxn>
                <a:cxn ang="0">
                  <a:pos x="304" y="264"/>
                </a:cxn>
                <a:cxn ang="0">
                  <a:pos x="312" y="224"/>
                </a:cxn>
                <a:cxn ang="0">
                  <a:pos x="344" y="200"/>
                </a:cxn>
                <a:cxn ang="0">
                  <a:pos x="368" y="192"/>
                </a:cxn>
                <a:cxn ang="0">
                  <a:pos x="376" y="176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gray">
            <a:xfrm>
              <a:off x="5861043" y="2487615"/>
              <a:ext cx="671511" cy="944563"/>
            </a:xfrm>
            <a:custGeom>
              <a:avLst/>
              <a:gdLst/>
              <a:ahLst/>
              <a:cxnLst>
                <a:cxn ang="0">
                  <a:pos x="320" y="160"/>
                </a:cxn>
                <a:cxn ang="0">
                  <a:pos x="296" y="96"/>
                </a:cxn>
                <a:cxn ang="0">
                  <a:pos x="248" y="88"/>
                </a:cxn>
                <a:cxn ang="0">
                  <a:pos x="224" y="0"/>
                </a:cxn>
                <a:cxn ang="0">
                  <a:pos x="176" y="64"/>
                </a:cxn>
                <a:cxn ang="0">
                  <a:pos x="136" y="80"/>
                </a:cxn>
                <a:cxn ang="0">
                  <a:pos x="80" y="104"/>
                </a:cxn>
                <a:cxn ang="0">
                  <a:pos x="32" y="72"/>
                </a:cxn>
                <a:cxn ang="0">
                  <a:pos x="8" y="120"/>
                </a:cxn>
                <a:cxn ang="0">
                  <a:pos x="56" y="200"/>
                </a:cxn>
                <a:cxn ang="0">
                  <a:pos x="24" y="232"/>
                </a:cxn>
                <a:cxn ang="0">
                  <a:pos x="64" y="272"/>
                </a:cxn>
                <a:cxn ang="0">
                  <a:pos x="32" y="288"/>
                </a:cxn>
                <a:cxn ang="0">
                  <a:pos x="16" y="328"/>
                </a:cxn>
                <a:cxn ang="0">
                  <a:pos x="32" y="400"/>
                </a:cxn>
                <a:cxn ang="0">
                  <a:pos x="24" y="512"/>
                </a:cxn>
                <a:cxn ang="0">
                  <a:pos x="88" y="528"/>
                </a:cxn>
                <a:cxn ang="0">
                  <a:pos x="112" y="512"/>
                </a:cxn>
                <a:cxn ang="0">
                  <a:pos x="152" y="424"/>
                </a:cxn>
                <a:cxn ang="0">
                  <a:pos x="232" y="376"/>
                </a:cxn>
                <a:cxn ang="0">
                  <a:pos x="240" y="344"/>
                </a:cxn>
                <a:cxn ang="0">
                  <a:pos x="192" y="320"/>
                </a:cxn>
                <a:cxn ang="0">
                  <a:pos x="184" y="288"/>
                </a:cxn>
                <a:cxn ang="0">
                  <a:pos x="160" y="264"/>
                </a:cxn>
                <a:cxn ang="0">
                  <a:pos x="104" y="256"/>
                </a:cxn>
                <a:cxn ang="0">
                  <a:pos x="136" y="168"/>
                </a:cxn>
                <a:cxn ang="0">
                  <a:pos x="160" y="136"/>
                </a:cxn>
                <a:cxn ang="0">
                  <a:pos x="192" y="152"/>
                </a:cxn>
                <a:cxn ang="0">
                  <a:pos x="208" y="184"/>
                </a:cxn>
                <a:cxn ang="0">
                  <a:pos x="224" y="200"/>
                </a:cxn>
                <a:cxn ang="0">
                  <a:pos x="256" y="256"/>
                </a:cxn>
                <a:cxn ang="0">
                  <a:pos x="272" y="288"/>
                </a:cxn>
                <a:cxn ang="0">
                  <a:pos x="328" y="216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gray">
            <a:xfrm>
              <a:off x="6056307" y="2727329"/>
              <a:ext cx="215901" cy="225427"/>
            </a:xfrm>
            <a:custGeom>
              <a:avLst/>
              <a:gdLst/>
              <a:ahLst/>
              <a:cxnLst>
                <a:cxn ang="0">
                  <a:pos x="112" y="64"/>
                </a:cxn>
                <a:cxn ang="0">
                  <a:pos x="96" y="40"/>
                </a:cxn>
                <a:cxn ang="0">
                  <a:pos x="112" y="16"/>
                </a:cxn>
                <a:cxn ang="0">
                  <a:pos x="80" y="16"/>
                </a:cxn>
                <a:cxn ang="0">
                  <a:pos x="72" y="0"/>
                </a:cxn>
                <a:cxn ang="0">
                  <a:pos x="56" y="0"/>
                </a:cxn>
                <a:cxn ang="0">
                  <a:pos x="48" y="32"/>
                </a:cxn>
                <a:cxn ang="0">
                  <a:pos x="32" y="32"/>
                </a:cxn>
                <a:cxn ang="0">
                  <a:pos x="0" y="88"/>
                </a:cxn>
                <a:cxn ang="0">
                  <a:pos x="0" y="120"/>
                </a:cxn>
                <a:cxn ang="0">
                  <a:pos x="32" y="120"/>
                </a:cxn>
                <a:cxn ang="0">
                  <a:pos x="48" y="128"/>
                </a:cxn>
                <a:cxn ang="0">
                  <a:pos x="80" y="112"/>
                </a:cxn>
                <a:cxn ang="0">
                  <a:pos x="80" y="96"/>
                </a:cxn>
                <a:cxn ang="0">
                  <a:pos x="72" y="80"/>
                </a:cxn>
                <a:cxn ang="0">
                  <a:pos x="96" y="80"/>
                </a:cxn>
                <a:cxn ang="0">
                  <a:pos x="112" y="64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gray">
            <a:xfrm>
              <a:off x="6194418" y="2838454"/>
              <a:ext cx="169864" cy="212724"/>
            </a:xfrm>
            <a:custGeom>
              <a:avLst/>
              <a:gdLst/>
              <a:ahLst/>
              <a:cxnLst>
                <a:cxn ang="0">
                  <a:pos x="88" y="80"/>
                </a:cxn>
                <a:cxn ang="0">
                  <a:pos x="80" y="56"/>
                </a:cxn>
                <a:cxn ang="0">
                  <a:pos x="56" y="40"/>
                </a:cxn>
                <a:cxn ang="0">
                  <a:pos x="48" y="8"/>
                </a:cxn>
                <a:cxn ang="0">
                  <a:pos x="32" y="0"/>
                </a:cxn>
                <a:cxn ang="0">
                  <a:pos x="24" y="8"/>
                </a:cxn>
                <a:cxn ang="0">
                  <a:pos x="32" y="48"/>
                </a:cxn>
                <a:cxn ang="0">
                  <a:pos x="8" y="48"/>
                </a:cxn>
                <a:cxn ang="0">
                  <a:pos x="0" y="112"/>
                </a:cxn>
                <a:cxn ang="0">
                  <a:pos x="16" y="120"/>
                </a:cxn>
                <a:cxn ang="0">
                  <a:pos x="56" y="112"/>
                </a:cxn>
                <a:cxn ang="0">
                  <a:pos x="56" y="80"/>
                </a:cxn>
                <a:cxn ang="0">
                  <a:pos x="88" y="80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gray">
            <a:xfrm>
              <a:off x="6194418" y="2852741"/>
              <a:ext cx="65088" cy="71438"/>
            </a:xfrm>
            <a:custGeom>
              <a:avLst/>
              <a:gdLst/>
              <a:ahLst/>
              <a:cxnLst>
                <a:cxn ang="0">
                  <a:pos x="32" y="40"/>
                </a:cxn>
                <a:cxn ang="0">
                  <a:pos x="8" y="40"/>
                </a:cxn>
                <a:cxn ang="0">
                  <a:pos x="8" y="24"/>
                </a:cxn>
                <a:cxn ang="0">
                  <a:pos x="0" y="0"/>
                </a:cxn>
                <a:cxn ang="0">
                  <a:pos x="24" y="8"/>
                </a:cxn>
                <a:cxn ang="0">
                  <a:pos x="32" y="40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gray">
            <a:xfrm>
              <a:off x="6042017" y="3106741"/>
              <a:ext cx="827088" cy="509589"/>
            </a:xfrm>
            <a:custGeom>
              <a:avLst/>
              <a:gdLst/>
              <a:ahLst/>
              <a:cxnLst>
                <a:cxn ang="0">
                  <a:pos x="152" y="8"/>
                </a:cxn>
                <a:cxn ang="0">
                  <a:pos x="136" y="24"/>
                </a:cxn>
                <a:cxn ang="0">
                  <a:pos x="96" y="32"/>
                </a:cxn>
                <a:cxn ang="0">
                  <a:pos x="56" y="72"/>
                </a:cxn>
                <a:cxn ang="0">
                  <a:pos x="16" y="128"/>
                </a:cxn>
                <a:cxn ang="0">
                  <a:pos x="16" y="160"/>
                </a:cxn>
                <a:cxn ang="0">
                  <a:pos x="32" y="184"/>
                </a:cxn>
                <a:cxn ang="0">
                  <a:pos x="48" y="176"/>
                </a:cxn>
                <a:cxn ang="0">
                  <a:pos x="64" y="176"/>
                </a:cxn>
                <a:cxn ang="0">
                  <a:pos x="8" y="224"/>
                </a:cxn>
                <a:cxn ang="0">
                  <a:pos x="0" y="248"/>
                </a:cxn>
                <a:cxn ang="0">
                  <a:pos x="16" y="256"/>
                </a:cxn>
                <a:cxn ang="0">
                  <a:pos x="48" y="288"/>
                </a:cxn>
                <a:cxn ang="0">
                  <a:pos x="80" y="288"/>
                </a:cxn>
                <a:cxn ang="0">
                  <a:pos x="96" y="272"/>
                </a:cxn>
                <a:cxn ang="0">
                  <a:pos x="96" y="256"/>
                </a:cxn>
                <a:cxn ang="0">
                  <a:pos x="112" y="264"/>
                </a:cxn>
                <a:cxn ang="0">
                  <a:pos x="120" y="272"/>
                </a:cxn>
                <a:cxn ang="0">
                  <a:pos x="152" y="288"/>
                </a:cxn>
                <a:cxn ang="0">
                  <a:pos x="168" y="272"/>
                </a:cxn>
                <a:cxn ang="0">
                  <a:pos x="192" y="272"/>
                </a:cxn>
                <a:cxn ang="0">
                  <a:pos x="192" y="288"/>
                </a:cxn>
                <a:cxn ang="0">
                  <a:pos x="208" y="280"/>
                </a:cxn>
                <a:cxn ang="0">
                  <a:pos x="240" y="232"/>
                </a:cxn>
                <a:cxn ang="0">
                  <a:pos x="256" y="232"/>
                </a:cxn>
                <a:cxn ang="0">
                  <a:pos x="296" y="168"/>
                </a:cxn>
                <a:cxn ang="0">
                  <a:pos x="296" y="144"/>
                </a:cxn>
                <a:cxn ang="0">
                  <a:pos x="304" y="136"/>
                </a:cxn>
                <a:cxn ang="0">
                  <a:pos x="312" y="152"/>
                </a:cxn>
                <a:cxn ang="0">
                  <a:pos x="344" y="96"/>
                </a:cxn>
                <a:cxn ang="0">
                  <a:pos x="376" y="80"/>
                </a:cxn>
                <a:cxn ang="0">
                  <a:pos x="376" y="88"/>
                </a:cxn>
                <a:cxn ang="0">
                  <a:pos x="400" y="64"/>
                </a:cxn>
                <a:cxn ang="0">
                  <a:pos x="416" y="72"/>
                </a:cxn>
                <a:cxn ang="0">
                  <a:pos x="432" y="24"/>
                </a:cxn>
                <a:cxn ang="0">
                  <a:pos x="424" y="16"/>
                </a:cxn>
                <a:cxn ang="0">
                  <a:pos x="400" y="16"/>
                </a:cxn>
                <a:cxn ang="0">
                  <a:pos x="384" y="24"/>
                </a:cxn>
                <a:cxn ang="0">
                  <a:pos x="344" y="24"/>
                </a:cxn>
                <a:cxn ang="0">
                  <a:pos x="328" y="0"/>
                </a:cxn>
                <a:cxn ang="0">
                  <a:pos x="272" y="40"/>
                </a:cxn>
                <a:cxn ang="0">
                  <a:pos x="264" y="64"/>
                </a:cxn>
                <a:cxn ang="0">
                  <a:pos x="248" y="64"/>
                </a:cxn>
                <a:cxn ang="0">
                  <a:pos x="200" y="64"/>
                </a:cxn>
                <a:cxn ang="0">
                  <a:pos x="200" y="48"/>
                </a:cxn>
                <a:cxn ang="0">
                  <a:pos x="216" y="32"/>
                </a:cxn>
                <a:cxn ang="0">
                  <a:pos x="200" y="0"/>
                </a:cxn>
                <a:cxn ang="0">
                  <a:pos x="176" y="0"/>
                </a:cxn>
                <a:cxn ang="0">
                  <a:pos x="168" y="0"/>
                </a:cxn>
                <a:cxn ang="0">
                  <a:pos x="160" y="16"/>
                </a:cxn>
                <a:cxn ang="0">
                  <a:pos x="152" y="8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gray">
            <a:xfrm>
              <a:off x="6211881" y="3514727"/>
              <a:ext cx="685801" cy="563563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152" y="0"/>
                </a:cxn>
                <a:cxn ang="0">
                  <a:pos x="120" y="48"/>
                </a:cxn>
                <a:cxn ang="0">
                  <a:pos x="96" y="56"/>
                </a:cxn>
                <a:cxn ang="0">
                  <a:pos x="96" y="40"/>
                </a:cxn>
                <a:cxn ang="0">
                  <a:pos x="80" y="40"/>
                </a:cxn>
                <a:cxn ang="0">
                  <a:pos x="64" y="56"/>
                </a:cxn>
                <a:cxn ang="0">
                  <a:pos x="32" y="40"/>
                </a:cxn>
                <a:cxn ang="0">
                  <a:pos x="24" y="32"/>
                </a:cxn>
                <a:cxn ang="0">
                  <a:pos x="8" y="24"/>
                </a:cxn>
                <a:cxn ang="0">
                  <a:pos x="8" y="40"/>
                </a:cxn>
                <a:cxn ang="0">
                  <a:pos x="0" y="48"/>
                </a:cxn>
                <a:cxn ang="0">
                  <a:pos x="32" y="56"/>
                </a:cxn>
                <a:cxn ang="0">
                  <a:pos x="40" y="80"/>
                </a:cxn>
                <a:cxn ang="0">
                  <a:pos x="56" y="80"/>
                </a:cxn>
                <a:cxn ang="0">
                  <a:pos x="80" y="112"/>
                </a:cxn>
                <a:cxn ang="0">
                  <a:pos x="104" y="104"/>
                </a:cxn>
                <a:cxn ang="0">
                  <a:pos x="104" y="144"/>
                </a:cxn>
                <a:cxn ang="0">
                  <a:pos x="136" y="184"/>
                </a:cxn>
                <a:cxn ang="0">
                  <a:pos x="152" y="184"/>
                </a:cxn>
                <a:cxn ang="0">
                  <a:pos x="160" y="168"/>
                </a:cxn>
                <a:cxn ang="0">
                  <a:pos x="184" y="192"/>
                </a:cxn>
                <a:cxn ang="0">
                  <a:pos x="168" y="208"/>
                </a:cxn>
                <a:cxn ang="0">
                  <a:pos x="160" y="200"/>
                </a:cxn>
                <a:cxn ang="0">
                  <a:pos x="144" y="192"/>
                </a:cxn>
                <a:cxn ang="0">
                  <a:pos x="144" y="224"/>
                </a:cxn>
                <a:cxn ang="0">
                  <a:pos x="136" y="240"/>
                </a:cxn>
                <a:cxn ang="0">
                  <a:pos x="160" y="272"/>
                </a:cxn>
                <a:cxn ang="0">
                  <a:pos x="160" y="296"/>
                </a:cxn>
                <a:cxn ang="0">
                  <a:pos x="200" y="296"/>
                </a:cxn>
                <a:cxn ang="0">
                  <a:pos x="216" y="312"/>
                </a:cxn>
                <a:cxn ang="0">
                  <a:pos x="240" y="304"/>
                </a:cxn>
                <a:cxn ang="0">
                  <a:pos x="272" y="320"/>
                </a:cxn>
                <a:cxn ang="0">
                  <a:pos x="296" y="296"/>
                </a:cxn>
                <a:cxn ang="0">
                  <a:pos x="320" y="256"/>
                </a:cxn>
                <a:cxn ang="0">
                  <a:pos x="288" y="240"/>
                </a:cxn>
                <a:cxn ang="0">
                  <a:pos x="320" y="232"/>
                </a:cxn>
                <a:cxn ang="0">
                  <a:pos x="328" y="240"/>
                </a:cxn>
                <a:cxn ang="0">
                  <a:pos x="360" y="232"/>
                </a:cxn>
                <a:cxn ang="0">
                  <a:pos x="360" y="224"/>
                </a:cxn>
                <a:cxn ang="0">
                  <a:pos x="320" y="200"/>
                </a:cxn>
                <a:cxn ang="0">
                  <a:pos x="320" y="184"/>
                </a:cxn>
                <a:cxn ang="0">
                  <a:pos x="304" y="176"/>
                </a:cxn>
                <a:cxn ang="0">
                  <a:pos x="288" y="168"/>
                </a:cxn>
                <a:cxn ang="0">
                  <a:pos x="272" y="128"/>
                </a:cxn>
                <a:cxn ang="0">
                  <a:pos x="232" y="64"/>
                </a:cxn>
                <a:cxn ang="0">
                  <a:pos x="232" y="40"/>
                </a:cxn>
                <a:cxn ang="0">
                  <a:pos x="192" y="32"/>
                </a:cxn>
                <a:cxn ang="0">
                  <a:pos x="176" y="24"/>
                </a:cxn>
                <a:cxn ang="0">
                  <a:pos x="168" y="0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invGray">
            <a:xfrm>
              <a:off x="6775443" y="3965580"/>
              <a:ext cx="122239" cy="9683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0"/>
                </a:cxn>
                <a:cxn ang="0">
                  <a:pos x="24" y="56"/>
                </a:cxn>
                <a:cxn ang="0">
                  <a:pos x="64" y="40"/>
                </a:cxn>
                <a:cxn ang="0">
                  <a:pos x="64" y="24"/>
                </a:cxn>
                <a:cxn ang="0">
                  <a:pos x="24" y="0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gray">
            <a:xfrm>
              <a:off x="6470642" y="4033841"/>
              <a:ext cx="457198" cy="522287"/>
            </a:xfrm>
            <a:custGeom>
              <a:avLst/>
              <a:gdLst/>
              <a:ahLst/>
              <a:cxnLst>
                <a:cxn ang="0">
                  <a:pos x="184" y="16"/>
                </a:cxn>
                <a:cxn ang="0">
                  <a:pos x="160" y="0"/>
                </a:cxn>
                <a:cxn ang="0">
                  <a:pos x="136" y="24"/>
                </a:cxn>
                <a:cxn ang="0">
                  <a:pos x="104" y="8"/>
                </a:cxn>
                <a:cxn ang="0">
                  <a:pos x="80" y="16"/>
                </a:cxn>
                <a:cxn ang="0">
                  <a:pos x="72" y="32"/>
                </a:cxn>
                <a:cxn ang="0">
                  <a:pos x="64" y="48"/>
                </a:cxn>
                <a:cxn ang="0">
                  <a:pos x="72" y="72"/>
                </a:cxn>
                <a:cxn ang="0">
                  <a:pos x="56" y="72"/>
                </a:cxn>
                <a:cxn ang="0">
                  <a:pos x="48" y="64"/>
                </a:cxn>
                <a:cxn ang="0">
                  <a:pos x="40" y="64"/>
                </a:cxn>
                <a:cxn ang="0">
                  <a:pos x="40" y="80"/>
                </a:cxn>
                <a:cxn ang="0">
                  <a:pos x="40" y="96"/>
                </a:cxn>
                <a:cxn ang="0">
                  <a:pos x="40" y="96"/>
                </a:cxn>
                <a:cxn ang="0">
                  <a:pos x="40" y="112"/>
                </a:cxn>
                <a:cxn ang="0">
                  <a:pos x="8" y="136"/>
                </a:cxn>
                <a:cxn ang="0">
                  <a:pos x="0" y="144"/>
                </a:cxn>
                <a:cxn ang="0">
                  <a:pos x="0" y="176"/>
                </a:cxn>
                <a:cxn ang="0">
                  <a:pos x="24" y="192"/>
                </a:cxn>
                <a:cxn ang="0">
                  <a:pos x="24" y="232"/>
                </a:cxn>
                <a:cxn ang="0">
                  <a:pos x="48" y="232"/>
                </a:cxn>
                <a:cxn ang="0">
                  <a:pos x="48" y="248"/>
                </a:cxn>
                <a:cxn ang="0">
                  <a:pos x="56" y="264"/>
                </a:cxn>
                <a:cxn ang="0">
                  <a:pos x="64" y="288"/>
                </a:cxn>
                <a:cxn ang="0">
                  <a:pos x="88" y="288"/>
                </a:cxn>
                <a:cxn ang="0">
                  <a:pos x="104" y="264"/>
                </a:cxn>
                <a:cxn ang="0">
                  <a:pos x="112" y="264"/>
                </a:cxn>
                <a:cxn ang="0">
                  <a:pos x="112" y="280"/>
                </a:cxn>
                <a:cxn ang="0">
                  <a:pos x="120" y="288"/>
                </a:cxn>
                <a:cxn ang="0">
                  <a:pos x="136" y="288"/>
                </a:cxn>
                <a:cxn ang="0">
                  <a:pos x="136" y="280"/>
                </a:cxn>
                <a:cxn ang="0">
                  <a:pos x="152" y="280"/>
                </a:cxn>
                <a:cxn ang="0">
                  <a:pos x="152" y="288"/>
                </a:cxn>
                <a:cxn ang="0">
                  <a:pos x="160" y="296"/>
                </a:cxn>
                <a:cxn ang="0">
                  <a:pos x="176" y="288"/>
                </a:cxn>
                <a:cxn ang="0">
                  <a:pos x="184" y="256"/>
                </a:cxn>
                <a:cxn ang="0">
                  <a:pos x="184" y="224"/>
                </a:cxn>
                <a:cxn ang="0">
                  <a:pos x="200" y="224"/>
                </a:cxn>
                <a:cxn ang="0">
                  <a:pos x="200" y="216"/>
                </a:cxn>
                <a:cxn ang="0">
                  <a:pos x="200" y="200"/>
                </a:cxn>
                <a:cxn ang="0">
                  <a:pos x="216" y="216"/>
                </a:cxn>
                <a:cxn ang="0">
                  <a:pos x="232" y="192"/>
                </a:cxn>
                <a:cxn ang="0">
                  <a:pos x="216" y="176"/>
                </a:cxn>
                <a:cxn ang="0">
                  <a:pos x="216" y="168"/>
                </a:cxn>
                <a:cxn ang="0">
                  <a:pos x="232" y="160"/>
                </a:cxn>
                <a:cxn ang="0">
                  <a:pos x="224" y="136"/>
                </a:cxn>
                <a:cxn ang="0">
                  <a:pos x="216" y="128"/>
                </a:cxn>
                <a:cxn ang="0">
                  <a:pos x="240" y="136"/>
                </a:cxn>
                <a:cxn ang="0">
                  <a:pos x="240" y="104"/>
                </a:cxn>
                <a:cxn ang="0">
                  <a:pos x="216" y="120"/>
                </a:cxn>
                <a:cxn ang="0">
                  <a:pos x="240" y="80"/>
                </a:cxn>
                <a:cxn ang="0">
                  <a:pos x="200" y="56"/>
                </a:cxn>
                <a:cxn ang="0">
                  <a:pos x="176" y="56"/>
                </a:cxn>
                <a:cxn ang="0">
                  <a:pos x="160" y="72"/>
                </a:cxn>
                <a:cxn ang="0">
                  <a:pos x="152" y="48"/>
                </a:cxn>
                <a:cxn ang="0">
                  <a:pos x="160" y="40"/>
                </a:cxn>
                <a:cxn ang="0">
                  <a:pos x="184" y="16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gray">
            <a:xfrm>
              <a:off x="6240458" y="4443415"/>
              <a:ext cx="520698" cy="649287"/>
            </a:xfrm>
            <a:custGeom>
              <a:avLst/>
              <a:gdLst/>
              <a:ahLst/>
              <a:cxnLst>
                <a:cxn ang="0">
                  <a:pos x="272" y="56"/>
                </a:cxn>
                <a:cxn ang="0">
                  <a:pos x="272" y="48"/>
                </a:cxn>
                <a:cxn ang="0">
                  <a:pos x="256" y="48"/>
                </a:cxn>
                <a:cxn ang="0">
                  <a:pos x="256" y="56"/>
                </a:cxn>
                <a:cxn ang="0">
                  <a:pos x="240" y="56"/>
                </a:cxn>
                <a:cxn ang="0">
                  <a:pos x="232" y="56"/>
                </a:cxn>
                <a:cxn ang="0">
                  <a:pos x="232" y="32"/>
                </a:cxn>
                <a:cxn ang="0">
                  <a:pos x="224" y="32"/>
                </a:cxn>
                <a:cxn ang="0">
                  <a:pos x="208" y="56"/>
                </a:cxn>
                <a:cxn ang="0">
                  <a:pos x="184" y="56"/>
                </a:cxn>
                <a:cxn ang="0">
                  <a:pos x="176" y="32"/>
                </a:cxn>
                <a:cxn ang="0">
                  <a:pos x="168" y="16"/>
                </a:cxn>
                <a:cxn ang="0">
                  <a:pos x="160" y="0"/>
                </a:cxn>
                <a:cxn ang="0">
                  <a:pos x="144" y="0"/>
                </a:cxn>
                <a:cxn ang="0">
                  <a:pos x="144" y="8"/>
                </a:cxn>
                <a:cxn ang="0">
                  <a:pos x="112" y="16"/>
                </a:cxn>
                <a:cxn ang="0">
                  <a:pos x="112" y="32"/>
                </a:cxn>
                <a:cxn ang="0">
                  <a:pos x="80" y="32"/>
                </a:cxn>
                <a:cxn ang="0">
                  <a:pos x="64" y="48"/>
                </a:cxn>
                <a:cxn ang="0">
                  <a:pos x="64" y="72"/>
                </a:cxn>
                <a:cxn ang="0">
                  <a:pos x="72" y="88"/>
                </a:cxn>
                <a:cxn ang="0">
                  <a:pos x="48" y="112"/>
                </a:cxn>
                <a:cxn ang="0">
                  <a:pos x="40" y="112"/>
                </a:cxn>
                <a:cxn ang="0">
                  <a:pos x="32" y="144"/>
                </a:cxn>
                <a:cxn ang="0">
                  <a:pos x="32" y="160"/>
                </a:cxn>
                <a:cxn ang="0">
                  <a:pos x="32" y="176"/>
                </a:cxn>
                <a:cxn ang="0">
                  <a:pos x="16" y="200"/>
                </a:cxn>
                <a:cxn ang="0">
                  <a:pos x="8" y="216"/>
                </a:cxn>
                <a:cxn ang="0">
                  <a:pos x="0" y="256"/>
                </a:cxn>
                <a:cxn ang="0">
                  <a:pos x="8" y="272"/>
                </a:cxn>
                <a:cxn ang="0">
                  <a:pos x="56" y="272"/>
                </a:cxn>
                <a:cxn ang="0">
                  <a:pos x="80" y="328"/>
                </a:cxn>
                <a:cxn ang="0">
                  <a:pos x="88" y="368"/>
                </a:cxn>
                <a:cxn ang="0">
                  <a:pos x="112" y="328"/>
                </a:cxn>
                <a:cxn ang="0">
                  <a:pos x="120" y="336"/>
                </a:cxn>
                <a:cxn ang="0">
                  <a:pos x="152" y="304"/>
                </a:cxn>
                <a:cxn ang="0">
                  <a:pos x="152" y="280"/>
                </a:cxn>
                <a:cxn ang="0">
                  <a:pos x="184" y="272"/>
                </a:cxn>
                <a:cxn ang="0">
                  <a:pos x="200" y="232"/>
                </a:cxn>
                <a:cxn ang="0">
                  <a:pos x="216" y="224"/>
                </a:cxn>
                <a:cxn ang="0">
                  <a:pos x="216" y="200"/>
                </a:cxn>
                <a:cxn ang="0">
                  <a:pos x="240" y="200"/>
                </a:cxn>
                <a:cxn ang="0">
                  <a:pos x="248" y="160"/>
                </a:cxn>
                <a:cxn ang="0">
                  <a:pos x="240" y="128"/>
                </a:cxn>
                <a:cxn ang="0">
                  <a:pos x="248" y="120"/>
                </a:cxn>
                <a:cxn ang="0">
                  <a:pos x="232" y="104"/>
                </a:cxn>
                <a:cxn ang="0">
                  <a:pos x="248" y="96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72" y="56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gray">
            <a:xfrm>
              <a:off x="5446708" y="4851404"/>
              <a:ext cx="963610" cy="676276"/>
            </a:xfrm>
            <a:custGeom>
              <a:avLst/>
              <a:gdLst/>
              <a:ahLst/>
              <a:cxnLst>
                <a:cxn ang="0">
                  <a:pos x="496" y="96"/>
                </a:cxn>
                <a:cxn ang="0">
                  <a:pos x="424" y="40"/>
                </a:cxn>
                <a:cxn ang="0">
                  <a:pos x="408" y="56"/>
                </a:cxn>
                <a:cxn ang="0">
                  <a:pos x="376" y="40"/>
                </a:cxn>
                <a:cxn ang="0">
                  <a:pos x="312" y="56"/>
                </a:cxn>
                <a:cxn ang="0">
                  <a:pos x="312" y="0"/>
                </a:cxn>
                <a:cxn ang="0">
                  <a:pos x="280" y="0"/>
                </a:cxn>
                <a:cxn ang="0">
                  <a:pos x="216" y="8"/>
                </a:cxn>
                <a:cxn ang="0">
                  <a:pos x="208" y="40"/>
                </a:cxn>
                <a:cxn ang="0">
                  <a:pos x="168" y="24"/>
                </a:cxn>
                <a:cxn ang="0">
                  <a:pos x="144" y="48"/>
                </a:cxn>
                <a:cxn ang="0">
                  <a:pos x="152" y="88"/>
                </a:cxn>
                <a:cxn ang="0">
                  <a:pos x="144" y="112"/>
                </a:cxn>
                <a:cxn ang="0">
                  <a:pos x="112" y="168"/>
                </a:cxn>
                <a:cxn ang="0">
                  <a:pos x="72" y="224"/>
                </a:cxn>
                <a:cxn ang="0">
                  <a:pos x="32" y="272"/>
                </a:cxn>
                <a:cxn ang="0">
                  <a:pos x="0" y="296"/>
                </a:cxn>
                <a:cxn ang="0">
                  <a:pos x="8" y="312"/>
                </a:cxn>
                <a:cxn ang="0">
                  <a:pos x="16" y="360"/>
                </a:cxn>
                <a:cxn ang="0">
                  <a:pos x="56" y="384"/>
                </a:cxn>
                <a:cxn ang="0">
                  <a:pos x="40" y="344"/>
                </a:cxn>
                <a:cxn ang="0">
                  <a:pos x="80" y="304"/>
                </a:cxn>
                <a:cxn ang="0">
                  <a:pos x="152" y="280"/>
                </a:cxn>
                <a:cxn ang="0">
                  <a:pos x="192" y="296"/>
                </a:cxn>
                <a:cxn ang="0">
                  <a:pos x="240" y="248"/>
                </a:cxn>
                <a:cxn ang="0">
                  <a:pos x="264" y="240"/>
                </a:cxn>
                <a:cxn ang="0">
                  <a:pos x="264" y="216"/>
                </a:cxn>
                <a:cxn ang="0">
                  <a:pos x="280" y="208"/>
                </a:cxn>
                <a:cxn ang="0">
                  <a:pos x="336" y="232"/>
                </a:cxn>
                <a:cxn ang="0">
                  <a:pos x="336" y="200"/>
                </a:cxn>
                <a:cxn ang="0">
                  <a:pos x="376" y="192"/>
                </a:cxn>
                <a:cxn ang="0">
                  <a:pos x="392" y="200"/>
                </a:cxn>
                <a:cxn ang="0">
                  <a:pos x="400" y="184"/>
                </a:cxn>
                <a:cxn ang="0">
                  <a:pos x="448" y="176"/>
                </a:cxn>
                <a:cxn ang="0">
                  <a:pos x="480" y="136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gray">
            <a:xfrm>
              <a:off x="4805359" y="4724404"/>
              <a:ext cx="949323" cy="676276"/>
            </a:xfrm>
            <a:custGeom>
              <a:avLst/>
              <a:gdLst/>
              <a:ahLst/>
              <a:cxnLst>
                <a:cxn ang="0">
                  <a:pos x="344" y="344"/>
                </a:cxn>
                <a:cxn ang="0">
                  <a:pos x="416" y="296"/>
                </a:cxn>
                <a:cxn ang="0">
                  <a:pos x="448" y="240"/>
                </a:cxn>
                <a:cxn ang="0">
                  <a:pos x="480" y="184"/>
                </a:cxn>
                <a:cxn ang="0">
                  <a:pos x="496" y="160"/>
                </a:cxn>
                <a:cxn ang="0">
                  <a:pos x="480" y="128"/>
                </a:cxn>
                <a:cxn ang="0">
                  <a:pos x="456" y="96"/>
                </a:cxn>
                <a:cxn ang="0">
                  <a:pos x="440" y="112"/>
                </a:cxn>
                <a:cxn ang="0">
                  <a:pos x="424" y="104"/>
                </a:cxn>
                <a:cxn ang="0">
                  <a:pos x="440" y="56"/>
                </a:cxn>
                <a:cxn ang="0">
                  <a:pos x="440" y="16"/>
                </a:cxn>
                <a:cxn ang="0">
                  <a:pos x="408" y="8"/>
                </a:cxn>
                <a:cxn ang="0">
                  <a:pos x="376" y="24"/>
                </a:cxn>
                <a:cxn ang="0">
                  <a:pos x="360" y="24"/>
                </a:cxn>
                <a:cxn ang="0">
                  <a:pos x="320" y="32"/>
                </a:cxn>
                <a:cxn ang="0">
                  <a:pos x="288" y="64"/>
                </a:cxn>
                <a:cxn ang="0">
                  <a:pos x="264" y="72"/>
                </a:cxn>
                <a:cxn ang="0">
                  <a:pos x="224" y="96"/>
                </a:cxn>
                <a:cxn ang="0">
                  <a:pos x="184" y="88"/>
                </a:cxn>
                <a:cxn ang="0">
                  <a:pos x="160" y="72"/>
                </a:cxn>
                <a:cxn ang="0">
                  <a:pos x="144" y="88"/>
                </a:cxn>
                <a:cxn ang="0">
                  <a:pos x="96" y="128"/>
                </a:cxn>
                <a:cxn ang="0">
                  <a:pos x="32" y="112"/>
                </a:cxn>
                <a:cxn ang="0">
                  <a:pos x="0" y="128"/>
                </a:cxn>
                <a:cxn ang="0">
                  <a:pos x="32" y="144"/>
                </a:cxn>
                <a:cxn ang="0">
                  <a:pos x="88" y="168"/>
                </a:cxn>
                <a:cxn ang="0">
                  <a:pos x="104" y="208"/>
                </a:cxn>
                <a:cxn ang="0">
                  <a:pos x="56" y="224"/>
                </a:cxn>
                <a:cxn ang="0">
                  <a:pos x="88" y="248"/>
                </a:cxn>
                <a:cxn ang="0">
                  <a:pos x="136" y="280"/>
                </a:cxn>
                <a:cxn ang="0">
                  <a:pos x="136" y="304"/>
                </a:cxn>
                <a:cxn ang="0">
                  <a:pos x="208" y="360"/>
                </a:cxn>
                <a:cxn ang="0">
                  <a:pos x="248" y="360"/>
                </a:cxn>
                <a:cxn ang="0">
                  <a:pos x="256" y="344"/>
                </a:cxn>
                <a:cxn ang="0">
                  <a:pos x="296" y="376"/>
                </a:cxn>
                <a:cxn ang="0">
                  <a:pos x="336" y="368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invGray">
            <a:xfrm>
              <a:off x="4714870" y="4344992"/>
              <a:ext cx="704849" cy="622302"/>
            </a:xfrm>
            <a:custGeom>
              <a:avLst/>
              <a:gdLst/>
              <a:ahLst/>
              <a:cxnLst>
                <a:cxn ang="0">
                  <a:pos x="48" y="320"/>
                </a:cxn>
                <a:cxn ang="0">
                  <a:pos x="32" y="264"/>
                </a:cxn>
                <a:cxn ang="0">
                  <a:pos x="56" y="192"/>
                </a:cxn>
                <a:cxn ang="0">
                  <a:pos x="8" y="160"/>
                </a:cxn>
                <a:cxn ang="0">
                  <a:pos x="16" y="136"/>
                </a:cxn>
                <a:cxn ang="0">
                  <a:pos x="48" y="136"/>
                </a:cxn>
                <a:cxn ang="0">
                  <a:pos x="104" y="120"/>
                </a:cxn>
                <a:cxn ang="0">
                  <a:pos x="168" y="112"/>
                </a:cxn>
                <a:cxn ang="0">
                  <a:pos x="136" y="80"/>
                </a:cxn>
                <a:cxn ang="0">
                  <a:pos x="144" y="40"/>
                </a:cxn>
                <a:cxn ang="0">
                  <a:pos x="184" y="40"/>
                </a:cxn>
                <a:cxn ang="0">
                  <a:pos x="208" y="48"/>
                </a:cxn>
                <a:cxn ang="0">
                  <a:pos x="232" y="40"/>
                </a:cxn>
                <a:cxn ang="0">
                  <a:pos x="248" y="0"/>
                </a:cxn>
                <a:cxn ang="0">
                  <a:pos x="288" y="16"/>
                </a:cxn>
                <a:cxn ang="0">
                  <a:pos x="320" y="72"/>
                </a:cxn>
                <a:cxn ang="0">
                  <a:pos x="344" y="88"/>
                </a:cxn>
                <a:cxn ang="0">
                  <a:pos x="360" y="64"/>
                </a:cxn>
                <a:cxn ang="0">
                  <a:pos x="360" y="96"/>
                </a:cxn>
                <a:cxn ang="0">
                  <a:pos x="360" y="128"/>
                </a:cxn>
                <a:cxn ang="0">
                  <a:pos x="336" y="168"/>
                </a:cxn>
                <a:cxn ang="0">
                  <a:pos x="368" y="184"/>
                </a:cxn>
                <a:cxn ang="0">
                  <a:pos x="360" y="208"/>
                </a:cxn>
                <a:cxn ang="0">
                  <a:pos x="368" y="232"/>
                </a:cxn>
                <a:cxn ang="0">
                  <a:pos x="344" y="256"/>
                </a:cxn>
                <a:cxn ang="0">
                  <a:pos x="344" y="280"/>
                </a:cxn>
                <a:cxn ang="0">
                  <a:pos x="312" y="288"/>
                </a:cxn>
                <a:cxn ang="0">
                  <a:pos x="272" y="312"/>
                </a:cxn>
                <a:cxn ang="0">
                  <a:pos x="232" y="304"/>
                </a:cxn>
                <a:cxn ang="0">
                  <a:pos x="208" y="288"/>
                </a:cxn>
                <a:cxn ang="0">
                  <a:pos x="192" y="304"/>
                </a:cxn>
                <a:cxn ang="0">
                  <a:pos x="144" y="352"/>
                </a:cxn>
                <a:cxn ang="0">
                  <a:pos x="80" y="328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invGray">
            <a:xfrm>
              <a:off x="3919533" y="4302128"/>
              <a:ext cx="1085849" cy="1084265"/>
            </a:xfrm>
            <a:custGeom>
              <a:avLst/>
              <a:gdLst/>
              <a:ahLst/>
              <a:cxnLst>
                <a:cxn ang="0">
                  <a:pos x="528" y="448"/>
                </a:cxn>
                <a:cxn ang="0">
                  <a:pos x="560" y="416"/>
                </a:cxn>
                <a:cxn ang="0">
                  <a:pos x="528" y="408"/>
                </a:cxn>
                <a:cxn ang="0">
                  <a:pos x="496" y="384"/>
                </a:cxn>
                <a:cxn ang="0">
                  <a:pos x="464" y="360"/>
                </a:cxn>
                <a:cxn ang="0">
                  <a:pos x="480" y="320"/>
                </a:cxn>
                <a:cxn ang="0">
                  <a:pos x="472" y="248"/>
                </a:cxn>
                <a:cxn ang="0">
                  <a:pos x="424" y="224"/>
                </a:cxn>
                <a:cxn ang="0">
                  <a:pos x="416" y="176"/>
                </a:cxn>
                <a:cxn ang="0">
                  <a:pos x="448" y="168"/>
                </a:cxn>
                <a:cxn ang="0">
                  <a:pos x="512" y="160"/>
                </a:cxn>
                <a:cxn ang="0">
                  <a:pos x="512" y="112"/>
                </a:cxn>
                <a:cxn ang="0">
                  <a:pos x="464" y="112"/>
                </a:cxn>
                <a:cxn ang="0">
                  <a:pos x="432" y="64"/>
                </a:cxn>
                <a:cxn ang="0">
                  <a:pos x="408" y="96"/>
                </a:cxn>
                <a:cxn ang="0">
                  <a:pos x="384" y="144"/>
                </a:cxn>
                <a:cxn ang="0">
                  <a:pos x="368" y="240"/>
                </a:cxn>
                <a:cxn ang="0">
                  <a:pos x="336" y="224"/>
                </a:cxn>
                <a:cxn ang="0">
                  <a:pos x="288" y="240"/>
                </a:cxn>
                <a:cxn ang="0">
                  <a:pos x="272" y="224"/>
                </a:cxn>
                <a:cxn ang="0">
                  <a:pos x="232" y="104"/>
                </a:cxn>
                <a:cxn ang="0">
                  <a:pos x="216" y="112"/>
                </a:cxn>
                <a:cxn ang="0">
                  <a:pos x="208" y="72"/>
                </a:cxn>
                <a:cxn ang="0">
                  <a:pos x="160" y="40"/>
                </a:cxn>
                <a:cxn ang="0">
                  <a:pos x="136" y="80"/>
                </a:cxn>
                <a:cxn ang="0">
                  <a:pos x="136" y="0"/>
                </a:cxn>
                <a:cxn ang="0">
                  <a:pos x="112" y="0"/>
                </a:cxn>
                <a:cxn ang="0">
                  <a:pos x="96" y="32"/>
                </a:cxn>
                <a:cxn ang="0">
                  <a:pos x="88" y="64"/>
                </a:cxn>
                <a:cxn ang="0">
                  <a:pos x="80" y="96"/>
                </a:cxn>
                <a:cxn ang="0">
                  <a:pos x="104" y="112"/>
                </a:cxn>
                <a:cxn ang="0">
                  <a:pos x="88" y="240"/>
                </a:cxn>
                <a:cxn ang="0">
                  <a:pos x="24" y="280"/>
                </a:cxn>
                <a:cxn ang="0">
                  <a:pos x="8" y="312"/>
                </a:cxn>
                <a:cxn ang="0">
                  <a:pos x="0" y="376"/>
                </a:cxn>
                <a:cxn ang="0">
                  <a:pos x="48" y="368"/>
                </a:cxn>
                <a:cxn ang="0">
                  <a:pos x="80" y="392"/>
                </a:cxn>
                <a:cxn ang="0">
                  <a:pos x="88" y="408"/>
                </a:cxn>
                <a:cxn ang="0">
                  <a:pos x="96" y="448"/>
                </a:cxn>
                <a:cxn ang="0">
                  <a:pos x="120" y="464"/>
                </a:cxn>
                <a:cxn ang="0">
                  <a:pos x="112" y="504"/>
                </a:cxn>
                <a:cxn ang="0">
                  <a:pos x="104" y="528"/>
                </a:cxn>
                <a:cxn ang="0">
                  <a:pos x="144" y="560"/>
                </a:cxn>
                <a:cxn ang="0">
                  <a:pos x="200" y="576"/>
                </a:cxn>
                <a:cxn ang="0">
                  <a:pos x="224" y="568"/>
                </a:cxn>
                <a:cxn ang="0">
                  <a:pos x="232" y="600"/>
                </a:cxn>
                <a:cxn ang="0">
                  <a:pos x="264" y="592"/>
                </a:cxn>
                <a:cxn ang="0">
                  <a:pos x="272" y="512"/>
                </a:cxn>
                <a:cxn ang="0">
                  <a:pos x="328" y="504"/>
                </a:cxn>
                <a:cxn ang="0">
                  <a:pos x="352" y="512"/>
                </a:cxn>
                <a:cxn ang="0">
                  <a:pos x="384" y="512"/>
                </a:cxn>
                <a:cxn ang="0">
                  <a:pos x="416" y="520"/>
                </a:cxn>
                <a:cxn ang="0">
                  <a:pos x="440" y="504"/>
                </a:cxn>
                <a:cxn ang="0">
                  <a:pos x="488" y="472"/>
                </a:cxn>
                <a:cxn ang="0">
                  <a:pos x="520" y="464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invGray">
            <a:xfrm>
              <a:off x="1892298" y="3048002"/>
              <a:ext cx="2308223" cy="1381126"/>
            </a:xfrm>
            <a:custGeom>
              <a:avLst/>
              <a:gdLst/>
              <a:ahLst/>
              <a:cxnLst>
                <a:cxn ang="0">
                  <a:pos x="1184" y="728"/>
                </a:cxn>
                <a:cxn ang="0">
                  <a:pos x="1160" y="728"/>
                </a:cxn>
                <a:cxn ang="0">
                  <a:pos x="1160" y="784"/>
                </a:cxn>
                <a:cxn ang="0">
                  <a:pos x="1112" y="760"/>
                </a:cxn>
                <a:cxn ang="0">
                  <a:pos x="1088" y="752"/>
                </a:cxn>
                <a:cxn ang="0">
                  <a:pos x="1024" y="720"/>
                </a:cxn>
                <a:cxn ang="0">
                  <a:pos x="1040" y="696"/>
                </a:cxn>
                <a:cxn ang="0">
                  <a:pos x="1032" y="680"/>
                </a:cxn>
                <a:cxn ang="0">
                  <a:pos x="1000" y="664"/>
                </a:cxn>
                <a:cxn ang="0">
                  <a:pos x="976" y="680"/>
                </a:cxn>
                <a:cxn ang="0">
                  <a:pos x="928" y="648"/>
                </a:cxn>
                <a:cxn ang="0">
                  <a:pos x="832" y="696"/>
                </a:cxn>
                <a:cxn ang="0">
                  <a:pos x="808" y="720"/>
                </a:cxn>
                <a:cxn ang="0">
                  <a:pos x="728" y="736"/>
                </a:cxn>
                <a:cxn ang="0">
                  <a:pos x="656" y="712"/>
                </a:cxn>
                <a:cxn ang="0">
                  <a:pos x="632" y="680"/>
                </a:cxn>
                <a:cxn ang="0">
                  <a:pos x="584" y="704"/>
                </a:cxn>
                <a:cxn ang="0">
                  <a:pos x="536" y="728"/>
                </a:cxn>
                <a:cxn ang="0">
                  <a:pos x="456" y="672"/>
                </a:cxn>
                <a:cxn ang="0">
                  <a:pos x="408" y="640"/>
                </a:cxn>
                <a:cxn ang="0">
                  <a:pos x="360" y="624"/>
                </a:cxn>
                <a:cxn ang="0">
                  <a:pos x="320" y="592"/>
                </a:cxn>
                <a:cxn ang="0">
                  <a:pos x="272" y="520"/>
                </a:cxn>
                <a:cxn ang="0">
                  <a:pos x="248" y="512"/>
                </a:cxn>
                <a:cxn ang="0">
                  <a:pos x="208" y="456"/>
                </a:cxn>
                <a:cxn ang="0">
                  <a:pos x="160" y="384"/>
                </a:cxn>
                <a:cxn ang="0">
                  <a:pos x="120" y="408"/>
                </a:cxn>
                <a:cxn ang="0">
                  <a:pos x="64" y="328"/>
                </a:cxn>
                <a:cxn ang="0">
                  <a:pos x="32" y="272"/>
                </a:cxn>
                <a:cxn ang="0">
                  <a:pos x="0" y="256"/>
                </a:cxn>
                <a:cxn ang="0">
                  <a:pos x="16" y="176"/>
                </a:cxn>
                <a:cxn ang="0">
                  <a:pos x="48" y="192"/>
                </a:cxn>
                <a:cxn ang="0">
                  <a:pos x="80" y="184"/>
                </a:cxn>
                <a:cxn ang="0">
                  <a:pos x="80" y="128"/>
                </a:cxn>
                <a:cxn ang="0">
                  <a:pos x="56" y="96"/>
                </a:cxn>
                <a:cxn ang="0">
                  <a:pos x="80" y="48"/>
                </a:cxn>
                <a:cxn ang="0">
                  <a:pos x="152" y="40"/>
                </a:cxn>
                <a:cxn ang="0">
                  <a:pos x="208" y="8"/>
                </a:cxn>
                <a:cxn ang="0">
                  <a:pos x="288" y="16"/>
                </a:cxn>
                <a:cxn ang="0">
                  <a:pos x="344" y="56"/>
                </a:cxn>
                <a:cxn ang="0">
                  <a:pos x="432" y="56"/>
                </a:cxn>
                <a:cxn ang="0">
                  <a:pos x="528" y="40"/>
                </a:cxn>
                <a:cxn ang="0">
                  <a:pos x="664" y="56"/>
                </a:cxn>
                <a:cxn ang="0">
                  <a:pos x="712" y="72"/>
                </a:cxn>
                <a:cxn ang="0">
                  <a:pos x="704" y="96"/>
                </a:cxn>
                <a:cxn ang="0">
                  <a:pos x="728" y="136"/>
                </a:cxn>
                <a:cxn ang="0">
                  <a:pos x="712" y="184"/>
                </a:cxn>
                <a:cxn ang="0">
                  <a:pos x="696" y="248"/>
                </a:cxn>
                <a:cxn ang="0">
                  <a:pos x="736" y="320"/>
                </a:cxn>
                <a:cxn ang="0">
                  <a:pos x="832" y="368"/>
                </a:cxn>
                <a:cxn ang="0">
                  <a:pos x="936" y="416"/>
                </a:cxn>
                <a:cxn ang="0">
                  <a:pos x="992" y="424"/>
                </a:cxn>
                <a:cxn ang="0">
                  <a:pos x="1008" y="480"/>
                </a:cxn>
                <a:cxn ang="0">
                  <a:pos x="1040" y="496"/>
                </a:cxn>
                <a:cxn ang="0">
                  <a:pos x="1056" y="472"/>
                </a:cxn>
                <a:cxn ang="0">
                  <a:pos x="1080" y="480"/>
                </a:cxn>
                <a:cxn ang="0">
                  <a:pos x="1096" y="464"/>
                </a:cxn>
                <a:cxn ang="0">
                  <a:pos x="1136" y="440"/>
                </a:cxn>
                <a:cxn ang="0">
                  <a:pos x="1176" y="456"/>
                </a:cxn>
                <a:cxn ang="0">
                  <a:pos x="1208" y="536"/>
                </a:cxn>
                <a:cxn ang="0">
                  <a:pos x="1208" y="576"/>
                </a:cxn>
                <a:cxn ang="0">
                  <a:pos x="1200" y="712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gray">
            <a:xfrm>
              <a:off x="4060819" y="3613153"/>
              <a:ext cx="1449385" cy="1112839"/>
            </a:xfrm>
            <a:custGeom>
              <a:avLst/>
              <a:gdLst/>
              <a:ahLst/>
              <a:cxnLst>
                <a:cxn ang="0">
                  <a:pos x="696" y="488"/>
                </a:cxn>
                <a:cxn ang="0">
                  <a:pos x="672" y="504"/>
                </a:cxn>
                <a:cxn ang="0">
                  <a:pos x="656" y="488"/>
                </a:cxn>
                <a:cxn ang="0">
                  <a:pos x="608" y="432"/>
                </a:cxn>
                <a:cxn ang="0">
                  <a:pos x="584" y="424"/>
                </a:cxn>
                <a:cxn ang="0">
                  <a:pos x="552" y="440"/>
                </a:cxn>
                <a:cxn ang="0">
                  <a:pos x="536" y="472"/>
                </a:cxn>
                <a:cxn ang="0">
                  <a:pos x="512" y="464"/>
                </a:cxn>
                <a:cxn ang="0">
                  <a:pos x="472" y="472"/>
                </a:cxn>
                <a:cxn ang="0">
                  <a:pos x="504" y="496"/>
                </a:cxn>
                <a:cxn ang="0">
                  <a:pos x="456" y="528"/>
                </a:cxn>
                <a:cxn ang="0">
                  <a:pos x="416" y="520"/>
                </a:cxn>
                <a:cxn ang="0">
                  <a:pos x="392" y="456"/>
                </a:cxn>
                <a:cxn ang="0">
                  <a:pos x="360" y="488"/>
                </a:cxn>
                <a:cxn ang="0">
                  <a:pos x="336" y="504"/>
                </a:cxn>
                <a:cxn ang="0">
                  <a:pos x="296" y="536"/>
                </a:cxn>
                <a:cxn ang="0">
                  <a:pos x="272" y="632"/>
                </a:cxn>
                <a:cxn ang="0">
                  <a:pos x="248" y="632"/>
                </a:cxn>
                <a:cxn ang="0">
                  <a:pos x="216" y="624"/>
                </a:cxn>
                <a:cxn ang="0">
                  <a:pos x="200" y="576"/>
                </a:cxn>
                <a:cxn ang="0">
                  <a:pos x="144" y="496"/>
                </a:cxn>
                <a:cxn ang="0">
                  <a:pos x="128" y="480"/>
                </a:cxn>
                <a:cxn ang="0">
                  <a:pos x="104" y="424"/>
                </a:cxn>
                <a:cxn ang="0">
                  <a:pos x="80" y="464"/>
                </a:cxn>
                <a:cxn ang="0">
                  <a:pos x="72" y="248"/>
                </a:cxn>
                <a:cxn ang="0">
                  <a:pos x="72" y="216"/>
                </a:cxn>
                <a:cxn ang="0">
                  <a:pos x="40" y="136"/>
                </a:cxn>
                <a:cxn ang="0">
                  <a:pos x="0" y="104"/>
                </a:cxn>
                <a:cxn ang="0">
                  <a:pos x="8" y="64"/>
                </a:cxn>
                <a:cxn ang="0">
                  <a:pos x="16" y="32"/>
                </a:cxn>
                <a:cxn ang="0">
                  <a:pos x="32" y="0"/>
                </a:cxn>
                <a:cxn ang="0">
                  <a:pos x="64" y="16"/>
                </a:cxn>
                <a:cxn ang="0">
                  <a:pos x="88" y="80"/>
                </a:cxn>
                <a:cxn ang="0">
                  <a:pos x="128" y="120"/>
                </a:cxn>
                <a:cxn ang="0">
                  <a:pos x="152" y="104"/>
                </a:cxn>
                <a:cxn ang="0">
                  <a:pos x="176" y="128"/>
                </a:cxn>
                <a:cxn ang="0">
                  <a:pos x="224" y="96"/>
                </a:cxn>
                <a:cxn ang="0">
                  <a:pos x="288" y="96"/>
                </a:cxn>
                <a:cxn ang="0">
                  <a:pos x="296" y="40"/>
                </a:cxn>
                <a:cxn ang="0">
                  <a:pos x="320" y="32"/>
                </a:cxn>
                <a:cxn ang="0">
                  <a:pos x="344" y="48"/>
                </a:cxn>
                <a:cxn ang="0">
                  <a:pos x="400" y="72"/>
                </a:cxn>
                <a:cxn ang="0">
                  <a:pos x="416" y="136"/>
                </a:cxn>
                <a:cxn ang="0">
                  <a:pos x="472" y="160"/>
                </a:cxn>
                <a:cxn ang="0">
                  <a:pos x="512" y="136"/>
                </a:cxn>
                <a:cxn ang="0">
                  <a:pos x="552" y="144"/>
                </a:cxn>
                <a:cxn ang="0">
                  <a:pos x="624" y="184"/>
                </a:cxn>
                <a:cxn ang="0">
                  <a:pos x="704" y="224"/>
                </a:cxn>
                <a:cxn ang="0">
                  <a:pos x="760" y="256"/>
                </a:cxn>
                <a:cxn ang="0">
                  <a:pos x="744" y="296"/>
                </a:cxn>
                <a:cxn ang="0">
                  <a:pos x="664" y="312"/>
                </a:cxn>
                <a:cxn ang="0">
                  <a:pos x="648" y="336"/>
                </a:cxn>
                <a:cxn ang="0">
                  <a:pos x="656" y="360"/>
                </a:cxn>
                <a:cxn ang="0">
                  <a:pos x="656" y="376"/>
                </a:cxn>
                <a:cxn ang="0">
                  <a:pos x="704" y="456"/>
                </a:cxn>
              </a:cxnLst>
              <a:rect l="0" t="0" r="r" b="b"/>
              <a:pathLst>
                <a:path w="761" h="633">
                  <a:moveTo>
                    <a:pt x="696" y="480"/>
                  </a:moveTo>
                  <a:lnTo>
                    <a:pt x="696" y="488"/>
                  </a:lnTo>
                  <a:lnTo>
                    <a:pt x="688" y="504"/>
                  </a:lnTo>
                  <a:lnTo>
                    <a:pt x="672" y="504"/>
                  </a:lnTo>
                  <a:lnTo>
                    <a:pt x="664" y="488"/>
                  </a:lnTo>
                  <a:lnTo>
                    <a:pt x="656" y="488"/>
                  </a:lnTo>
                  <a:lnTo>
                    <a:pt x="632" y="432"/>
                  </a:lnTo>
                  <a:lnTo>
                    <a:pt x="608" y="432"/>
                  </a:lnTo>
                  <a:lnTo>
                    <a:pt x="592" y="416"/>
                  </a:lnTo>
                  <a:lnTo>
                    <a:pt x="584" y="424"/>
                  </a:lnTo>
                  <a:lnTo>
                    <a:pt x="576" y="456"/>
                  </a:lnTo>
                  <a:lnTo>
                    <a:pt x="552" y="440"/>
                  </a:lnTo>
                  <a:lnTo>
                    <a:pt x="552" y="464"/>
                  </a:lnTo>
                  <a:lnTo>
                    <a:pt x="536" y="472"/>
                  </a:lnTo>
                  <a:lnTo>
                    <a:pt x="528" y="464"/>
                  </a:lnTo>
                  <a:lnTo>
                    <a:pt x="512" y="464"/>
                  </a:lnTo>
                  <a:lnTo>
                    <a:pt x="488" y="456"/>
                  </a:lnTo>
                  <a:lnTo>
                    <a:pt x="472" y="472"/>
                  </a:lnTo>
                  <a:lnTo>
                    <a:pt x="480" y="496"/>
                  </a:lnTo>
                  <a:lnTo>
                    <a:pt x="504" y="496"/>
                  </a:lnTo>
                  <a:lnTo>
                    <a:pt x="512" y="528"/>
                  </a:lnTo>
                  <a:lnTo>
                    <a:pt x="456" y="528"/>
                  </a:lnTo>
                  <a:lnTo>
                    <a:pt x="440" y="504"/>
                  </a:lnTo>
                  <a:lnTo>
                    <a:pt x="416" y="520"/>
                  </a:lnTo>
                  <a:lnTo>
                    <a:pt x="392" y="504"/>
                  </a:lnTo>
                  <a:lnTo>
                    <a:pt x="392" y="456"/>
                  </a:lnTo>
                  <a:lnTo>
                    <a:pt x="360" y="456"/>
                  </a:lnTo>
                  <a:lnTo>
                    <a:pt x="360" y="488"/>
                  </a:lnTo>
                  <a:lnTo>
                    <a:pt x="336" y="496"/>
                  </a:lnTo>
                  <a:lnTo>
                    <a:pt x="336" y="504"/>
                  </a:lnTo>
                  <a:lnTo>
                    <a:pt x="312" y="536"/>
                  </a:lnTo>
                  <a:lnTo>
                    <a:pt x="296" y="536"/>
                  </a:lnTo>
                  <a:lnTo>
                    <a:pt x="296" y="632"/>
                  </a:lnTo>
                  <a:lnTo>
                    <a:pt x="272" y="632"/>
                  </a:lnTo>
                  <a:lnTo>
                    <a:pt x="264" y="616"/>
                  </a:lnTo>
                  <a:lnTo>
                    <a:pt x="248" y="632"/>
                  </a:lnTo>
                  <a:lnTo>
                    <a:pt x="216" y="632"/>
                  </a:lnTo>
                  <a:lnTo>
                    <a:pt x="216" y="624"/>
                  </a:lnTo>
                  <a:lnTo>
                    <a:pt x="200" y="616"/>
                  </a:lnTo>
                  <a:lnTo>
                    <a:pt x="200" y="576"/>
                  </a:lnTo>
                  <a:lnTo>
                    <a:pt x="160" y="496"/>
                  </a:lnTo>
                  <a:lnTo>
                    <a:pt x="144" y="496"/>
                  </a:lnTo>
                  <a:lnTo>
                    <a:pt x="144" y="504"/>
                  </a:lnTo>
                  <a:lnTo>
                    <a:pt x="128" y="480"/>
                  </a:lnTo>
                  <a:lnTo>
                    <a:pt x="136" y="472"/>
                  </a:lnTo>
                  <a:lnTo>
                    <a:pt x="104" y="424"/>
                  </a:lnTo>
                  <a:lnTo>
                    <a:pt x="88" y="432"/>
                  </a:lnTo>
                  <a:lnTo>
                    <a:pt x="80" y="464"/>
                  </a:lnTo>
                  <a:lnTo>
                    <a:pt x="64" y="472"/>
                  </a:lnTo>
                  <a:lnTo>
                    <a:pt x="72" y="248"/>
                  </a:lnTo>
                  <a:lnTo>
                    <a:pt x="56" y="224"/>
                  </a:lnTo>
                  <a:lnTo>
                    <a:pt x="72" y="216"/>
                  </a:lnTo>
                  <a:lnTo>
                    <a:pt x="40" y="160"/>
                  </a:lnTo>
                  <a:lnTo>
                    <a:pt x="40" y="136"/>
                  </a:lnTo>
                  <a:lnTo>
                    <a:pt x="16" y="112"/>
                  </a:lnTo>
                  <a:lnTo>
                    <a:pt x="0" y="104"/>
                  </a:lnTo>
                  <a:lnTo>
                    <a:pt x="0" y="96"/>
                  </a:lnTo>
                  <a:lnTo>
                    <a:pt x="8" y="64"/>
                  </a:lnTo>
                  <a:lnTo>
                    <a:pt x="24" y="48"/>
                  </a:lnTo>
                  <a:lnTo>
                    <a:pt x="16" y="32"/>
                  </a:lnTo>
                  <a:lnTo>
                    <a:pt x="16" y="0"/>
                  </a:lnTo>
                  <a:lnTo>
                    <a:pt x="32" y="0"/>
                  </a:lnTo>
                  <a:lnTo>
                    <a:pt x="40" y="16"/>
                  </a:lnTo>
                  <a:lnTo>
                    <a:pt x="64" y="16"/>
                  </a:lnTo>
                  <a:lnTo>
                    <a:pt x="88" y="40"/>
                  </a:lnTo>
                  <a:lnTo>
                    <a:pt x="88" y="80"/>
                  </a:lnTo>
                  <a:lnTo>
                    <a:pt x="104" y="80"/>
                  </a:lnTo>
                  <a:lnTo>
                    <a:pt x="128" y="120"/>
                  </a:lnTo>
                  <a:lnTo>
                    <a:pt x="152" y="112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76" y="128"/>
                  </a:lnTo>
                  <a:lnTo>
                    <a:pt x="216" y="128"/>
                  </a:lnTo>
                  <a:lnTo>
                    <a:pt x="224" y="96"/>
                  </a:lnTo>
                  <a:lnTo>
                    <a:pt x="256" y="88"/>
                  </a:lnTo>
                  <a:lnTo>
                    <a:pt x="288" y="96"/>
                  </a:lnTo>
                  <a:lnTo>
                    <a:pt x="304" y="72"/>
                  </a:lnTo>
                  <a:lnTo>
                    <a:pt x="296" y="40"/>
                  </a:lnTo>
                  <a:lnTo>
                    <a:pt x="296" y="32"/>
                  </a:lnTo>
                  <a:lnTo>
                    <a:pt x="320" y="32"/>
                  </a:lnTo>
                  <a:lnTo>
                    <a:pt x="336" y="24"/>
                  </a:lnTo>
                  <a:lnTo>
                    <a:pt x="344" y="48"/>
                  </a:lnTo>
                  <a:lnTo>
                    <a:pt x="384" y="72"/>
                  </a:lnTo>
                  <a:lnTo>
                    <a:pt x="400" y="72"/>
                  </a:lnTo>
                  <a:lnTo>
                    <a:pt x="400" y="88"/>
                  </a:lnTo>
                  <a:lnTo>
                    <a:pt x="416" y="136"/>
                  </a:lnTo>
                  <a:lnTo>
                    <a:pt x="432" y="152"/>
                  </a:lnTo>
                  <a:lnTo>
                    <a:pt x="472" y="160"/>
                  </a:lnTo>
                  <a:lnTo>
                    <a:pt x="496" y="128"/>
                  </a:lnTo>
                  <a:lnTo>
                    <a:pt x="512" y="136"/>
                  </a:lnTo>
                  <a:lnTo>
                    <a:pt x="520" y="152"/>
                  </a:lnTo>
                  <a:lnTo>
                    <a:pt x="552" y="144"/>
                  </a:lnTo>
                  <a:lnTo>
                    <a:pt x="592" y="176"/>
                  </a:lnTo>
                  <a:lnTo>
                    <a:pt x="624" y="184"/>
                  </a:lnTo>
                  <a:lnTo>
                    <a:pt x="656" y="192"/>
                  </a:lnTo>
                  <a:lnTo>
                    <a:pt x="704" y="224"/>
                  </a:lnTo>
                  <a:lnTo>
                    <a:pt x="728" y="232"/>
                  </a:lnTo>
                  <a:lnTo>
                    <a:pt x="760" y="256"/>
                  </a:lnTo>
                  <a:lnTo>
                    <a:pt x="760" y="296"/>
                  </a:lnTo>
                  <a:lnTo>
                    <a:pt x="744" y="296"/>
                  </a:lnTo>
                  <a:lnTo>
                    <a:pt x="712" y="312"/>
                  </a:lnTo>
                  <a:lnTo>
                    <a:pt x="664" y="312"/>
                  </a:lnTo>
                  <a:lnTo>
                    <a:pt x="648" y="328"/>
                  </a:lnTo>
                  <a:lnTo>
                    <a:pt x="648" y="336"/>
                  </a:lnTo>
                  <a:lnTo>
                    <a:pt x="656" y="352"/>
                  </a:lnTo>
                  <a:lnTo>
                    <a:pt x="656" y="360"/>
                  </a:lnTo>
                  <a:lnTo>
                    <a:pt x="648" y="376"/>
                  </a:lnTo>
                  <a:lnTo>
                    <a:pt x="656" y="376"/>
                  </a:lnTo>
                  <a:lnTo>
                    <a:pt x="696" y="424"/>
                  </a:lnTo>
                  <a:lnTo>
                    <a:pt x="704" y="456"/>
                  </a:lnTo>
                  <a:lnTo>
                    <a:pt x="696" y="48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invGray">
            <a:xfrm>
              <a:off x="3221033" y="2838454"/>
              <a:ext cx="1497010" cy="1085850"/>
            </a:xfrm>
            <a:custGeom>
              <a:avLst/>
              <a:gdLst/>
              <a:ahLst/>
              <a:cxnLst>
                <a:cxn ang="0">
                  <a:pos x="672" y="536"/>
                </a:cxn>
                <a:cxn ang="0">
                  <a:pos x="616" y="568"/>
                </a:cxn>
                <a:cxn ang="0">
                  <a:pos x="592" y="544"/>
                </a:cxn>
                <a:cxn ang="0">
                  <a:pos x="568" y="560"/>
                </a:cxn>
                <a:cxn ang="0">
                  <a:pos x="528" y="520"/>
                </a:cxn>
                <a:cxn ang="0">
                  <a:pos x="504" y="456"/>
                </a:cxn>
                <a:cxn ang="0">
                  <a:pos x="472" y="440"/>
                </a:cxn>
                <a:cxn ang="0">
                  <a:pos x="456" y="456"/>
                </a:cxn>
                <a:cxn ang="0">
                  <a:pos x="464" y="480"/>
                </a:cxn>
                <a:cxn ang="0">
                  <a:pos x="440" y="536"/>
                </a:cxn>
                <a:cxn ang="0">
                  <a:pos x="456" y="552"/>
                </a:cxn>
                <a:cxn ang="0">
                  <a:pos x="424" y="584"/>
                </a:cxn>
                <a:cxn ang="0">
                  <a:pos x="400" y="600"/>
                </a:cxn>
                <a:cxn ang="0">
                  <a:pos x="376" y="592"/>
                </a:cxn>
                <a:cxn ang="0">
                  <a:pos x="368" y="608"/>
                </a:cxn>
                <a:cxn ang="0">
                  <a:pos x="336" y="600"/>
                </a:cxn>
                <a:cxn ang="0">
                  <a:pos x="320" y="568"/>
                </a:cxn>
                <a:cxn ang="0">
                  <a:pos x="232" y="536"/>
                </a:cxn>
                <a:cxn ang="0">
                  <a:pos x="136" y="496"/>
                </a:cxn>
                <a:cxn ang="0">
                  <a:pos x="40" y="440"/>
                </a:cxn>
                <a:cxn ang="0">
                  <a:pos x="0" y="368"/>
                </a:cxn>
                <a:cxn ang="0">
                  <a:pos x="16" y="304"/>
                </a:cxn>
                <a:cxn ang="0">
                  <a:pos x="32" y="248"/>
                </a:cxn>
                <a:cxn ang="0">
                  <a:pos x="8" y="216"/>
                </a:cxn>
                <a:cxn ang="0">
                  <a:pos x="48" y="208"/>
                </a:cxn>
                <a:cxn ang="0">
                  <a:pos x="104" y="224"/>
                </a:cxn>
                <a:cxn ang="0">
                  <a:pos x="96" y="184"/>
                </a:cxn>
                <a:cxn ang="0">
                  <a:pos x="128" y="136"/>
                </a:cxn>
                <a:cxn ang="0">
                  <a:pos x="88" y="72"/>
                </a:cxn>
                <a:cxn ang="0">
                  <a:pos x="152" y="16"/>
                </a:cxn>
                <a:cxn ang="0">
                  <a:pos x="288" y="0"/>
                </a:cxn>
                <a:cxn ang="0">
                  <a:pos x="384" y="40"/>
                </a:cxn>
                <a:cxn ang="0">
                  <a:pos x="456" y="104"/>
                </a:cxn>
                <a:cxn ang="0">
                  <a:pos x="472" y="48"/>
                </a:cxn>
                <a:cxn ang="0">
                  <a:pos x="528" y="72"/>
                </a:cxn>
                <a:cxn ang="0">
                  <a:pos x="592" y="96"/>
                </a:cxn>
                <a:cxn ang="0">
                  <a:pos x="656" y="120"/>
                </a:cxn>
                <a:cxn ang="0">
                  <a:pos x="728" y="176"/>
                </a:cxn>
                <a:cxn ang="0">
                  <a:pos x="768" y="232"/>
                </a:cxn>
                <a:cxn ang="0">
                  <a:pos x="784" y="336"/>
                </a:cxn>
                <a:cxn ang="0">
                  <a:pos x="752" y="360"/>
                </a:cxn>
                <a:cxn ang="0">
                  <a:pos x="712" y="408"/>
                </a:cxn>
                <a:cxn ang="0">
                  <a:pos x="736" y="432"/>
                </a:cxn>
                <a:cxn ang="0">
                  <a:pos x="704" y="456"/>
                </a:cxn>
                <a:cxn ang="0">
                  <a:pos x="656" y="448"/>
                </a:cxn>
                <a:cxn ang="0">
                  <a:pos x="664" y="488"/>
                </a:cxn>
                <a:cxn ang="0">
                  <a:pos x="712" y="504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gray">
            <a:xfrm>
              <a:off x="5935657" y="4216403"/>
              <a:ext cx="582610" cy="750890"/>
            </a:xfrm>
            <a:custGeom>
              <a:avLst/>
              <a:gdLst/>
              <a:ahLst/>
              <a:cxnLst>
                <a:cxn ang="0">
                  <a:pos x="272" y="40"/>
                </a:cxn>
                <a:cxn ang="0">
                  <a:pos x="280" y="72"/>
                </a:cxn>
                <a:cxn ang="0">
                  <a:pos x="304" y="88"/>
                </a:cxn>
                <a:cxn ang="0">
                  <a:pos x="304" y="136"/>
                </a:cxn>
                <a:cxn ang="0">
                  <a:pos x="272" y="152"/>
                </a:cxn>
                <a:cxn ang="0">
                  <a:pos x="272" y="160"/>
                </a:cxn>
                <a:cxn ang="0">
                  <a:pos x="240" y="160"/>
                </a:cxn>
                <a:cxn ang="0">
                  <a:pos x="224" y="176"/>
                </a:cxn>
                <a:cxn ang="0">
                  <a:pos x="224" y="200"/>
                </a:cxn>
                <a:cxn ang="0">
                  <a:pos x="232" y="208"/>
                </a:cxn>
                <a:cxn ang="0">
                  <a:pos x="208" y="240"/>
                </a:cxn>
                <a:cxn ang="0">
                  <a:pos x="192" y="240"/>
                </a:cxn>
                <a:cxn ang="0">
                  <a:pos x="192" y="272"/>
                </a:cxn>
                <a:cxn ang="0">
                  <a:pos x="192" y="280"/>
                </a:cxn>
                <a:cxn ang="0">
                  <a:pos x="192" y="304"/>
                </a:cxn>
                <a:cxn ang="0">
                  <a:pos x="176" y="320"/>
                </a:cxn>
                <a:cxn ang="0">
                  <a:pos x="168" y="360"/>
                </a:cxn>
                <a:cxn ang="0">
                  <a:pos x="160" y="384"/>
                </a:cxn>
                <a:cxn ang="0">
                  <a:pos x="160" y="392"/>
                </a:cxn>
                <a:cxn ang="0">
                  <a:pos x="152" y="416"/>
                </a:cxn>
                <a:cxn ang="0">
                  <a:pos x="136" y="416"/>
                </a:cxn>
                <a:cxn ang="0">
                  <a:pos x="128" y="408"/>
                </a:cxn>
                <a:cxn ang="0">
                  <a:pos x="64" y="424"/>
                </a:cxn>
                <a:cxn ang="0">
                  <a:pos x="56" y="416"/>
                </a:cxn>
                <a:cxn ang="0">
                  <a:pos x="80" y="368"/>
                </a:cxn>
                <a:cxn ang="0">
                  <a:pos x="56" y="360"/>
                </a:cxn>
                <a:cxn ang="0">
                  <a:pos x="40" y="368"/>
                </a:cxn>
                <a:cxn ang="0">
                  <a:pos x="24" y="360"/>
                </a:cxn>
                <a:cxn ang="0">
                  <a:pos x="24" y="320"/>
                </a:cxn>
                <a:cxn ang="0">
                  <a:pos x="40" y="312"/>
                </a:cxn>
                <a:cxn ang="0">
                  <a:pos x="48" y="312"/>
                </a:cxn>
                <a:cxn ang="0">
                  <a:pos x="48" y="288"/>
                </a:cxn>
                <a:cxn ang="0">
                  <a:pos x="32" y="288"/>
                </a:cxn>
                <a:cxn ang="0">
                  <a:pos x="32" y="272"/>
                </a:cxn>
                <a:cxn ang="0">
                  <a:pos x="16" y="264"/>
                </a:cxn>
                <a:cxn ang="0">
                  <a:pos x="16" y="216"/>
                </a:cxn>
                <a:cxn ang="0">
                  <a:pos x="0" y="200"/>
                </a:cxn>
                <a:cxn ang="0">
                  <a:pos x="8" y="176"/>
                </a:cxn>
                <a:cxn ang="0">
                  <a:pos x="32" y="152"/>
                </a:cxn>
                <a:cxn ang="0">
                  <a:pos x="32" y="128"/>
                </a:cxn>
                <a:cxn ang="0">
                  <a:pos x="24" y="120"/>
                </a:cxn>
                <a:cxn ang="0">
                  <a:pos x="32" y="104"/>
                </a:cxn>
                <a:cxn ang="0">
                  <a:pos x="16" y="80"/>
                </a:cxn>
                <a:cxn ang="0">
                  <a:pos x="32" y="64"/>
                </a:cxn>
                <a:cxn ang="0">
                  <a:pos x="56" y="56"/>
                </a:cxn>
                <a:cxn ang="0">
                  <a:pos x="112" y="24"/>
                </a:cxn>
                <a:cxn ang="0">
                  <a:pos x="144" y="8"/>
                </a:cxn>
                <a:cxn ang="0">
                  <a:pos x="168" y="8"/>
                </a:cxn>
                <a:cxn ang="0">
                  <a:pos x="184" y="0"/>
                </a:cxn>
                <a:cxn ang="0">
                  <a:pos x="192" y="8"/>
                </a:cxn>
                <a:cxn ang="0">
                  <a:pos x="184" y="16"/>
                </a:cxn>
                <a:cxn ang="0">
                  <a:pos x="184" y="32"/>
                </a:cxn>
                <a:cxn ang="0">
                  <a:pos x="208" y="32"/>
                </a:cxn>
                <a:cxn ang="0">
                  <a:pos x="208" y="16"/>
                </a:cxn>
                <a:cxn ang="0">
                  <a:pos x="216" y="0"/>
                </a:cxn>
                <a:cxn ang="0">
                  <a:pos x="232" y="16"/>
                </a:cxn>
                <a:cxn ang="0">
                  <a:pos x="240" y="32"/>
                </a:cxn>
                <a:cxn ang="0">
                  <a:pos x="272" y="32"/>
                </a:cxn>
                <a:cxn ang="0">
                  <a:pos x="272" y="40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gray">
            <a:xfrm>
              <a:off x="5354631" y="4216403"/>
              <a:ext cx="673099" cy="736600"/>
            </a:xfrm>
            <a:custGeom>
              <a:avLst/>
              <a:gdLst/>
              <a:ahLst/>
              <a:cxnLst>
                <a:cxn ang="0">
                  <a:pos x="336" y="104"/>
                </a:cxn>
                <a:cxn ang="0">
                  <a:pos x="344" y="128"/>
                </a:cxn>
                <a:cxn ang="0">
                  <a:pos x="312" y="176"/>
                </a:cxn>
                <a:cxn ang="0">
                  <a:pos x="320" y="216"/>
                </a:cxn>
                <a:cxn ang="0">
                  <a:pos x="320" y="264"/>
                </a:cxn>
                <a:cxn ang="0">
                  <a:pos x="328" y="288"/>
                </a:cxn>
                <a:cxn ang="0">
                  <a:pos x="352" y="312"/>
                </a:cxn>
                <a:cxn ang="0">
                  <a:pos x="328" y="320"/>
                </a:cxn>
                <a:cxn ang="0">
                  <a:pos x="320" y="368"/>
                </a:cxn>
                <a:cxn ang="0">
                  <a:pos x="272" y="400"/>
                </a:cxn>
                <a:cxn ang="0">
                  <a:pos x="224" y="376"/>
                </a:cxn>
                <a:cxn ang="0">
                  <a:pos x="216" y="408"/>
                </a:cxn>
                <a:cxn ang="0">
                  <a:pos x="192" y="416"/>
                </a:cxn>
                <a:cxn ang="0">
                  <a:pos x="168" y="384"/>
                </a:cxn>
                <a:cxn ang="0">
                  <a:pos x="152" y="400"/>
                </a:cxn>
                <a:cxn ang="0">
                  <a:pos x="144" y="352"/>
                </a:cxn>
                <a:cxn ang="0">
                  <a:pos x="152" y="312"/>
                </a:cxn>
                <a:cxn ang="0">
                  <a:pos x="144" y="288"/>
                </a:cxn>
                <a:cxn ang="0">
                  <a:pos x="96" y="312"/>
                </a:cxn>
                <a:cxn ang="0">
                  <a:pos x="64" y="304"/>
                </a:cxn>
                <a:cxn ang="0">
                  <a:pos x="32" y="312"/>
                </a:cxn>
                <a:cxn ang="0">
                  <a:pos x="24" y="304"/>
                </a:cxn>
                <a:cxn ang="0">
                  <a:pos x="16" y="264"/>
                </a:cxn>
                <a:cxn ang="0">
                  <a:pos x="24" y="240"/>
                </a:cxn>
                <a:cxn ang="0">
                  <a:pos x="0" y="224"/>
                </a:cxn>
                <a:cxn ang="0">
                  <a:pos x="24" y="168"/>
                </a:cxn>
                <a:cxn ang="0">
                  <a:pos x="24" y="136"/>
                </a:cxn>
                <a:cxn ang="0">
                  <a:pos x="24" y="120"/>
                </a:cxn>
                <a:cxn ang="0">
                  <a:pos x="48" y="32"/>
                </a:cxn>
                <a:cxn ang="0">
                  <a:pos x="104" y="40"/>
                </a:cxn>
                <a:cxn ang="0">
                  <a:pos x="112" y="0"/>
                </a:cxn>
                <a:cxn ang="0">
                  <a:pos x="184" y="16"/>
                </a:cxn>
                <a:cxn ang="0">
                  <a:pos x="248" y="40"/>
                </a:cxn>
                <a:cxn ang="0">
                  <a:pos x="288" y="32"/>
                </a:cxn>
                <a:cxn ang="0">
                  <a:pos x="304" y="80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gray">
            <a:xfrm>
              <a:off x="5295896" y="3797304"/>
              <a:ext cx="931863" cy="561975"/>
            </a:xfrm>
            <a:custGeom>
              <a:avLst/>
              <a:gdLst/>
              <a:ahLst/>
              <a:cxnLst>
                <a:cxn ang="0">
                  <a:pos x="488" y="248"/>
                </a:cxn>
                <a:cxn ang="0">
                  <a:pos x="448" y="264"/>
                </a:cxn>
                <a:cxn ang="0">
                  <a:pos x="392" y="296"/>
                </a:cxn>
                <a:cxn ang="0">
                  <a:pos x="368" y="304"/>
                </a:cxn>
                <a:cxn ang="0">
                  <a:pos x="352" y="320"/>
                </a:cxn>
                <a:cxn ang="0">
                  <a:pos x="328" y="320"/>
                </a:cxn>
                <a:cxn ang="0">
                  <a:pos x="336" y="272"/>
                </a:cxn>
                <a:cxn ang="0">
                  <a:pos x="320" y="272"/>
                </a:cxn>
                <a:cxn ang="0">
                  <a:pos x="288" y="288"/>
                </a:cxn>
                <a:cxn ang="0">
                  <a:pos x="280" y="280"/>
                </a:cxn>
                <a:cxn ang="0">
                  <a:pos x="240" y="280"/>
                </a:cxn>
                <a:cxn ang="0">
                  <a:pos x="224" y="256"/>
                </a:cxn>
                <a:cxn ang="0">
                  <a:pos x="184" y="256"/>
                </a:cxn>
                <a:cxn ang="0">
                  <a:pos x="144" y="240"/>
                </a:cxn>
                <a:cxn ang="0">
                  <a:pos x="128" y="248"/>
                </a:cxn>
                <a:cxn ang="0">
                  <a:pos x="136" y="280"/>
                </a:cxn>
                <a:cxn ang="0">
                  <a:pos x="112" y="272"/>
                </a:cxn>
                <a:cxn ang="0">
                  <a:pos x="80" y="272"/>
                </a:cxn>
                <a:cxn ang="0">
                  <a:pos x="48" y="320"/>
                </a:cxn>
                <a:cxn ang="0">
                  <a:pos x="8" y="272"/>
                </a:cxn>
                <a:cxn ang="0">
                  <a:pos x="0" y="272"/>
                </a:cxn>
                <a:cxn ang="0">
                  <a:pos x="8" y="256"/>
                </a:cxn>
                <a:cxn ang="0">
                  <a:pos x="16" y="248"/>
                </a:cxn>
                <a:cxn ang="0">
                  <a:pos x="0" y="232"/>
                </a:cxn>
                <a:cxn ang="0">
                  <a:pos x="0" y="224"/>
                </a:cxn>
                <a:cxn ang="0">
                  <a:pos x="16" y="208"/>
                </a:cxn>
                <a:cxn ang="0">
                  <a:pos x="72" y="208"/>
                </a:cxn>
                <a:cxn ang="0">
                  <a:pos x="96" y="192"/>
                </a:cxn>
                <a:cxn ang="0">
                  <a:pos x="112" y="184"/>
                </a:cxn>
                <a:cxn ang="0">
                  <a:pos x="112" y="160"/>
                </a:cxn>
                <a:cxn ang="0">
                  <a:pos x="80" y="120"/>
                </a:cxn>
                <a:cxn ang="0">
                  <a:pos x="72" y="80"/>
                </a:cxn>
                <a:cxn ang="0">
                  <a:pos x="88" y="56"/>
                </a:cxn>
                <a:cxn ang="0">
                  <a:pos x="88" y="40"/>
                </a:cxn>
                <a:cxn ang="0">
                  <a:pos x="72" y="8"/>
                </a:cxn>
                <a:cxn ang="0">
                  <a:pos x="128" y="8"/>
                </a:cxn>
                <a:cxn ang="0">
                  <a:pos x="144" y="16"/>
                </a:cxn>
                <a:cxn ang="0">
                  <a:pos x="168" y="0"/>
                </a:cxn>
                <a:cxn ang="0">
                  <a:pos x="208" y="72"/>
                </a:cxn>
                <a:cxn ang="0">
                  <a:pos x="280" y="72"/>
                </a:cxn>
                <a:cxn ang="0">
                  <a:pos x="296" y="80"/>
                </a:cxn>
                <a:cxn ang="0">
                  <a:pos x="312" y="72"/>
                </a:cxn>
                <a:cxn ang="0">
                  <a:pos x="336" y="88"/>
                </a:cxn>
                <a:cxn ang="0">
                  <a:pos x="336" y="112"/>
                </a:cxn>
                <a:cxn ang="0">
                  <a:pos x="352" y="128"/>
                </a:cxn>
                <a:cxn ang="0">
                  <a:pos x="360" y="112"/>
                </a:cxn>
                <a:cxn ang="0">
                  <a:pos x="376" y="128"/>
                </a:cxn>
                <a:cxn ang="0">
                  <a:pos x="408" y="128"/>
                </a:cxn>
                <a:cxn ang="0">
                  <a:pos x="416" y="120"/>
                </a:cxn>
                <a:cxn ang="0">
                  <a:pos x="464" y="152"/>
                </a:cxn>
                <a:cxn ang="0">
                  <a:pos x="472" y="192"/>
                </a:cxn>
                <a:cxn ang="0">
                  <a:pos x="472" y="216"/>
                </a:cxn>
                <a:cxn ang="0">
                  <a:pos x="488" y="248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gray">
            <a:xfrm>
              <a:off x="6042017" y="3598866"/>
              <a:ext cx="581025" cy="677861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128" y="32"/>
                </a:cxn>
                <a:cxn ang="0">
                  <a:pos x="176" y="64"/>
                </a:cxn>
                <a:cxn ang="0">
                  <a:pos x="200" y="96"/>
                </a:cxn>
                <a:cxn ang="0">
                  <a:pos x="240" y="136"/>
                </a:cxn>
                <a:cxn ang="0">
                  <a:pos x="272" y="144"/>
                </a:cxn>
                <a:cxn ang="0">
                  <a:pos x="248" y="144"/>
                </a:cxn>
                <a:cxn ang="0">
                  <a:pos x="232" y="176"/>
                </a:cxn>
                <a:cxn ang="0">
                  <a:pos x="248" y="224"/>
                </a:cxn>
                <a:cxn ang="0">
                  <a:pos x="288" y="248"/>
                </a:cxn>
                <a:cxn ang="0">
                  <a:pos x="288" y="296"/>
                </a:cxn>
                <a:cxn ang="0">
                  <a:pos x="280" y="320"/>
                </a:cxn>
                <a:cxn ang="0">
                  <a:pos x="264" y="312"/>
                </a:cxn>
                <a:cxn ang="0">
                  <a:pos x="272" y="344"/>
                </a:cxn>
                <a:cxn ang="0">
                  <a:pos x="264" y="360"/>
                </a:cxn>
                <a:cxn ang="0">
                  <a:pos x="224" y="384"/>
                </a:cxn>
                <a:cxn ang="0">
                  <a:pos x="184" y="384"/>
                </a:cxn>
                <a:cxn ang="0">
                  <a:pos x="152" y="368"/>
                </a:cxn>
                <a:cxn ang="0">
                  <a:pos x="128" y="384"/>
                </a:cxn>
                <a:cxn ang="0">
                  <a:pos x="136" y="360"/>
                </a:cxn>
                <a:cxn ang="0">
                  <a:pos x="120" y="368"/>
                </a:cxn>
                <a:cxn ang="0">
                  <a:pos x="80" y="312"/>
                </a:cxn>
                <a:cxn ang="0">
                  <a:pos x="72" y="264"/>
                </a:cxn>
                <a:cxn ang="0">
                  <a:pos x="72" y="216"/>
                </a:cxn>
                <a:cxn ang="0">
                  <a:pos x="72" y="160"/>
                </a:cxn>
                <a:cxn ang="0">
                  <a:pos x="24" y="152"/>
                </a:cxn>
                <a:cxn ang="0">
                  <a:pos x="0" y="136"/>
                </a:cxn>
                <a:cxn ang="0">
                  <a:pos x="32" y="120"/>
                </a:cxn>
                <a:cxn ang="0">
                  <a:pos x="40" y="40"/>
                </a:cxn>
                <a:cxn ang="0">
                  <a:pos x="72" y="56"/>
                </a:cxn>
                <a:cxn ang="0">
                  <a:pos x="104" y="48"/>
                </a:cxn>
                <a:cxn ang="0">
                  <a:pos x="80" y="16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gray">
            <a:xfrm>
              <a:off x="5524495" y="3387726"/>
              <a:ext cx="719136" cy="633412"/>
            </a:xfrm>
            <a:custGeom>
              <a:avLst/>
              <a:gdLst/>
              <a:ahLst/>
              <a:cxnLst>
                <a:cxn ang="0">
                  <a:pos x="200" y="8"/>
                </a:cxn>
                <a:cxn ang="0">
                  <a:pos x="248" y="0"/>
                </a:cxn>
                <a:cxn ang="0">
                  <a:pos x="264" y="16"/>
                </a:cxn>
                <a:cxn ang="0">
                  <a:pos x="304" y="24"/>
                </a:cxn>
                <a:cxn ang="0">
                  <a:pos x="320" y="16"/>
                </a:cxn>
                <a:cxn ang="0">
                  <a:pos x="336" y="16"/>
                </a:cxn>
                <a:cxn ang="0">
                  <a:pos x="280" y="64"/>
                </a:cxn>
                <a:cxn ang="0">
                  <a:pos x="272" y="88"/>
                </a:cxn>
                <a:cxn ang="0">
                  <a:pos x="280" y="96"/>
                </a:cxn>
                <a:cxn ang="0">
                  <a:pos x="288" y="96"/>
                </a:cxn>
                <a:cxn ang="0">
                  <a:pos x="320" y="128"/>
                </a:cxn>
                <a:cxn ang="0">
                  <a:pos x="352" y="128"/>
                </a:cxn>
                <a:cxn ang="0">
                  <a:pos x="352" y="144"/>
                </a:cxn>
                <a:cxn ang="0">
                  <a:pos x="376" y="152"/>
                </a:cxn>
                <a:cxn ang="0">
                  <a:pos x="376" y="168"/>
                </a:cxn>
                <a:cxn ang="0">
                  <a:pos x="352" y="192"/>
                </a:cxn>
                <a:cxn ang="0">
                  <a:pos x="352" y="176"/>
                </a:cxn>
                <a:cxn ang="0">
                  <a:pos x="328" y="160"/>
                </a:cxn>
                <a:cxn ang="0">
                  <a:pos x="312" y="160"/>
                </a:cxn>
                <a:cxn ang="0">
                  <a:pos x="312" y="208"/>
                </a:cxn>
                <a:cxn ang="0">
                  <a:pos x="304" y="240"/>
                </a:cxn>
                <a:cxn ang="0">
                  <a:pos x="280" y="240"/>
                </a:cxn>
                <a:cxn ang="0">
                  <a:pos x="272" y="248"/>
                </a:cxn>
                <a:cxn ang="0">
                  <a:pos x="288" y="256"/>
                </a:cxn>
                <a:cxn ang="0">
                  <a:pos x="296" y="272"/>
                </a:cxn>
                <a:cxn ang="0">
                  <a:pos x="320" y="288"/>
                </a:cxn>
                <a:cxn ang="0">
                  <a:pos x="344" y="280"/>
                </a:cxn>
                <a:cxn ang="0">
                  <a:pos x="352" y="336"/>
                </a:cxn>
                <a:cxn ang="0">
                  <a:pos x="304" y="360"/>
                </a:cxn>
                <a:cxn ang="0">
                  <a:pos x="296" y="352"/>
                </a:cxn>
                <a:cxn ang="0">
                  <a:pos x="288" y="360"/>
                </a:cxn>
                <a:cxn ang="0">
                  <a:pos x="256" y="360"/>
                </a:cxn>
                <a:cxn ang="0">
                  <a:pos x="240" y="344"/>
                </a:cxn>
                <a:cxn ang="0">
                  <a:pos x="232" y="360"/>
                </a:cxn>
                <a:cxn ang="0">
                  <a:pos x="216" y="344"/>
                </a:cxn>
                <a:cxn ang="0">
                  <a:pos x="216" y="320"/>
                </a:cxn>
                <a:cxn ang="0">
                  <a:pos x="192" y="304"/>
                </a:cxn>
                <a:cxn ang="0">
                  <a:pos x="176" y="312"/>
                </a:cxn>
                <a:cxn ang="0">
                  <a:pos x="160" y="304"/>
                </a:cxn>
                <a:cxn ang="0">
                  <a:pos x="88" y="296"/>
                </a:cxn>
                <a:cxn ang="0">
                  <a:pos x="48" y="232"/>
                </a:cxn>
                <a:cxn ang="0">
                  <a:pos x="16" y="184"/>
                </a:cxn>
                <a:cxn ang="0">
                  <a:pos x="0" y="128"/>
                </a:cxn>
                <a:cxn ang="0">
                  <a:pos x="32" y="128"/>
                </a:cxn>
                <a:cxn ang="0">
                  <a:pos x="112" y="80"/>
                </a:cxn>
                <a:cxn ang="0">
                  <a:pos x="136" y="80"/>
                </a:cxn>
                <a:cxn ang="0">
                  <a:pos x="168" y="80"/>
                </a:cxn>
                <a:cxn ang="0">
                  <a:pos x="192" y="48"/>
                </a:cxn>
                <a:cxn ang="0">
                  <a:pos x="200" y="8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invGray">
            <a:xfrm>
              <a:off x="5510208" y="2811465"/>
              <a:ext cx="474662" cy="804861"/>
            </a:xfrm>
            <a:custGeom>
              <a:avLst/>
              <a:gdLst/>
              <a:ahLst/>
              <a:cxnLst>
                <a:cxn ang="0">
                  <a:pos x="208" y="336"/>
                </a:cxn>
                <a:cxn ang="0">
                  <a:pos x="200" y="376"/>
                </a:cxn>
                <a:cxn ang="0">
                  <a:pos x="176" y="408"/>
                </a:cxn>
                <a:cxn ang="0">
                  <a:pos x="136" y="400"/>
                </a:cxn>
                <a:cxn ang="0">
                  <a:pos x="80" y="432"/>
                </a:cxn>
                <a:cxn ang="0">
                  <a:pos x="40" y="456"/>
                </a:cxn>
                <a:cxn ang="0">
                  <a:pos x="8" y="456"/>
                </a:cxn>
                <a:cxn ang="0">
                  <a:pos x="0" y="448"/>
                </a:cxn>
                <a:cxn ang="0">
                  <a:pos x="16" y="384"/>
                </a:cxn>
                <a:cxn ang="0">
                  <a:pos x="24" y="368"/>
                </a:cxn>
                <a:cxn ang="0">
                  <a:pos x="8" y="328"/>
                </a:cxn>
                <a:cxn ang="0">
                  <a:pos x="16" y="264"/>
                </a:cxn>
                <a:cxn ang="0">
                  <a:pos x="24" y="224"/>
                </a:cxn>
                <a:cxn ang="0">
                  <a:pos x="32" y="208"/>
                </a:cxn>
                <a:cxn ang="0">
                  <a:pos x="16" y="192"/>
                </a:cxn>
                <a:cxn ang="0">
                  <a:pos x="32" y="160"/>
                </a:cxn>
                <a:cxn ang="0">
                  <a:pos x="56" y="112"/>
                </a:cxn>
                <a:cxn ang="0">
                  <a:pos x="56" y="80"/>
                </a:cxn>
                <a:cxn ang="0">
                  <a:pos x="72" y="80"/>
                </a:cxn>
                <a:cxn ang="0">
                  <a:pos x="120" y="24"/>
                </a:cxn>
                <a:cxn ang="0">
                  <a:pos x="144" y="16"/>
                </a:cxn>
                <a:cxn ang="0">
                  <a:pos x="168" y="0"/>
                </a:cxn>
                <a:cxn ang="0">
                  <a:pos x="176" y="8"/>
                </a:cxn>
                <a:cxn ang="0">
                  <a:pos x="216" y="0"/>
                </a:cxn>
                <a:cxn ang="0">
                  <a:pos x="240" y="24"/>
                </a:cxn>
                <a:cxn ang="0">
                  <a:pos x="216" y="32"/>
                </a:cxn>
                <a:cxn ang="0">
                  <a:pos x="208" y="48"/>
                </a:cxn>
                <a:cxn ang="0">
                  <a:pos x="240" y="48"/>
                </a:cxn>
                <a:cxn ang="0">
                  <a:pos x="248" y="88"/>
                </a:cxn>
                <a:cxn ang="0">
                  <a:pos x="232" y="120"/>
                </a:cxn>
                <a:cxn ang="0">
                  <a:pos x="216" y="104"/>
                </a:cxn>
                <a:cxn ang="0">
                  <a:pos x="192" y="120"/>
                </a:cxn>
                <a:cxn ang="0">
                  <a:pos x="200" y="136"/>
                </a:cxn>
                <a:cxn ang="0">
                  <a:pos x="184" y="160"/>
                </a:cxn>
                <a:cxn ang="0">
                  <a:pos x="224" y="216"/>
                </a:cxn>
                <a:cxn ang="0">
                  <a:pos x="192" y="304"/>
                </a:cxn>
                <a:cxn ang="0">
                  <a:pos x="208" y="336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gray">
            <a:xfrm>
              <a:off x="5005381" y="2951167"/>
              <a:ext cx="612775" cy="1069975"/>
            </a:xfrm>
            <a:custGeom>
              <a:avLst/>
              <a:gdLst/>
              <a:ahLst/>
              <a:cxnLst>
                <a:cxn ang="0">
                  <a:pos x="320" y="480"/>
                </a:cxn>
                <a:cxn ang="0">
                  <a:pos x="296" y="496"/>
                </a:cxn>
                <a:cxn ang="0">
                  <a:pos x="280" y="488"/>
                </a:cxn>
                <a:cxn ang="0">
                  <a:pos x="224" y="488"/>
                </a:cxn>
                <a:cxn ang="0">
                  <a:pos x="240" y="520"/>
                </a:cxn>
                <a:cxn ang="0">
                  <a:pos x="224" y="560"/>
                </a:cxn>
                <a:cxn ang="0">
                  <a:pos x="232" y="608"/>
                </a:cxn>
                <a:cxn ang="0">
                  <a:pos x="200" y="600"/>
                </a:cxn>
                <a:cxn ang="0">
                  <a:pos x="152" y="568"/>
                </a:cxn>
                <a:cxn ang="0">
                  <a:pos x="96" y="552"/>
                </a:cxn>
                <a:cxn ang="0">
                  <a:pos x="56" y="520"/>
                </a:cxn>
                <a:cxn ang="0">
                  <a:pos x="16" y="520"/>
                </a:cxn>
                <a:cxn ang="0">
                  <a:pos x="16" y="512"/>
                </a:cxn>
                <a:cxn ang="0">
                  <a:pos x="0" y="504"/>
                </a:cxn>
                <a:cxn ang="0">
                  <a:pos x="8" y="496"/>
                </a:cxn>
                <a:cxn ang="0">
                  <a:pos x="8" y="472"/>
                </a:cxn>
                <a:cxn ang="0">
                  <a:pos x="0" y="464"/>
                </a:cxn>
                <a:cxn ang="0">
                  <a:pos x="16" y="456"/>
                </a:cxn>
                <a:cxn ang="0">
                  <a:pos x="48" y="456"/>
                </a:cxn>
                <a:cxn ang="0">
                  <a:pos x="48" y="344"/>
                </a:cxn>
                <a:cxn ang="0">
                  <a:pos x="88" y="344"/>
                </a:cxn>
                <a:cxn ang="0">
                  <a:pos x="88" y="360"/>
                </a:cxn>
                <a:cxn ang="0">
                  <a:pos x="112" y="360"/>
                </a:cxn>
                <a:cxn ang="0">
                  <a:pos x="112" y="328"/>
                </a:cxn>
                <a:cxn ang="0">
                  <a:pos x="160" y="328"/>
                </a:cxn>
                <a:cxn ang="0">
                  <a:pos x="168" y="280"/>
                </a:cxn>
                <a:cxn ang="0">
                  <a:pos x="168" y="248"/>
                </a:cxn>
                <a:cxn ang="0">
                  <a:pos x="144" y="232"/>
                </a:cxn>
                <a:cxn ang="0">
                  <a:pos x="112" y="208"/>
                </a:cxn>
                <a:cxn ang="0">
                  <a:pos x="96" y="184"/>
                </a:cxn>
                <a:cxn ang="0">
                  <a:pos x="104" y="144"/>
                </a:cxn>
                <a:cxn ang="0">
                  <a:pos x="120" y="128"/>
                </a:cxn>
                <a:cxn ang="0">
                  <a:pos x="144" y="144"/>
                </a:cxn>
                <a:cxn ang="0">
                  <a:pos x="176" y="144"/>
                </a:cxn>
                <a:cxn ang="0">
                  <a:pos x="184" y="120"/>
                </a:cxn>
                <a:cxn ang="0">
                  <a:pos x="200" y="120"/>
                </a:cxn>
                <a:cxn ang="0">
                  <a:pos x="192" y="88"/>
                </a:cxn>
                <a:cxn ang="0">
                  <a:pos x="248" y="32"/>
                </a:cxn>
                <a:cxn ang="0">
                  <a:pos x="248" y="16"/>
                </a:cxn>
                <a:cxn ang="0">
                  <a:pos x="280" y="16"/>
                </a:cxn>
                <a:cxn ang="0">
                  <a:pos x="288" y="24"/>
                </a:cxn>
                <a:cxn ang="0">
                  <a:pos x="296" y="8"/>
                </a:cxn>
                <a:cxn ang="0">
                  <a:pos x="304" y="0"/>
                </a:cxn>
                <a:cxn ang="0">
                  <a:pos x="320" y="24"/>
                </a:cxn>
                <a:cxn ang="0">
                  <a:pos x="320" y="32"/>
                </a:cxn>
                <a:cxn ang="0">
                  <a:pos x="280" y="112"/>
                </a:cxn>
                <a:cxn ang="0">
                  <a:pos x="296" y="128"/>
                </a:cxn>
                <a:cxn ang="0">
                  <a:pos x="280" y="184"/>
                </a:cxn>
                <a:cxn ang="0">
                  <a:pos x="272" y="248"/>
                </a:cxn>
                <a:cxn ang="0">
                  <a:pos x="288" y="288"/>
                </a:cxn>
                <a:cxn ang="0">
                  <a:pos x="264" y="360"/>
                </a:cxn>
                <a:cxn ang="0">
                  <a:pos x="272" y="376"/>
                </a:cxn>
                <a:cxn ang="0">
                  <a:pos x="288" y="432"/>
                </a:cxn>
                <a:cxn ang="0">
                  <a:pos x="320" y="480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invGray">
            <a:xfrm>
              <a:off x="4891084" y="2965454"/>
              <a:ext cx="334963" cy="550864"/>
            </a:xfrm>
            <a:custGeom>
              <a:avLst/>
              <a:gdLst/>
              <a:ahLst/>
              <a:cxnLst>
                <a:cxn ang="0">
                  <a:pos x="176" y="120"/>
                </a:cxn>
                <a:cxn ang="0">
                  <a:pos x="160" y="104"/>
                </a:cxn>
                <a:cxn ang="0">
                  <a:pos x="120" y="88"/>
                </a:cxn>
                <a:cxn ang="0">
                  <a:pos x="136" y="32"/>
                </a:cxn>
                <a:cxn ang="0">
                  <a:pos x="128" y="0"/>
                </a:cxn>
                <a:cxn ang="0">
                  <a:pos x="72" y="56"/>
                </a:cxn>
                <a:cxn ang="0">
                  <a:pos x="64" y="112"/>
                </a:cxn>
                <a:cxn ang="0">
                  <a:pos x="40" y="120"/>
                </a:cxn>
                <a:cxn ang="0">
                  <a:pos x="8" y="144"/>
                </a:cxn>
                <a:cxn ang="0">
                  <a:pos x="0" y="168"/>
                </a:cxn>
                <a:cxn ang="0">
                  <a:pos x="40" y="192"/>
                </a:cxn>
                <a:cxn ang="0">
                  <a:pos x="40" y="224"/>
                </a:cxn>
                <a:cxn ang="0">
                  <a:pos x="48" y="240"/>
                </a:cxn>
                <a:cxn ang="0">
                  <a:pos x="40" y="264"/>
                </a:cxn>
                <a:cxn ang="0">
                  <a:pos x="48" y="280"/>
                </a:cxn>
                <a:cxn ang="0">
                  <a:pos x="96" y="312"/>
                </a:cxn>
                <a:cxn ang="0">
                  <a:pos x="112" y="312"/>
                </a:cxn>
                <a:cxn ang="0">
                  <a:pos x="112" y="296"/>
                </a:cxn>
                <a:cxn ang="0">
                  <a:pos x="128" y="272"/>
                </a:cxn>
                <a:cxn ang="0">
                  <a:pos x="120" y="240"/>
                </a:cxn>
                <a:cxn ang="0">
                  <a:pos x="112" y="240"/>
                </a:cxn>
                <a:cxn ang="0">
                  <a:pos x="104" y="208"/>
                </a:cxn>
                <a:cxn ang="0">
                  <a:pos x="120" y="208"/>
                </a:cxn>
                <a:cxn ang="0">
                  <a:pos x="120" y="176"/>
                </a:cxn>
                <a:cxn ang="0">
                  <a:pos x="136" y="176"/>
                </a:cxn>
                <a:cxn ang="0">
                  <a:pos x="152" y="184"/>
                </a:cxn>
                <a:cxn ang="0">
                  <a:pos x="160" y="136"/>
                </a:cxn>
                <a:cxn ang="0">
                  <a:pos x="176" y="120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invGray">
            <a:xfrm>
              <a:off x="3692522" y="2417766"/>
              <a:ext cx="1635124" cy="1477964"/>
            </a:xfrm>
            <a:custGeom>
              <a:avLst/>
              <a:gdLst/>
              <a:ahLst/>
              <a:cxnLst>
                <a:cxn ang="0">
                  <a:pos x="632" y="480"/>
                </a:cxn>
                <a:cxn ang="0">
                  <a:pos x="672" y="536"/>
                </a:cxn>
                <a:cxn ang="0">
                  <a:pos x="672" y="568"/>
                </a:cxn>
                <a:cxn ang="0">
                  <a:pos x="736" y="624"/>
                </a:cxn>
                <a:cxn ang="0">
                  <a:pos x="744" y="600"/>
                </a:cxn>
                <a:cxn ang="0">
                  <a:pos x="752" y="552"/>
                </a:cxn>
                <a:cxn ang="0">
                  <a:pos x="736" y="520"/>
                </a:cxn>
                <a:cxn ang="0">
                  <a:pos x="752" y="488"/>
                </a:cxn>
                <a:cxn ang="0">
                  <a:pos x="800" y="512"/>
                </a:cxn>
                <a:cxn ang="0">
                  <a:pos x="856" y="552"/>
                </a:cxn>
                <a:cxn ang="0">
                  <a:pos x="800" y="632"/>
                </a:cxn>
                <a:cxn ang="0">
                  <a:pos x="776" y="664"/>
                </a:cxn>
                <a:cxn ang="0">
                  <a:pos x="736" y="648"/>
                </a:cxn>
                <a:cxn ang="0">
                  <a:pos x="704" y="752"/>
                </a:cxn>
                <a:cxn ang="0">
                  <a:pos x="696" y="776"/>
                </a:cxn>
                <a:cxn ang="0">
                  <a:pos x="688" y="808"/>
                </a:cxn>
                <a:cxn ang="0">
                  <a:pos x="632" y="840"/>
                </a:cxn>
                <a:cxn ang="0">
                  <a:pos x="592" y="760"/>
                </a:cxn>
                <a:cxn ang="0">
                  <a:pos x="576" y="752"/>
                </a:cxn>
                <a:cxn ang="0">
                  <a:pos x="528" y="696"/>
                </a:cxn>
                <a:cxn ang="0">
                  <a:pos x="496" y="712"/>
                </a:cxn>
                <a:cxn ang="0">
                  <a:pos x="488" y="728"/>
                </a:cxn>
                <a:cxn ang="0">
                  <a:pos x="480" y="776"/>
                </a:cxn>
                <a:cxn ang="0">
                  <a:pos x="464" y="744"/>
                </a:cxn>
                <a:cxn ang="0">
                  <a:pos x="416" y="728"/>
                </a:cxn>
                <a:cxn ang="0">
                  <a:pos x="408" y="688"/>
                </a:cxn>
                <a:cxn ang="0">
                  <a:pos x="456" y="696"/>
                </a:cxn>
                <a:cxn ang="0">
                  <a:pos x="488" y="672"/>
                </a:cxn>
                <a:cxn ang="0">
                  <a:pos x="464" y="640"/>
                </a:cxn>
                <a:cxn ang="0">
                  <a:pos x="504" y="600"/>
                </a:cxn>
                <a:cxn ang="0">
                  <a:pos x="536" y="568"/>
                </a:cxn>
                <a:cxn ang="0">
                  <a:pos x="480" y="408"/>
                </a:cxn>
                <a:cxn ang="0">
                  <a:pos x="408" y="360"/>
                </a:cxn>
                <a:cxn ang="0">
                  <a:pos x="344" y="336"/>
                </a:cxn>
                <a:cxn ang="0">
                  <a:pos x="280" y="312"/>
                </a:cxn>
                <a:cxn ang="0">
                  <a:pos x="208" y="336"/>
                </a:cxn>
                <a:cxn ang="0">
                  <a:pos x="48" y="240"/>
                </a:cxn>
                <a:cxn ang="0">
                  <a:pos x="8" y="160"/>
                </a:cxn>
                <a:cxn ang="0">
                  <a:pos x="48" y="152"/>
                </a:cxn>
                <a:cxn ang="0">
                  <a:pos x="112" y="96"/>
                </a:cxn>
                <a:cxn ang="0">
                  <a:pos x="136" y="64"/>
                </a:cxn>
                <a:cxn ang="0">
                  <a:pos x="216" y="32"/>
                </a:cxn>
                <a:cxn ang="0">
                  <a:pos x="232" y="0"/>
                </a:cxn>
                <a:cxn ang="0">
                  <a:pos x="288" y="72"/>
                </a:cxn>
                <a:cxn ang="0">
                  <a:pos x="296" y="128"/>
                </a:cxn>
                <a:cxn ang="0">
                  <a:pos x="312" y="176"/>
                </a:cxn>
                <a:cxn ang="0">
                  <a:pos x="336" y="192"/>
                </a:cxn>
                <a:cxn ang="0">
                  <a:pos x="408" y="176"/>
                </a:cxn>
                <a:cxn ang="0">
                  <a:pos x="408" y="216"/>
                </a:cxn>
                <a:cxn ang="0">
                  <a:pos x="384" y="256"/>
                </a:cxn>
                <a:cxn ang="0">
                  <a:pos x="432" y="328"/>
                </a:cxn>
                <a:cxn ang="0">
                  <a:pos x="496" y="344"/>
                </a:cxn>
                <a:cxn ang="0">
                  <a:pos x="528" y="320"/>
                </a:cxn>
                <a:cxn ang="0">
                  <a:pos x="584" y="320"/>
                </a:cxn>
                <a:cxn ang="0">
                  <a:pos x="624" y="336"/>
                </a:cxn>
                <a:cxn ang="0">
                  <a:pos x="576" y="392"/>
                </a:cxn>
                <a:cxn ang="0">
                  <a:pos x="600" y="456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invGray">
            <a:xfrm>
              <a:off x="4211632" y="1052515"/>
              <a:ext cx="2716208" cy="2182814"/>
            </a:xfrm>
            <a:custGeom>
              <a:avLst/>
              <a:gdLst/>
              <a:ahLst/>
              <a:cxnLst>
                <a:cxn ang="0">
                  <a:pos x="16" y="896"/>
                </a:cxn>
                <a:cxn ang="0">
                  <a:pos x="64" y="968"/>
                </a:cxn>
                <a:cxn ang="0">
                  <a:pos x="136" y="976"/>
                </a:cxn>
                <a:cxn ang="0">
                  <a:pos x="112" y="1032"/>
                </a:cxn>
                <a:cxn ang="0">
                  <a:pos x="216" y="1128"/>
                </a:cxn>
                <a:cxn ang="0">
                  <a:pos x="256" y="1096"/>
                </a:cxn>
                <a:cxn ang="0">
                  <a:pos x="352" y="1104"/>
                </a:cxn>
                <a:cxn ang="0">
                  <a:pos x="328" y="1240"/>
                </a:cxn>
                <a:cxn ang="0">
                  <a:pos x="424" y="1200"/>
                </a:cxn>
                <a:cxn ang="0">
                  <a:pos x="496" y="1112"/>
                </a:cxn>
                <a:cxn ang="0">
                  <a:pos x="560" y="1224"/>
                </a:cxn>
                <a:cxn ang="0">
                  <a:pos x="600" y="1200"/>
                </a:cxn>
                <a:cxn ang="0">
                  <a:pos x="664" y="1112"/>
                </a:cxn>
                <a:cxn ang="0">
                  <a:pos x="704" y="1096"/>
                </a:cxn>
                <a:cxn ang="0">
                  <a:pos x="736" y="1096"/>
                </a:cxn>
                <a:cxn ang="0">
                  <a:pos x="800" y="1024"/>
                </a:cxn>
                <a:cxn ang="0">
                  <a:pos x="864" y="1008"/>
                </a:cxn>
                <a:cxn ang="0">
                  <a:pos x="896" y="920"/>
                </a:cxn>
                <a:cxn ang="0">
                  <a:pos x="944" y="912"/>
                </a:cxn>
                <a:cxn ang="0">
                  <a:pos x="1008" y="872"/>
                </a:cxn>
                <a:cxn ang="0">
                  <a:pos x="1088" y="824"/>
                </a:cxn>
                <a:cxn ang="0">
                  <a:pos x="1128" y="920"/>
                </a:cxn>
                <a:cxn ang="0">
                  <a:pos x="1176" y="888"/>
                </a:cxn>
                <a:cxn ang="0">
                  <a:pos x="1176" y="840"/>
                </a:cxn>
                <a:cxn ang="0">
                  <a:pos x="1352" y="784"/>
                </a:cxn>
                <a:cxn ang="0">
                  <a:pos x="1376" y="728"/>
                </a:cxn>
                <a:cxn ang="0">
                  <a:pos x="1312" y="672"/>
                </a:cxn>
                <a:cxn ang="0">
                  <a:pos x="1264" y="560"/>
                </a:cxn>
                <a:cxn ang="0">
                  <a:pos x="1336" y="560"/>
                </a:cxn>
                <a:cxn ang="0">
                  <a:pos x="1352" y="472"/>
                </a:cxn>
                <a:cxn ang="0">
                  <a:pos x="1296" y="432"/>
                </a:cxn>
                <a:cxn ang="0">
                  <a:pos x="1392" y="296"/>
                </a:cxn>
                <a:cxn ang="0">
                  <a:pos x="1424" y="128"/>
                </a:cxn>
                <a:cxn ang="0">
                  <a:pos x="1344" y="128"/>
                </a:cxn>
                <a:cxn ang="0">
                  <a:pos x="1264" y="72"/>
                </a:cxn>
                <a:cxn ang="0">
                  <a:pos x="1192" y="64"/>
                </a:cxn>
                <a:cxn ang="0">
                  <a:pos x="1168" y="0"/>
                </a:cxn>
                <a:cxn ang="0">
                  <a:pos x="1160" y="64"/>
                </a:cxn>
                <a:cxn ang="0">
                  <a:pos x="1128" y="168"/>
                </a:cxn>
                <a:cxn ang="0">
                  <a:pos x="1120" y="240"/>
                </a:cxn>
                <a:cxn ang="0">
                  <a:pos x="992" y="280"/>
                </a:cxn>
                <a:cxn ang="0">
                  <a:pos x="992" y="432"/>
                </a:cxn>
                <a:cxn ang="0">
                  <a:pos x="1056" y="416"/>
                </a:cxn>
                <a:cxn ang="0">
                  <a:pos x="1136" y="448"/>
                </a:cxn>
                <a:cxn ang="0">
                  <a:pos x="1136" y="504"/>
                </a:cxn>
                <a:cxn ang="0">
                  <a:pos x="1040" y="536"/>
                </a:cxn>
                <a:cxn ang="0">
                  <a:pos x="992" y="592"/>
                </a:cxn>
                <a:cxn ang="0">
                  <a:pos x="864" y="664"/>
                </a:cxn>
                <a:cxn ang="0">
                  <a:pos x="760" y="648"/>
                </a:cxn>
                <a:cxn ang="0">
                  <a:pos x="768" y="752"/>
                </a:cxn>
                <a:cxn ang="0">
                  <a:pos x="640" y="848"/>
                </a:cxn>
                <a:cxn ang="0">
                  <a:pos x="456" y="880"/>
                </a:cxn>
                <a:cxn ang="0">
                  <a:pos x="352" y="888"/>
                </a:cxn>
                <a:cxn ang="0">
                  <a:pos x="248" y="864"/>
                </a:cxn>
                <a:cxn ang="0">
                  <a:pos x="96" y="816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invGray">
            <a:xfrm>
              <a:off x="1709736" y="1419225"/>
              <a:ext cx="2427286" cy="1816101"/>
            </a:xfrm>
            <a:custGeom>
              <a:avLst/>
              <a:gdLst/>
              <a:ahLst/>
              <a:cxnLst>
                <a:cxn ang="0">
                  <a:pos x="1256" y="576"/>
                </a:cxn>
                <a:cxn ang="0">
                  <a:pos x="1240" y="632"/>
                </a:cxn>
                <a:cxn ang="0">
                  <a:pos x="1176" y="632"/>
                </a:cxn>
                <a:cxn ang="0">
                  <a:pos x="1152" y="664"/>
                </a:cxn>
                <a:cxn ang="0">
                  <a:pos x="1080" y="720"/>
                </a:cxn>
                <a:cxn ang="0">
                  <a:pos x="1048" y="728"/>
                </a:cxn>
                <a:cxn ang="0">
                  <a:pos x="936" y="824"/>
                </a:cxn>
                <a:cxn ang="0">
                  <a:pos x="880" y="880"/>
                </a:cxn>
                <a:cxn ang="0">
                  <a:pos x="920" y="944"/>
                </a:cxn>
                <a:cxn ang="0">
                  <a:pos x="888" y="992"/>
                </a:cxn>
                <a:cxn ang="0">
                  <a:pos x="896" y="1032"/>
                </a:cxn>
                <a:cxn ang="0">
                  <a:pos x="840" y="1016"/>
                </a:cxn>
                <a:cxn ang="0">
                  <a:pos x="808" y="1000"/>
                </a:cxn>
                <a:cxn ang="0">
                  <a:pos x="736" y="960"/>
                </a:cxn>
                <a:cxn ang="0">
                  <a:pos x="600" y="984"/>
                </a:cxn>
                <a:cxn ang="0">
                  <a:pos x="512" y="992"/>
                </a:cxn>
                <a:cxn ang="0">
                  <a:pos x="432" y="952"/>
                </a:cxn>
                <a:cxn ang="0">
                  <a:pos x="368" y="960"/>
                </a:cxn>
                <a:cxn ang="0">
                  <a:pos x="272" y="928"/>
                </a:cxn>
                <a:cxn ang="0">
                  <a:pos x="216" y="984"/>
                </a:cxn>
                <a:cxn ang="0">
                  <a:pos x="152" y="944"/>
                </a:cxn>
                <a:cxn ang="0">
                  <a:pos x="104" y="864"/>
                </a:cxn>
                <a:cxn ang="0">
                  <a:pos x="56" y="800"/>
                </a:cxn>
                <a:cxn ang="0">
                  <a:pos x="64" y="776"/>
                </a:cxn>
                <a:cxn ang="0">
                  <a:pos x="40" y="712"/>
                </a:cxn>
                <a:cxn ang="0">
                  <a:pos x="0" y="688"/>
                </a:cxn>
                <a:cxn ang="0">
                  <a:pos x="32" y="688"/>
                </a:cxn>
                <a:cxn ang="0">
                  <a:pos x="32" y="616"/>
                </a:cxn>
                <a:cxn ang="0">
                  <a:pos x="24" y="568"/>
                </a:cxn>
                <a:cxn ang="0">
                  <a:pos x="0" y="520"/>
                </a:cxn>
                <a:cxn ang="0">
                  <a:pos x="88" y="464"/>
                </a:cxn>
                <a:cxn ang="0">
                  <a:pos x="136" y="456"/>
                </a:cxn>
                <a:cxn ang="0">
                  <a:pos x="152" y="480"/>
                </a:cxn>
                <a:cxn ang="0">
                  <a:pos x="200" y="480"/>
                </a:cxn>
                <a:cxn ang="0">
                  <a:pos x="304" y="456"/>
                </a:cxn>
                <a:cxn ang="0">
                  <a:pos x="416" y="424"/>
                </a:cxn>
                <a:cxn ang="0">
                  <a:pos x="424" y="376"/>
                </a:cxn>
                <a:cxn ang="0">
                  <a:pos x="472" y="232"/>
                </a:cxn>
                <a:cxn ang="0">
                  <a:pos x="456" y="200"/>
                </a:cxn>
                <a:cxn ang="0">
                  <a:pos x="592" y="224"/>
                </a:cxn>
                <a:cxn ang="0">
                  <a:pos x="664" y="96"/>
                </a:cxn>
                <a:cxn ang="0">
                  <a:pos x="784" y="128"/>
                </a:cxn>
                <a:cxn ang="0">
                  <a:pos x="784" y="80"/>
                </a:cxn>
                <a:cxn ang="0">
                  <a:pos x="840" y="40"/>
                </a:cxn>
                <a:cxn ang="0">
                  <a:pos x="880" y="0"/>
                </a:cxn>
                <a:cxn ang="0">
                  <a:pos x="928" y="16"/>
                </a:cxn>
                <a:cxn ang="0">
                  <a:pos x="928" y="48"/>
                </a:cxn>
                <a:cxn ang="0">
                  <a:pos x="960" y="112"/>
                </a:cxn>
                <a:cxn ang="0">
                  <a:pos x="1024" y="144"/>
                </a:cxn>
                <a:cxn ang="0">
                  <a:pos x="1040" y="248"/>
                </a:cxn>
                <a:cxn ang="0">
                  <a:pos x="1016" y="336"/>
                </a:cxn>
                <a:cxn ang="0">
                  <a:pos x="1112" y="368"/>
                </a:cxn>
                <a:cxn ang="0">
                  <a:pos x="1208" y="440"/>
                </a:cxn>
                <a:cxn ang="0">
                  <a:pos x="1232" y="480"/>
                </a:cxn>
                <a:cxn ang="0">
                  <a:pos x="1272" y="568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invGray">
            <a:xfrm>
              <a:off x="6761163" y="4752974"/>
              <a:ext cx="242886" cy="454026"/>
            </a:xfrm>
            <a:custGeom>
              <a:avLst/>
              <a:gdLst/>
              <a:ahLst/>
              <a:cxnLst>
                <a:cxn ang="0">
                  <a:pos x="24" y="232"/>
                </a:cxn>
                <a:cxn ang="0">
                  <a:pos x="32" y="248"/>
                </a:cxn>
                <a:cxn ang="0">
                  <a:pos x="56" y="256"/>
                </a:cxn>
                <a:cxn ang="0">
                  <a:pos x="64" y="224"/>
                </a:cxn>
                <a:cxn ang="0">
                  <a:pos x="104" y="184"/>
                </a:cxn>
                <a:cxn ang="0">
                  <a:pos x="104" y="128"/>
                </a:cxn>
                <a:cxn ang="0">
                  <a:pos x="120" y="96"/>
                </a:cxn>
                <a:cxn ang="0">
                  <a:pos x="128" y="72"/>
                </a:cxn>
                <a:cxn ang="0">
                  <a:pos x="112" y="56"/>
                </a:cxn>
                <a:cxn ang="0">
                  <a:pos x="104" y="0"/>
                </a:cxn>
                <a:cxn ang="0">
                  <a:pos x="64" y="24"/>
                </a:cxn>
                <a:cxn ang="0">
                  <a:pos x="48" y="24"/>
                </a:cxn>
                <a:cxn ang="0">
                  <a:pos x="56" y="40"/>
                </a:cxn>
                <a:cxn ang="0">
                  <a:pos x="24" y="72"/>
                </a:cxn>
                <a:cxn ang="0">
                  <a:pos x="24" y="112"/>
                </a:cxn>
                <a:cxn ang="0">
                  <a:pos x="0" y="136"/>
                </a:cxn>
                <a:cxn ang="0">
                  <a:pos x="8" y="168"/>
                </a:cxn>
                <a:cxn ang="0">
                  <a:pos x="16" y="224"/>
                </a:cxn>
                <a:cxn ang="0">
                  <a:pos x="24" y="232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grpFill/>
            <a:ln w="254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408756" y="806285"/>
            <a:ext cx="3141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8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空心弧 40"/>
          <p:cNvSpPr/>
          <p:nvPr/>
        </p:nvSpPr>
        <p:spPr>
          <a:xfrm rot="16200000" flipV="1">
            <a:off x="1937191" y="2555608"/>
            <a:ext cx="1587364" cy="1587364"/>
          </a:xfrm>
          <a:prstGeom prst="blockArc">
            <a:avLst>
              <a:gd name="adj1" fmla="val 21323589"/>
              <a:gd name="adj2" fmla="val 21317703"/>
              <a:gd name="adj3" fmla="val 4728"/>
            </a:avLst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2" name="空心弧 41"/>
          <p:cNvSpPr/>
          <p:nvPr/>
        </p:nvSpPr>
        <p:spPr>
          <a:xfrm rot="16200000" flipV="1">
            <a:off x="1937191" y="2555608"/>
            <a:ext cx="1587364" cy="1587364"/>
          </a:xfrm>
          <a:prstGeom prst="blockArc">
            <a:avLst>
              <a:gd name="adj1" fmla="val 1785573"/>
              <a:gd name="adj2" fmla="val 13411"/>
              <a:gd name="adj3" fmla="val 4880"/>
            </a:avLst>
          </a:prstGeom>
          <a:solidFill>
            <a:srgbClr val="157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281067" y="2987722"/>
            <a:ext cx="899627" cy="707886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kumimoji="1" lang="en-US" altLang="zh-CN" sz="4000" dirty="0">
                <a:latin typeface="Segoe UI Light"/>
                <a:cs typeface="Segoe UI Light"/>
              </a:rPr>
              <a:t>87</a:t>
            </a:r>
            <a:r>
              <a:rPr kumimoji="1" lang="en-US" altLang="zh-CN" sz="1400" dirty="0">
                <a:latin typeface="Segoe UI Light"/>
                <a:cs typeface="Segoe UI Light"/>
              </a:rPr>
              <a:t>%</a:t>
            </a:r>
            <a:endParaRPr kumimoji="1" lang="zh-CN" altLang="en-US" sz="1400" dirty="0">
              <a:latin typeface="Segoe UI Light"/>
              <a:cs typeface="Segoe UI Light"/>
            </a:endParaRPr>
          </a:p>
        </p:txBody>
      </p:sp>
      <p:sp>
        <p:nvSpPr>
          <p:cNvPr id="44" name="空心弧 43"/>
          <p:cNvSpPr/>
          <p:nvPr/>
        </p:nvSpPr>
        <p:spPr>
          <a:xfrm rot="16200000" flipV="1">
            <a:off x="5365332" y="2555608"/>
            <a:ext cx="1587364" cy="1587364"/>
          </a:xfrm>
          <a:prstGeom prst="blockArc">
            <a:avLst>
              <a:gd name="adj1" fmla="val 21323589"/>
              <a:gd name="adj2" fmla="val 21317703"/>
              <a:gd name="adj3" fmla="val 4728"/>
            </a:avLst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5" name="空心弧 44"/>
          <p:cNvSpPr/>
          <p:nvPr/>
        </p:nvSpPr>
        <p:spPr>
          <a:xfrm rot="16200000" flipV="1">
            <a:off x="5365332" y="2555608"/>
            <a:ext cx="1587364" cy="1587364"/>
          </a:xfrm>
          <a:prstGeom prst="blockArc">
            <a:avLst>
              <a:gd name="adj1" fmla="val 1535086"/>
              <a:gd name="adj2" fmla="val 13411"/>
              <a:gd name="adj3" fmla="val 4880"/>
            </a:avLst>
          </a:prstGeom>
          <a:solidFill>
            <a:srgbClr val="1BA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709208" y="2987722"/>
            <a:ext cx="899627" cy="707886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kumimoji="1" lang="en-US" altLang="zh-CN" sz="4000" dirty="0">
                <a:latin typeface="Segoe UI Light"/>
                <a:cs typeface="Segoe UI Light"/>
              </a:rPr>
              <a:t>90</a:t>
            </a:r>
            <a:r>
              <a:rPr kumimoji="1" lang="en-US" altLang="zh-CN" sz="1400" dirty="0">
                <a:latin typeface="Segoe UI Light"/>
                <a:cs typeface="Segoe UI Light"/>
              </a:rPr>
              <a:t>%</a:t>
            </a:r>
            <a:endParaRPr kumimoji="1" lang="zh-CN" altLang="en-US" sz="1400" dirty="0">
              <a:latin typeface="Segoe UI Light"/>
              <a:cs typeface="Segoe UI Light"/>
            </a:endParaRPr>
          </a:p>
        </p:txBody>
      </p:sp>
      <p:sp>
        <p:nvSpPr>
          <p:cNvPr id="47" name="空心弧 46"/>
          <p:cNvSpPr/>
          <p:nvPr/>
        </p:nvSpPr>
        <p:spPr>
          <a:xfrm rot="16200000" flipV="1">
            <a:off x="8793472" y="2555608"/>
            <a:ext cx="1587364" cy="1587364"/>
          </a:xfrm>
          <a:prstGeom prst="blockArc">
            <a:avLst>
              <a:gd name="adj1" fmla="val 21323589"/>
              <a:gd name="adj2" fmla="val 21317703"/>
              <a:gd name="adj3" fmla="val 4728"/>
            </a:avLst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8" name="空心弧 47"/>
          <p:cNvSpPr/>
          <p:nvPr/>
        </p:nvSpPr>
        <p:spPr>
          <a:xfrm rot="16200000" flipV="1">
            <a:off x="8793472" y="2555608"/>
            <a:ext cx="1587364" cy="1587364"/>
          </a:xfrm>
          <a:prstGeom prst="blockArc">
            <a:avLst>
              <a:gd name="adj1" fmla="val 5385050"/>
              <a:gd name="adj2" fmla="val 13411"/>
              <a:gd name="adj3" fmla="val 4880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137348" y="2987722"/>
            <a:ext cx="899627" cy="707886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kumimoji="1" lang="en-US" altLang="zh-CN" sz="4000" dirty="0">
                <a:latin typeface="Segoe UI Light"/>
                <a:cs typeface="Segoe UI Light"/>
              </a:rPr>
              <a:t>75</a:t>
            </a:r>
            <a:r>
              <a:rPr kumimoji="1" lang="en-US" altLang="zh-CN" sz="1400" dirty="0">
                <a:latin typeface="Segoe UI Light"/>
                <a:cs typeface="Segoe UI Light"/>
              </a:rPr>
              <a:t>%</a:t>
            </a:r>
            <a:endParaRPr kumimoji="1" lang="zh-CN" altLang="en-US" sz="1400" dirty="0">
              <a:latin typeface="Segoe UI Light"/>
              <a:cs typeface="Segoe UI Ligh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014382" y="4282698"/>
            <a:ext cx="2022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</a:t>
            </a:r>
          </a:p>
          <a:p>
            <a:r>
              <a:rPr lang="en-US" altLang="zh-CN" sz="16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 ADD</a:t>
            </a:r>
            <a:endParaRPr lang="zh-CN" altLang="en-US" sz="16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497850" y="4282698"/>
            <a:ext cx="2022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</a:t>
            </a:r>
          </a:p>
          <a:p>
            <a:r>
              <a:rPr lang="en-US" altLang="zh-CN" sz="1600" b="1" dirty="0" smtClean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 ADD</a:t>
            </a:r>
            <a:endParaRPr lang="zh-CN" altLang="en-US" sz="1600" b="1" dirty="0">
              <a:solidFill>
                <a:srgbClr val="1BA0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981318" y="4282698"/>
            <a:ext cx="2022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</a:t>
            </a:r>
          </a:p>
          <a:p>
            <a:r>
              <a:rPr lang="en-US" altLang="zh-CN" sz="16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 ADD</a:t>
            </a:r>
            <a:endParaRPr lang="zh-CN" altLang="en-US" sz="16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3378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1"/>
            <a:ext cx="5561351" cy="6899639"/>
            <a:chOff x="0" y="-1"/>
            <a:chExt cx="5561351" cy="6899639"/>
          </a:xfrm>
        </p:grpSpPr>
        <p:sp>
          <p:nvSpPr>
            <p:cNvPr id="6" name="矩形 5"/>
            <p:cNvSpPr/>
            <p:nvPr/>
          </p:nvSpPr>
          <p:spPr>
            <a:xfrm>
              <a:off x="0" y="-1"/>
              <a:ext cx="5561351" cy="6858002"/>
            </a:xfrm>
            <a:prstGeom prst="rect">
              <a:avLst/>
            </a:prstGeom>
            <a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200000"/>
                        </a14:imgEffect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r="-119980"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-1"/>
              <a:ext cx="5561351" cy="6899639"/>
            </a:xfrm>
            <a:prstGeom prst="rect">
              <a:avLst/>
            </a:prstGeom>
            <a:solidFill>
              <a:srgbClr val="157E9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914400" y="1828800"/>
            <a:ext cx="723900" cy="7239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148"/>
          <p:cNvSpPr>
            <a:spLocks noEditPoints="1"/>
          </p:cNvSpPr>
          <p:nvPr/>
        </p:nvSpPr>
        <p:spPr bwMode="auto">
          <a:xfrm>
            <a:off x="1033462" y="1935162"/>
            <a:ext cx="485775" cy="511175"/>
          </a:xfrm>
          <a:custGeom>
            <a:avLst/>
            <a:gdLst/>
            <a:ahLst/>
            <a:cxnLst>
              <a:cxn ang="0">
                <a:pos x="238" y="8"/>
              </a:cxn>
              <a:cxn ang="0">
                <a:pos x="234" y="2"/>
              </a:cxn>
              <a:cxn ang="0">
                <a:pos x="78" y="0"/>
              </a:cxn>
              <a:cxn ang="0">
                <a:pos x="72" y="2"/>
              </a:cxn>
              <a:cxn ang="0">
                <a:pos x="68" y="48"/>
              </a:cxn>
              <a:cxn ang="0">
                <a:pos x="16" y="50"/>
              </a:cxn>
              <a:cxn ang="0">
                <a:pos x="0" y="74"/>
              </a:cxn>
              <a:cxn ang="0">
                <a:pos x="2" y="88"/>
              </a:cxn>
              <a:cxn ang="0">
                <a:pos x="44" y="162"/>
              </a:cxn>
              <a:cxn ang="0">
                <a:pos x="44" y="162"/>
              </a:cxn>
              <a:cxn ang="0">
                <a:pos x="62" y="178"/>
              </a:cxn>
              <a:cxn ang="0">
                <a:pos x="72" y="194"/>
              </a:cxn>
              <a:cxn ang="0">
                <a:pos x="96" y="228"/>
              </a:cxn>
              <a:cxn ang="0">
                <a:pos x="132" y="248"/>
              </a:cxn>
              <a:cxn ang="0">
                <a:pos x="126" y="272"/>
              </a:cxn>
              <a:cxn ang="0">
                <a:pos x="106" y="280"/>
              </a:cxn>
              <a:cxn ang="0">
                <a:pos x="98" y="308"/>
              </a:cxn>
              <a:cxn ang="0">
                <a:pos x="72" y="310"/>
              </a:cxn>
              <a:cxn ang="0">
                <a:pos x="72" y="320"/>
              </a:cxn>
              <a:cxn ang="0">
                <a:pos x="114" y="322"/>
              </a:cxn>
              <a:cxn ang="0">
                <a:pos x="228" y="322"/>
              </a:cxn>
              <a:cxn ang="0">
                <a:pos x="236" y="314"/>
              </a:cxn>
              <a:cxn ang="0">
                <a:pos x="228" y="308"/>
              </a:cxn>
              <a:cxn ang="0">
                <a:pos x="208" y="300"/>
              </a:cxn>
              <a:cxn ang="0">
                <a:pos x="190" y="274"/>
              </a:cxn>
              <a:cxn ang="0">
                <a:pos x="160" y="250"/>
              </a:cxn>
              <a:cxn ang="0">
                <a:pos x="188" y="244"/>
              </a:cxn>
              <a:cxn ang="0">
                <a:pos x="220" y="218"/>
              </a:cxn>
              <a:cxn ang="0">
                <a:pos x="236" y="180"/>
              </a:cxn>
              <a:cxn ang="0">
                <a:pos x="252" y="174"/>
              </a:cxn>
              <a:cxn ang="0">
                <a:pos x="262" y="162"/>
              </a:cxn>
              <a:cxn ang="0">
                <a:pos x="302" y="88"/>
              </a:cxn>
              <a:cxn ang="0">
                <a:pos x="306" y="82"/>
              </a:cxn>
              <a:cxn ang="0">
                <a:pos x="304" y="64"/>
              </a:cxn>
              <a:cxn ang="0">
                <a:pos x="280" y="48"/>
              </a:cxn>
              <a:cxn ang="0">
                <a:pos x="68" y="164"/>
              </a:cxn>
              <a:cxn ang="0">
                <a:pos x="56" y="154"/>
              </a:cxn>
              <a:cxn ang="0">
                <a:pos x="16" y="82"/>
              </a:cxn>
              <a:cxn ang="0">
                <a:pos x="14" y="74"/>
              </a:cxn>
              <a:cxn ang="0">
                <a:pos x="18" y="66"/>
              </a:cxn>
              <a:cxn ang="0">
                <a:pos x="68" y="64"/>
              </a:cxn>
              <a:cxn ang="0">
                <a:pos x="180" y="286"/>
              </a:cxn>
              <a:cxn ang="0">
                <a:pos x="192" y="296"/>
              </a:cxn>
              <a:cxn ang="0">
                <a:pos x="112" y="308"/>
              </a:cxn>
              <a:cxn ang="0">
                <a:pos x="114" y="296"/>
              </a:cxn>
              <a:cxn ang="0">
                <a:pos x="126" y="286"/>
              </a:cxn>
              <a:cxn ang="0">
                <a:pos x="222" y="56"/>
              </a:cxn>
              <a:cxn ang="0">
                <a:pos x="222" y="172"/>
              </a:cxn>
              <a:cxn ang="0">
                <a:pos x="222" y="174"/>
              </a:cxn>
              <a:cxn ang="0">
                <a:pos x="208" y="208"/>
              </a:cxn>
              <a:cxn ang="0">
                <a:pos x="178" y="232"/>
              </a:cxn>
              <a:cxn ang="0">
                <a:pos x="152" y="236"/>
              </a:cxn>
              <a:cxn ang="0">
                <a:pos x="116" y="226"/>
              </a:cxn>
              <a:cxn ang="0">
                <a:pos x="90" y="198"/>
              </a:cxn>
              <a:cxn ang="0">
                <a:pos x="84" y="172"/>
              </a:cxn>
              <a:cxn ang="0">
                <a:pos x="82" y="56"/>
              </a:cxn>
              <a:cxn ang="0">
                <a:pos x="222" y="56"/>
              </a:cxn>
              <a:cxn ang="0">
                <a:pos x="290" y="82"/>
              </a:cxn>
              <a:cxn ang="0">
                <a:pos x="250" y="154"/>
              </a:cxn>
              <a:cxn ang="0">
                <a:pos x="238" y="164"/>
              </a:cxn>
              <a:cxn ang="0">
                <a:pos x="280" y="64"/>
              </a:cxn>
              <a:cxn ang="0">
                <a:pos x="290" y="70"/>
              </a:cxn>
              <a:cxn ang="0">
                <a:pos x="290" y="80"/>
              </a:cxn>
            </a:cxnLst>
            <a:rect l="0" t="0" r="r" b="b"/>
            <a:pathLst>
              <a:path w="306" h="322">
                <a:moveTo>
                  <a:pt x="280" y="48"/>
                </a:moveTo>
                <a:lnTo>
                  <a:pt x="238" y="48"/>
                </a:lnTo>
                <a:lnTo>
                  <a:pt x="238" y="8"/>
                </a:lnTo>
                <a:lnTo>
                  <a:pt x="238" y="8"/>
                </a:lnTo>
                <a:lnTo>
                  <a:pt x="236" y="4"/>
                </a:lnTo>
                <a:lnTo>
                  <a:pt x="234" y="2"/>
                </a:lnTo>
                <a:lnTo>
                  <a:pt x="232" y="0"/>
                </a:lnTo>
                <a:lnTo>
                  <a:pt x="228" y="0"/>
                </a:lnTo>
                <a:lnTo>
                  <a:pt x="78" y="0"/>
                </a:lnTo>
                <a:lnTo>
                  <a:pt x="78" y="0"/>
                </a:lnTo>
                <a:lnTo>
                  <a:pt x="74" y="0"/>
                </a:lnTo>
                <a:lnTo>
                  <a:pt x="72" y="2"/>
                </a:lnTo>
                <a:lnTo>
                  <a:pt x="70" y="4"/>
                </a:lnTo>
                <a:lnTo>
                  <a:pt x="68" y="8"/>
                </a:lnTo>
                <a:lnTo>
                  <a:pt x="68" y="48"/>
                </a:lnTo>
                <a:lnTo>
                  <a:pt x="26" y="48"/>
                </a:lnTo>
                <a:lnTo>
                  <a:pt x="26" y="48"/>
                </a:lnTo>
                <a:lnTo>
                  <a:pt x="16" y="50"/>
                </a:lnTo>
                <a:lnTo>
                  <a:pt x="8" y="56"/>
                </a:lnTo>
                <a:lnTo>
                  <a:pt x="2" y="64"/>
                </a:lnTo>
                <a:lnTo>
                  <a:pt x="0" y="74"/>
                </a:lnTo>
                <a:lnTo>
                  <a:pt x="0" y="74"/>
                </a:lnTo>
                <a:lnTo>
                  <a:pt x="0" y="82"/>
                </a:lnTo>
                <a:lnTo>
                  <a:pt x="2" y="88"/>
                </a:lnTo>
                <a:lnTo>
                  <a:pt x="2" y="88"/>
                </a:lnTo>
                <a:lnTo>
                  <a:pt x="4" y="88"/>
                </a:lnTo>
                <a:lnTo>
                  <a:pt x="44" y="162"/>
                </a:lnTo>
                <a:lnTo>
                  <a:pt x="44" y="162"/>
                </a:lnTo>
                <a:lnTo>
                  <a:pt x="44" y="162"/>
                </a:lnTo>
                <a:lnTo>
                  <a:pt x="44" y="162"/>
                </a:lnTo>
                <a:lnTo>
                  <a:pt x="48" y="168"/>
                </a:lnTo>
                <a:lnTo>
                  <a:pt x="54" y="174"/>
                </a:lnTo>
                <a:lnTo>
                  <a:pt x="62" y="178"/>
                </a:lnTo>
                <a:lnTo>
                  <a:pt x="70" y="180"/>
                </a:lnTo>
                <a:lnTo>
                  <a:pt x="70" y="180"/>
                </a:lnTo>
                <a:lnTo>
                  <a:pt x="72" y="194"/>
                </a:lnTo>
                <a:lnTo>
                  <a:pt x="78" y="208"/>
                </a:lnTo>
                <a:lnTo>
                  <a:pt x="86" y="218"/>
                </a:lnTo>
                <a:lnTo>
                  <a:pt x="96" y="228"/>
                </a:lnTo>
                <a:lnTo>
                  <a:pt x="106" y="236"/>
                </a:lnTo>
                <a:lnTo>
                  <a:pt x="118" y="244"/>
                </a:lnTo>
                <a:lnTo>
                  <a:pt x="132" y="248"/>
                </a:lnTo>
                <a:lnTo>
                  <a:pt x="146" y="250"/>
                </a:lnTo>
                <a:lnTo>
                  <a:pt x="146" y="272"/>
                </a:lnTo>
                <a:lnTo>
                  <a:pt x="126" y="272"/>
                </a:lnTo>
                <a:lnTo>
                  <a:pt x="126" y="272"/>
                </a:lnTo>
                <a:lnTo>
                  <a:pt x="114" y="274"/>
                </a:lnTo>
                <a:lnTo>
                  <a:pt x="106" y="280"/>
                </a:lnTo>
                <a:lnTo>
                  <a:pt x="100" y="290"/>
                </a:lnTo>
                <a:lnTo>
                  <a:pt x="98" y="300"/>
                </a:lnTo>
                <a:lnTo>
                  <a:pt x="98" y="308"/>
                </a:lnTo>
                <a:lnTo>
                  <a:pt x="78" y="308"/>
                </a:lnTo>
                <a:lnTo>
                  <a:pt x="78" y="308"/>
                </a:lnTo>
                <a:lnTo>
                  <a:pt x="72" y="310"/>
                </a:lnTo>
                <a:lnTo>
                  <a:pt x="70" y="314"/>
                </a:lnTo>
                <a:lnTo>
                  <a:pt x="70" y="314"/>
                </a:lnTo>
                <a:lnTo>
                  <a:pt x="72" y="320"/>
                </a:lnTo>
                <a:lnTo>
                  <a:pt x="78" y="322"/>
                </a:lnTo>
                <a:lnTo>
                  <a:pt x="98" y="322"/>
                </a:lnTo>
                <a:lnTo>
                  <a:pt x="114" y="322"/>
                </a:lnTo>
                <a:lnTo>
                  <a:pt x="192" y="322"/>
                </a:lnTo>
                <a:lnTo>
                  <a:pt x="208" y="322"/>
                </a:lnTo>
                <a:lnTo>
                  <a:pt x="228" y="322"/>
                </a:lnTo>
                <a:lnTo>
                  <a:pt x="228" y="322"/>
                </a:lnTo>
                <a:lnTo>
                  <a:pt x="234" y="320"/>
                </a:lnTo>
                <a:lnTo>
                  <a:pt x="236" y="314"/>
                </a:lnTo>
                <a:lnTo>
                  <a:pt x="236" y="314"/>
                </a:lnTo>
                <a:lnTo>
                  <a:pt x="234" y="310"/>
                </a:lnTo>
                <a:lnTo>
                  <a:pt x="228" y="308"/>
                </a:lnTo>
                <a:lnTo>
                  <a:pt x="208" y="308"/>
                </a:lnTo>
                <a:lnTo>
                  <a:pt x="208" y="300"/>
                </a:lnTo>
                <a:lnTo>
                  <a:pt x="208" y="300"/>
                </a:lnTo>
                <a:lnTo>
                  <a:pt x="206" y="290"/>
                </a:lnTo>
                <a:lnTo>
                  <a:pt x="200" y="280"/>
                </a:lnTo>
                <a:lnTo>
                  <a:pt x="190" y="274"/>
                </a:lnTo>
                <a:lnTo>
                  <a:pt x="180" y="272"/>
                </a:lnTo>
                <a:lnTo>
                  <a:pt x="160" y="272"/>
                </a:lnTo>
                <a:lnTo>
                  <a:pt x="160" y="250"/>
                </a:lnTo>
                <a:lnTo>
                  <a:pt x="160" y="250"/>
                </a:lnTo>
                <a:lnTo>
                  <a:pt x="174" y="248"/>
                </a:lnTo>
                <a:lnTo>
                  <a:pt x="188" y="244"/>
                </a:lnTo>
                <a:lnTo>
                  <a:pt x="200" y="236"/>
                </a:lnTo>
                <a:lnTo>
                  <a:pt x="210" y="228"/>
                </a:lnTo>
                <a:lnTo>
                  <a:pt x="220" y="218"/>
                </a:lnTo>
                <a:lnTo>
                  <a:pt x="228" y="208"/>
                </a:lnTo>
                <a:lnTo>
                  <a:pt x="232" y="194"/>
                </a:lnTo>
                <a:lnTo>
                  <a:pt x="236" y="180"/>
                </a:lnTo>
                <a:lnTo>
                  <a:pt x="236" y="180"/>
                </a:lnTo>
                <a:lnTo>
                  <a:pt x="244" y="178"/>
                </a:lnTo>
                <a:lnTo>
                  <a:pt x="252" y="174"/>
                </a:lnTo>
                <a:lnTo>
                  <a:pt x="258" y="168"/>
                </a:lnTo>
                <a:lnTo>
                  <a:pt x="262" y="162"/>
                </a:lnTo>
                <a:lnTo>
                  <a:pt x="262" y="162"/>
                </a:lnTo>
                <a:lnTo>
                  <a:pt x="262" y="162"/>
                </a:lnTo>
                <a:lnTo>
                  <a:pt x="302" y="88"/>
                </a:lnTo>
                <a:lnTo>
                  <a:pt x="302" y="88"/>
                </a:lnTo>
                <a:lnTo>
                  <a:pt x="302" y="88"/>
                </a:lnTo>
                <a:lnTo>
                  <a:pt x="302" y="88"/>
                </a:lnTo>
                <a:lnTo>
                  <a:pt x="306" y="82"/>
                </a:lnTo>
                <a:lnTo>
                  <a:pt x="306" y="74"/>
                </a:lnTo>
                <a:lnTo>
                  <a:pt x="306" y="74"/>
                </a:lnTo>
                <a:lnTo>
                  <a:pt x="304" y="64"/>
                </a:lnTo>
                <a:lnTo>
                  <a:pt x="298" y="56"/>
                </a:lnTo>
                <a:lnTo>
                  <a:pt x="290" y="50"/>
                </a:lnTo>
                <a:lnTo>
                  <a:pt x="280" y="48"/>
                </a:lnTo>
                <a:lnTo>
                  <a:pt x="280" y="48"/>
                </a:lnTo>
                <a:close/>
                <a:moveTo>
                  <a:pt x="68" y="164"/>
                </a:moveTo>
                <a:lnTo>
                  <a:pt x="68" y="164"/>
                </a:lnTo>
                <a:lnTo>
                  <a:pt x="62" y="160"/>
                </a:lnTo>
                <a:lnTo>
                  <a:pt x="56" y="154"/>
                </a:lnTo>
                <a:lnTo>
                  <a:pt x="56" y="154"/>
                </a:lnTo>
                <a:lnTo>
                  <a:pt x="56" y="154"/>
                </a:lnTo>
                <a:lnTo>
                  <a:pt x="16" y="82"/>
                </a:lnTo>
                <a:lnTo>
                  <a:pt x="16" y="82"/>
                </a:lnTo>
                <a:lnTo>
                  <a:pt x="16" y="80"/>
                </a:lnTo>
                <a:lnTo>
                  <a:pt x="16" y="80"/>
                </a:lnTo>
                <a:lnTo>
                  <a:pt x="14" y="74"/>
                </a:lnTo>
                <a:lnTo>
                  <a:pt x="14" y="74"/>
                </a:lnTo>
                <a:lnTo>
                  <a:pt x="16" y="70"/>
                </a:lnTo>
                <a:lnTo>
                  <a:pt x="18" y="66"/>
                </a:lnTo>
                <a:lnTo>
                  <a:pt x="22" y="64"/>
                </a:lnTo>
                <a:lnTo>
                  <a:pt x="26" y="64"/>
                </a:lnTo>
                <a:lnTo>
                  <a:pt x="68" y="64"/>
                </a:lnTo>
                <a:lnTo>
                  <a:pt x="68" y="164"/>
                </a:lnTo>
                <a:close/>
                <a:moveTo>
                  <a:pt x="180" y="286"/>
                </a:moveTo>
                <a:lnTo>
                  <a:pt x="180" y="286"/>
                </a:lnTo>
                <a:lnTo>
                  <a:pt x="186" y="288"/>
                </a:lnTo>
                <a:lnTo>
                  <a:pt x="190" y="290"/>
                </a:lnTo>
                <a:lnTo>
                  <a:pt x="192" y="296"/>
                </a:lnTo>
                <a:lnTo>
                  <a:pt x="194" y="300"/>
                </a:lnTo>
                <a:lnTo>
                  <a:pt x="194" y="308"/>
                </a:lnTo>
                <a:lnTo>
                  <a:pt x="112" y="308"/>
                </a:lnTo>
                <a:lnTo>
                  <a:pt x="112" y="300"/>
                </a:lnTo>
                <a:lnTo>
                  <a:pt x="112" y="300"/>
                </a:lnTo>
                <a:lnTo>
                  <a:pt x="114" y="296"/>
                </a:lnTo>
                <a:lnTo>
                  <a:pt x="116" y="290"/>
                </a:lnTo>
                <a:lnTo>
                  <a:pt x="120" y="288"/>
                </a:lnTo>
                <a:lnTo>
                  <a:pt x="126" y="286"/>
                </a:lnTo>
                <a:lnTo>
                  <a:pt x="152" y="286"/>
                </a:lnTo>
                <a:lnTo>
                  <a:pt x="180" y="286"/>
                </a:lnTo>
                <a:close/>
                <a:moveTo>
                  <a:pt x="222" y="56"/>
                </a:moveTo>
                <a:lnTo>
                  <a:pt x="222" y="170"/>
                </a:lnTo>
                <a:lnTo>
                  <a:pt x="222" y="170"/>
                </a:lnTo>
                <a:lnTo>
                  <a:pt x="222" y="172"/>
                </a:lnTo>
                <a:lnTo>
                  <a:pt x="222" y="172"/>
                </a:lnTo>
                <a:lnTo>
                  <a:pt x="222" y="174"/>
                </a:lnTo>
                <a:lnTo>
                  <a:pt x="222" y="174"/>
                </a:lnTo>
                <a:lnTo>
                  <a:pt x="220" y="186"/>
                </a:lnTo>
                <a:lnTo>
                  <a:pt x="216" y="198"/>
                </a:lnTo>
                <a:lnTo>
                  <a:pt x="208" y="208"/>
                </a:lnTo>
                <a:lnTo>
                  <a:pt x="200" y="218"/>
                </a:lnTo>
                <a:lnTo>
                  <a:pt x="190" y="226"/>
                </a:lnTo>
                <a:lnTo>
                  <a:pt x="178" y="232"/>
                </a:lnTo>
                <a:lnTo>
                  <a:pt x="166" y="234"/>
                </a:lnTo>
                <a:lnTo>
                  <a:pt x="152" y="236"/>
                </a:lnTo>
                <a:lnTo>
                  <a:pt x="152" y="236"/>
                </a:lnTo>
                <a:lnTo>
                  <a:pt x="140" y="234"/>
                </a:lnTo>
                <a:lnTo>
                  <a:pt x="128" y="232"/>
                </a:lnTo>
                <a:lnTo>
                  <a:pt x="116" y="226"/>
                </a:lnTo>
                <a:lnTo>
                  <a:pt x="106" y="218"/>
                </a:lnTo>
                <a:lnTo>
                  <a:pt x="98" y="208"/>
                </a:lnTo>
                <a:lnTo>
                  <a:pt x="90" y="198"/>
                </a:lnTo>
                <a:lnTo>
                  <a:pt x="86" y="186"/>
                </a:lnTo>
                <a:lnTo>
                  <a:pt x="84" y="174"/>
                </a:lnTo>
                <a:lnTo>
                  <a:pt x="84" y="172"/>
                </a:lnTo>
                <a:lnTo>
                  <a:pt x="84" y="172"/>
                </a:lnTo>
                <a:lnTo>
                  <a:pt x="82" y="170"/>
                </a:lnTo>
                <a:lnTo>
                  <a:pt x="82" y="56"/>
                </a:lnTo>
                <a:lnTo>
                  <a:pt x="82" y="14"/>
                </a:lnTo>
                <a:lnTo>
                  <a:pt x="222" y="14"/>
                </a:lnTo>
                <a:lnTo>
                  <a:pt x="222" y="56"/>
                </a:lnTo>
                <a:close/>
                <a:moveTo>
                  <a:pt x="290" y="80"/>
                </a:moveTo>
                <a:lnTo>
                  <a:pt x="290" y="80"/>
                </a:lnTo>
                <a:lnTo>
                  <a:pt x="290" y="82"/>
                </a:lnTo>
                <a:lnTo>
                  <a:pt x="250" y="154"/>
                </a:lnTo>
                <a:lnTo>
                  <a:pt x="250" y="154"/>
                </a:lnTo>
                <a:lnTo>
                  <a:pt x="250" y="154"/>
                </a:lnTo>
                <a:lnTo>
                  <a:pt x="250" y="154"/>
                </a:lnTo>
                <a:lnTo>
                  <a:pt x="244" y="160"/>
                </a:lnTo>
                <a:lnTo>
                  <a:pt x="238" y="164"/>
                </a:lnTo>
                <a:lnTo>
                  <a:pt x="238" y="64"/>
                </a:lnTo>
                <a:lnTo>
                  <a:pt x="280" y="64"/>
                </a:lnTo>
                <a:lnTo>
                  <a:pt x="280" y="64"/>
                </a:lnTo>
                <a:lnTo>
                  <a:pt x="284" y="64"/>
                </a:lnTo>
                <a:lnTo>
                  <a:pt x="288" y="66"/>
                </a:lnTo>
                <a:lnTo>
                  <a:pt x="290" y="70"/>
                </a:lnTo>
                <a:lnTo>
                  <a:pt x="292" y="74"/>
                </a:lnTo>
                <a:lnTo>
                  <a:pt x="292" y="74"/>
                </a:lnTo>
                <a:lnTo>
                  <a:pt x="290" y="80"/>
                </a:lnTo>
                <a:lnTo>
                  <a:pt x="290" y="8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14400" y="3067050"/>
            <a:ext cx="723900" cy="7239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 25"/>
          <p:cNvGrpSpPr/>
          <p:nvPr/>
        </p:nvGrpSpPr>
        <p:grpSpPr>
          <a:xfrm>
            <a:off x="1063805" y="3214867"/>
            <a:ext cx="439557" cy="439557"/>
            <a:chOff x="3948113" y="2317750"/>
            <a:chExt cx="368300" cy="368300"/>
          </a:xfrm>
          <a:solidFill>
            <a:schemeClr val="bg1"/>
          </a:solidFill>
        </p:grpSpPr>
        <p:sp>
          <p:nvSpPr>
            <p:cNvPr id="12" name="Freeform 146"/>
            <p:cNvSpPr>
              <a:spLocks noEditPoints="1"/>
            </p:cNvSpPr>
            <p:nvPr/>
          </p:nvSpPr>
          <p:spPr bwMode="auto">
            <a:xfrm>
              <a:off x="3948113" y="2317750"/>
              <a:ext cx="368300" cy="368300"/>
            </a:xfrm>
            <a:custGeom>
              <a:avLst/>
              <a:gdLst/>
              <a:ahLst/>
              <a:cxnLst>
                <a:cxn ang="0">
                  <a:pos x="206" y="232"/>
                </a:cxn>
                <a:cxn ang="0">
                  <a:pos x="26" y="232"/>
                </a:cxn>
                <a:cxn ang="0">
                  <a:pos x="26" y="232"/>
                </a:cxn>
                <a:cxn ang="0">
                  <a:pos x="16" y="230"/>
                </a:cxn>
                <a:cxn ang="0">
                  <a:pos x="8" y="224"/>
                </a:cxn>
                <a:cxn ang="0">
                  <a:pos x="2" y="216"/>
                </a:cxn>
                <a:cxn ang="0">
                  <a:pos x="0" y="204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2" y="16"/>
                </a:cxn>
                <a:cxn ang="0">
                  <a:pos x="8" y="8"/>
                </a:cxn>
                <a:cxn ang="0">
                  <a:pos x="16" y="2"/>
                </a:cxn>
                <a:cxn ang="0">
                  <a:pos x="26" y="0"/>
                </a:cxn>
                <a:cxn ang="0">
                  <a:pos x="206" y="0"/>
                </a:cxn>
                <a:cxn ang="0">
                  <a:pos x="206" y="0"/>
                </a:cxn>
                <a:cxn ang="0">
                  <a:pos x="216" y="2"/>
                </a:cxn>
                <a:cxn ang="0">
                  <a:pos x="224" y="8"/>
                </a:cxn>
                <a:cxn ang="0">
                  <a:pos x="230" y="16"/>
                </a:cxn>
                <a:cxn ang="0">
                  <a:pos x="232" y="26"/>
                </a:cxn>
                <a:cxn ang="0">
                  <a:pos x="232" y="204"/>
                </a:cxn>
                <a:cxn ang="0">
                  <a:pos x="232" y="204"/>
                </a:cxn>
                <a:cxn ang="0">
                  <a:pos x="230" y="216"/>
                </a:cxn>
                <a:cxn ang="0">
                  <a:pos x="224" y="224"/>
                </a:cxn>
                <a:cxn ang="0">
                  <a:pos x="216" y="230"/>
                </a:cxn>
                <a:cxn ang="0">
                  <a:pos x="206" y="232"/>
                </a:cxn>
                <a:cxn ang="0">
                  <a:pos x="206" y="232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2" y="16"/>
                </a:cxn>
                <a:cxn ang="0">
                  <a:pos x="18" y="18"/>
                </a:cxn>
                <a:cxn ang="0">
                  <a:pos x="16" y="22"/>
                </a:cxn>
                <a:cxn ang="0">
                  <a:pos x="14" y="26"/>
                </a:cxn>
                <a:cxn ang="0">
                  <a:pos x="14" y="204"/>
                </a:cxn>
                <a:cxn ang="0">
                  <a:pos x="14" y="204"/>
                </a:cxn>
                <a:cxn ang="0">
                  <a:pos x="16" y="210"/>
                </a:cxn>
                <a:cxn ang="0">
                  <a:pos x="18" y="214"/>
                </a:cxn>
                <a:cxn ang="0">
                  <a:pos x="22" y="216"/>
                </a:cxn>
                <a:cxn ang="0">
                  <a:pos x="26" y="216"/>
                </a:cxn>
                <a:cxn ang="0">
                  <a:pos x="206" y="216"/>
                </a:cxn>
                <a:cxn ang="0">
                  <a:pos x="206" y="216"/>
                </a:cxn>
                <a:cxn ang="0">
                  <a:pos x="210" y="216"/>
                </a:cxn>
                <a:cxn ang="0">
                  <a:pos x="214" y="214"/>
                </a:cxn>
                <a:cxn ang="0">
                  <a:pos x="216" y="210"/>
                </a:cxn>
                <a:cxn ang="0">
                  <a:pos x="216" y="204"/>
                </a:cxn>
                <a:cxn ang="0">
                  <a:pos x="216" y="26"/>
                </a:cxn>
                <a:cxn ang="0">
                  <a:pos x="216" y="26"/>
                </a:cxn>
                <a:cxn ang="0">
                  <a:pos x="216" y="22"/>
                </a:cxn>
                <a:cxn ang="0">
                  <a:pos x="214" y="18"/>
                </a:cxn>
                <a:cxn ang="0">
                  <a:pos x="210" y="16"/>
                </a:cxn>
                <a:cxn ang="0">
                  <a:pos x="206" y="14"/>
                </a:cxn>
                <a:cxn ang="0">
                  <a:pos x="26" y="14"/>
                </a:cxn>
              </a:cxnLst>
              <a:rect l="0" t="0" r="r" b="b"/>
              <a:pathLst>
                <a:path w="232" h="232">
                  <a:moveTo>
                    <a:pt x="206" y="232"/>
                  </a:moveTo>
                  <a:lnTo>
                    <a:pt x="26" y="232"/>
                  </a:lnTo>
                  <a:lnTo>
                    <a:pt x="26" y="232"/>
                  </a:lnTo>
                  <a:lnTo>
                    <a:pt x="16" y="230"/>
                  </a:lnTo>
                  <a:lnTo>
                    <a:pt x="8" y="224"/>
                  </a:lnTo>
                  <a:lnTo>
                    <a:pt x="2" y="216"/>
                  </a:lnTo>
                  <a:lnTo>
                    <a:pt x="0" y="204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16" y="2"/>
                  </a:lnTo>
                  <a:lnTo>
                    <a:pt x="224" y="8"/>
                  </a:lnTo>
                  <a:lnTo>
                    <a:pt x="230" y="16"/>
                  </a:lnTo>
                  <a:lnTo>
                    <a:pt x="232" y="26"/>
                  </a:lnTo>
                  <a:lnTo>
                    <a:pt x="232" y="204"/>
                  </a:lnTo>
                  <a:lnTo>
                    <a:pt x="232" y="204"/>
                  </a:lnTo>
                  <a:lnTo>
                    <a:pt x="230" y="216"/>
                  </a:lnTo>
                  <a:lnTo>
                    <a:pt x="224" y="224"/>
                  </a:lnTo>
                  <a:lnTo>
                    <a:pt x="216" y="230"/>
                  </a:lnTo>
                  <a:lnTo>
                    <a:pt x="206" y="232"/>
                  </a:lnTo>
                  <a:lnTo>
                    <a:pt x="206" y="232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2" y="16"/>
                  </a:lnTo>
                  <a:lnTo>
                    <a:pt x="18" y="18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04"/>
                  </a:lnTo>
                  <a:lnTo>
                    <a:pt x="14" y="204"/>
                  </a:lnTo>
                  <a:lnTo>
                    <a:pt x="16" y="210"/>
                  </a:lnTo>
                  <a:lnTo>
                    <a:pt x="18" y="214"/>
                  </a:lnTo>
                  <a:lnTo>
                    <a:pt x="22" y="216"/>
                  </a:lnTo>
                  <a:lnTo>
                    <a:pt x="26" y="216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10" y="216"/>
                  </a:lnTo>
                  <a:lnTo>
                    <a:pt x="214" y="214"/>
                  </a:lnTo>
                  <a:lnTo>
                    <a:pt x="216" y="210"/>
                  </a:lnTo>
                  <a:lnTo>
                    <a:pt x="216" y="204"/>
                  </a:lnTo>
                  <a:lnTo>
                    <a:pt x="216" y="26"/>
                  </a:lnTo>
                  <a:lnTo>
                    <a:pt x="216" y="26"/>
                  </a:lnTo>
                  <a:lnTo>
                    <a:pt x="216" y="22"/>
                  </a:lnTo>
                  <a:lnTo>
                    <a:pt x="214" y="18"/>
                  </a:lnTo>
                  <a:lnTo>
                    <a:pt x="210" y="16"/>
                  </a:lnTo>
                  <a:lnTo>
                    <a:pt x="206" y="1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47"/>
            <p:cNvSpPr>
              <a:spLocks/>
            </p:cNvSpPr>
            <p:nvPr/>
          </p:nvSpPr>
          <p:spPr bwMode="auto">
            <a:xfrm>
              <a:off x="4071938" y="2359025"/>
              <a:ext cx="120650" cy="285750"/>
            </a:xfrm>
            <a:custGeom>
              <a:avLst/>
              <a:gdLst/>
              <a:ahLst/>
              <a:cxnLst>
                <a:cxn ang="0">
                  <a:pos x="30" y="158"/>
                </a:cxn>
                <a:cxn ang="0">
                  <a:pos x="22" y="156"/>
                </a:cxn>
                <a:cxn ang="0">
                  <a:pos x="6" y="152"/>
                </a:cxn>
                <a:cxn ang="0">
                  <a:pos x="4" y="132"/>
                </a:cxn>
                <a:cxn ang="0">
                  <a:pos x="18" y="140"/>
                </a:cxn>
                <a:cxn ang="0">
                  <a:pos x="34" y="142"/>
                </a:cxn>
                <a:cxn ang="0">
                  <a:pos x="44" y="140"/>
                </a:cxn>
                <a:cxn ang="0">
                  <a:pos x="56" y="130"/>
                </a:cxn>
                <a:cxn ang="0">
                  <a:pos x="58" y="120"/>
                </a:cxn>
                <a:cxn ang="0">
                  <a:pos x="52" y="106"/>
                </a:cxn>
                <a:cxn ang="0">
                  <a:pos x="34" y="94"/>
                </a:cxn>
                <a:cxn ang="0">
                  <a:pos x="20" y="88"/>
                </a:cxn>
                <a:cxn ang="0">
                  <a:pos x="6" y="74"/>
                </a:cxn>
                <a:cxn ang="0">
                  <a:pos x="2" y="64"/>
                </a:cxn>
                <a:cxn ang="0">
                  <a:pos x="2" y="56"/>
                </a:cxn>
                <a:cxn ang="0">
                  <a:pos x="10" y="34"/>
                </a:cxn>
                <a:cxn ang="0">
                  <a:pos x="32" y="22"/>
                </a:cxn>
                <a:cxn ang="0">
                  <a:pos x="44" y="0"/>
                </a:cxn>
                <a:cxn ang="0">
                  <a:pos x="44" y="20"/>
                </a:cxn>
                <a:cxn ang="0">
                  <a:pos x="72" y="28"/>
                </a:cxn>
                <a:cxn ang="0">
                  <a:pos x="66" y="42"/>
                </a:cxn>
                <a:cxn ang="0">
                  <a:pos x="50" y="36"/>
                </a:cxn>
                <a:cxn ang="0">
                  <a:pos x="40" y="36"/>
                </a:cxn>
                <a:cxn ang="0">
                  <a:pos x="24" y="42"/>
                </a:cxn>
                <a:cxn ang="0">
                  <a:pos x="18" y="54"/>
                </a:cxn>
                <a:cxn ang="0">
                  <a:pos x="20" y="62"/>
                </a:cxn>
                <a:cxn ang="0">
                  <a:pos x="32" y="74"/>
                </a:cxn>
                <a:cxn ang="0">
                  <a:pos x="44" y="80"/>
                </a:cxn>
                <a:cxn ang="0">
                  <a:pos x="68" y="96"/>
                </a:cxn>
                <a:cxn ang="0">
                  <a:pos x="76" y="120"/>
                </a:cxn>
                <a:cxn ang="0">
                  <a:pos x="74" y="132"/>
                </a:cxn>
                <a:cxn ang="0">
                  <a:pos x="64" y="148"/>
                </a:cxn>
                <a:cxn ang="0">
                  <a:pos x="52" y="154"/>
                </a:cxn>
                <a:cxn ang="0">
                  <a:pos x="44" y="180"/>
                </a:cxn>
              </a:cxnLst>
              <a:rect l="0" t="0" r="r" b="b"/>
              <a:pathLst>
                <a:path w="76" h="180">
                  <a:moveTo>
                    <a:pt x="30" y="180"/>
                  </a:moveTo>
                  <a:lnTo>
                    <a:pt x="30" y="158"/>
                  </a:lnTo>
                  <a:lnTo>
                    <a:pt x="30" y="158"/>
                  </a:lnTo>
                  <a:lnTo>
                    <a:pt x="22" y="156"/>
                  </a:lnTo>
                  <a:lnTo>
                    <a:pt x="14" y="154"/>
                  </a:lnTo>
                  <a:lnTo>
                    <a:pt x="6" y="152"/>
                  </a:lnTo>
                  <a:lnTo>
                    <a:pt x="0" y="148"/>
                  </a:lnTo>
                  <a:lnTo>
                    <a:pt x="4" y="132"/>
                  </a:lnTo>
                  <a:lnTo>
                    <a:pt x="4" y="132"/>
                  </a:lnTo>
                  <a:lnTo>
                    <a:pt x="18" y="140"/>
                  </a:lnTo>
                  <a:lnTo>
                    <a:pt x="26" y="142"/>
                  </a:lnTo>
                  <a:lnTo>
                    <a:pt x="34" y="142"/>
                  </a:lnTo>
                  <a:lnTo>
                    <a:pt x="34" y="142"/>
                  </a:lnTo>
                  <a:lnTo>
                    <a:pt x="44" y="140"/>
                  </a:lnTo>
                  <a:lnTo>
                    <a:pt x="52" y="136"/>
                  </a:lnTo>
                  <a:lnTo>
                    <a:pt x="56" y="130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56" y="112"/>
                  </a:lnTo>
                  <a:lnTo>
                    <a:pt x="52" y="106"/>
                  </a:lnTo>
                  <a:lnTo>
                    <a:pt x="46" y="100"/>
                  </a:lnTo>
                  <a:lnTo>
                    <a:pt x="34" y="94"/>
                  </a:lnTo>
                  <a:lnTo>
                    <a:pt x="34" y="94"/>
                  </a:lnTo>
                  <a:lnTo>
                    <a:pt x="20" y="88"/>
                  </a:lnTo>
                  <a:lnTo>
                    <a:pt x="10" y="80"/>
                  </a:lnTo>
                  <a:lnTo>
                    <a:pt x="6" y="74"/>
                  </a:lnTo>
                  <a:lnTo>
                    <a:pt x="4" y="70"/>
                  </a:lnTo>
                  <a:lnTo>
                    <a:pt x="2" y="64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4" y="44"/>
                  </a:lnTo>
                  <a:lnTo>
                    <a:pt x="10" y="34"/>
                  </a:lnTo>
                  <a:lnTo>
                    <a:pt x="20" y="26"/>
                  </a:lnTo>
                  <a:lnTo>
                    <a:pt x="32" y="22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60" y="24"/>
                  </a:lnTo>
                  <a:lnTo>
                    <a:pt x="72" y="28"/>
                  </a:lnTo>
                  <a:lnTo>
                    <a:pt x="66" y="42"/>
                  </a:lnTo>
                  <a:lnTo>
                    <a:pt x="66" y="42"/>
                  </a:lnTo>
                  <a:lnTo>
                    <a:pt x="56" y="38"/>
                  </a:lnTo>
                  <a:lnTo>
                    <a:pt x="50" y="36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0" y="38"/>
                  </a:lnTo>
                  <a:lnTo>
                    <a:pt x="24" y="42"/>
                  </a:lnTo>
                  <a:lnTo>
                    <a:pt x="20" y="48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20" y="62"/>
                  </a:lnTo>
                  <a:lnTo>
                    <a:pt x="24" y="68"/>
                  </a:lnTo>
                  <a:lnTo>
                    <a:pt x="32" y="7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58" y="86"/>
                  </a:lnTo>
                  <a:lnTo>
                    <a:pt x="68" y="96"/>
                  </a:lnTo>
                  <a:lnTo>
                    <a:pt x="74" y="106"/>
                  </a:lnTo>
                  <a:lnTo>
                    <a:pt x="76" y="120"/>
                  </a:lnTo>
                  <a:lnTo>
                    <a:pt x="76" y="120"/>
                  </a:lnTo>
                  <a:lnTo>
                    <a:pt x="74" y="132"/>
                  </a:lnTo>
                  <a:lnTo>
                    <a:pt x="68" y="142"/>
                  </a:lnTo>
                  <a:lnTo>
                    <a:pt x="64" y="148"/>
                  </a:lnTo>
                  <a:lnTo>
                    <a:pt x="58" y="152"/>
                  </a:lnTo>
                  <a:lnTo>
                    <a:pt x="52" y="154"/>
                  </a:lnTo>
                  <a:lnTo>
                    <a:pt x="44" y="156"/>
                  </a:lnTo>
                  <a:lnTo>
                    <a:pt x="44" y="180"/>
                  </a:lnTo>
                  <a:lnTo>
                    <a:pt x="30" y="18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914400" y="4305300"/>
            <a:ext cx="723900" cy="7239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22"/>
          <p:cNvGrpSpPr/>
          <p:nvPr/>
        </p:nvGrpSpPr>
        <p:grpSpPr>
          <a:xfrm>
            <a:off x="1011236" y="4443412"/>
            <a:ext cx="530225" cy="447675"/>
            <a:chOff x="5268913" y="1114425"/>
            <a:chExt cx="530225" cy="447675"/>
          </a:xfrm>
          <a:solidFill>
            <a:schemeClr val="bg1"/>
          </a:solidFill>
        </p:grpSpPr>
        <p:sp>
          <p:nvSpPr>
            <p:cNvPr id="16" name="Freeform 137"/>
            <p:cNvSpPr>
              <a:spLocks noEditPoints="1"/>
            </p:cNvSpPr>
            <p:nvPr/>
          </p:nvSpPr>
          <p:spPr bwMode="auto">
            <a:xfrm>
              <a:off x="5268913" y="1114425"/>
              <a:ext cx="530225" cy="447675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214" y="10"/>
                </a:cxn>
                <a:cxn ang="0">
                  <a:pos x="204" y="44"/>
                </a:cxn>
                <a:cxn ang="0">
                  <a:pos x="212" y="84"/>
                </a:cxn>
                <a:cxn ang="0">
                  <a:pos x="158" y="128"/>
                </a:cxn>
                <a:cxn ang="0">
                  <a:pos x="128" y="66"/>
                </a:cxn>
                <a:cxn ang="0">
                  <a:pos x="102" y="28"/>
                </a:cxn>
                <a:cxn ang="0">
                  <a:pos x="66" y="18"/>
                </a:cxn>
                <a:cxn ang="0">
                  <a:pos x="44" y="22"/>
                </a:cxn>
                <a:cxn ang="0">
                  <a:pos x="44" y="32"/>
                </a:cxn>
                <a:cxn ang="0">
                  <a:pos x="32" y="78"/>
                </a:cxn>
                <a:cxn ang="0">
                  <a:pos x="8" y="60"/>
                </a:cxn>
                <a:cxn ang="0">
                  <a:pos x="2" y="64"/>
                </a:cxn>
                <a:cxn ang="0">
                  <a:pos x="8" y="114"/>
                </a:cxn>
                <a:cxn ang="0">
                  <a:pos x="30" y="136"/>
                </a:cxn>
                <a:cxn ang="0">
                  <a:pos x="64" y="148"/>
                </a:cxn>
                <a:cxn ang="0">
                  <a:pos x="52" y="234"/>
                </a:cxn>
                <a:cxn ang="0">
                  <a:pos x="90" y="280"/>
                </a:cxn>
                <a:cxn ang="0">
                  <a:pos x="100" y="280"/>
                </a:cxn>
                <a:cxn ang="0">
                  <a:pos x="218" y="280"/>
                </a:cxn>
                <a:cxn ang="0">
                  <a:pos x="262" y="236"/>
                </a:cxn>
                <a:cxn ang="0">
                  <a:pos x="248" y="130"/>
                </a:cxn>
                <a:cxn ang="0">
                  <a:pos x="244" y="116"/>
                </a:cxn>
                <a:cxn ang="0">
                  <a:pos x="290" y="130"/>
                </a:cxn>
                <a:cxn ang="0">
                  <a:pos x="334" y="86"/>
                </a:cxn>
                <a:cxn ang="0">
                  <a:pos x="248" y="92"/>
                </a:cxn>
                <a:cxn ang="0">
                  <a:pos x="248" y="92"/>
                </a:cxn>
                <a:cxn ang="0">
                  <a:pos x="94" y="266"/>
                </a:cxn>
                <a:cxn ang="0">
                  <a:pos x="162" y="144"/>
                </a:cxn>
                <a:cxn ang="0">
                  <a:pos x="82" y="72"/>
                </a:cxn>
                <a:cxn ang="0">
                  <a:pos x="62" y="32"/>
                </a:cxn>
                <a:cxn ang="0">
                  <a:pos x="92" y="40"/>
                </a:cxn>
                <a:cxn ang="0">
                  <a:pos x="114" y="72"/>
                </a:cxn>
                <a:cxn ang="0">
                  <a:pos x="108" y="110"/>
                </a:cxn>
                <a:cxn ang="0">
                  <a:pos x="96" y="122"/>
                </a:cxn>
                <a:cxn ang="0">
                  <a:pos x="74" y="132"/>
                </a:cxn>
                <a:cxn ang="0">
                  <a:pos x="46" y="130"/>
                </a:cxn>
                <a:cxn ang="0">
                  <a:pos x="22" y="110"/>
                </a:cxn>
                <a:cxn ang="0">
                  <a:pos x="22" y="88"/>
                </a:cxn>
                <a:cxn ang="0">
                  <a:pos x="54" y="100"/>
                </a:cxn>
                <a:cxn ang="0">
                  <a:pos x="120" y="166"/>
                </a:cxn>
                <a:cxn ang="0">
                  <a:pos x="98" y="138"/>
                </a:cxn>
                <a:cxn ang="0">
                  <a:pos x="104" y="134"/>
                </a:cxn>
                <a:cxn ang="0">
                  <a:pos x="110" y="128"/>
                </a:cxn>
                <a:cxn ang="0">
                  <a:pos x="116" y="122"/>
                </a:cxn>
                <a:cxn ang="0">
                  <a:pos x="120" y="118"/>
                </a:cxn>
                <a:cxn ang="0">
                  <a:pos x="148" y="138"/>
                </a:cxn>
                <a:cxn ang="0">
                  <a:pos x="218" y="262"/>
                </a:cxn>
                <a:cxn ang="0">
                  <a:pos x="290" y="112"/>
                </a:cxn>
                <a:cxn ang="0">
                  <a:pos x="316" y="86"/>
                </a:cxn>
              </a:cxnLst>
              <a:rect l="0" t="0" r="r" b="b"/>
              <a:pathLst>
                <a:path w="334" h="282">
                  <a:moveTo>
                    <a:pt x="332" y="80"/>
                  </a:moveTo>
                  <a:lnTo>
                    <a:pt x="252" y="2"/>
                  </a:lnTo>
                  <a:lnTo>
                    <a:pt x="252" y="2"/>
                  </a:lnTo>
                  <a:lnTo>
                    <a:pt x="248" y="0"/>
                  </a:lnTo>
                  <a:lnTo>
                    <a:pt x="244" y="0"/>
                  </a:lnTo>
                  <a:lnTo>
                    <a:pt x="216" y="8"/>
                  </a:lnTo>
                  <a:lnTo>
                    <a:pt x="216" y="8"/>
                  </a:lnTo>
                  <a:lnTo>
                    <a:pt x="214" y="10"/>
                  </a:lnTo>
                  <a:lnTo>
                    <a:pt x="212" y="14"/>
                  </a:lnTo>
                  <a:lnTo>
                    <a:pt x="204" y="40"/>
                  </a:lnTo>
                  <a:lnTo>
                    <a:pt x="204" y="40"/>
                  </a:lnTo>
                  <a:lnTo>
                    <a:pt x="204" y="44"/>
                  </a:lnTo>
                  <a:lnTo>
                    <a:pt x="204" y="48"/>
                  </a:lnTo>
                  <a:lnTo>
                    <a:pt x="230" y="74"/>
                  </a:lnTo>
                  <a:lnTo>
                    <a:pt x="216" y="88"/>
                  </a:lnTo>
                  <a:lnTo>
                    <a:pt x="212" y="84"/>
                  </a:lnTo>
                  <a:lnTo>
                    <a:pt x="212" y="84"/>
                  </a:lnTo>
                  <a:lnTo>
                    <a:pt x="206" y="82"/>
                  </a:lnTo>
                  <a:lnTo>
                    <a:pt x="202" y="84"/>
                  </a:lnTo>
                  <a:lnTo>
                    <a:pt x="158" y="128"/>
                  </a:lnTo>
                  <a:lnTo>
                    <a:pt x="128" y="98"/>
                  </a:lnTo>
                  <a:lnTo>
                    <a:pt x="128" y="98"/>
                  </a:lnTo>
                  <a:lnTo>
                    <a:pt x="130" y="82"/>
                  </a:lnTo>
                  <a:lnTo>
                    <a:pt x="128" y="66"/>
                  </a:lnTo>
                  <a:lnTo>
                    <a:pt x="122" y="50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02" y="28"/>
                  </a:lnTo>
                  <a:lnTo>
                    <a:pt x="90" y="22"/>
                  </a:lnTo>
                  <a:lnTo>
                    <a:pt x="78" y="20"/>
                  </a:lnTo>
                  <a:lnTo>
                    <a:pt x="66" y="18"/>
                  </a:lnTo>
                  <a:lnTo>
                    <a:pt x="66" y="18"/>
                  </a:lnTo>
                  <a:lnTo>
                    <a:pt x="56" y="18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44" y="22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2" y="30"/>
                  </a:lnTo>
                  <a:lnTo>
                    <a:pt x="44" y="32"/>
                  </a:lnTo>
                  <a:lnTo>
                    <a:pt x="60" y="48"/>
                  </a:lnTo>
                  <a:lnTo>
                    <a:pt x="66" y="72"/>
                  </a:lnTo>
                  <a:lnTo>
                    <a:pt x="54" y="84"/>
                  </a:lnTo>
                  <a:lnTo>
                    <a:pt x="32" y="78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2" y="60"/>
                  </a:lnTo>
                  <a:lnTo>
                    <a:pt x="8" y="60"/>
                  </a:lnTo>
                  <a:lnTo>
                    <a:pt x="8" y="60"/>
                  </a:lnTo>
                  <a:lnTo>
                    <a:pt x="4" y="62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72"/>
                  </a:lnTo>
                  <a:lnTo>
                    <a:pt x="0" y="82"/>
                  </a:lnTo>
                  <a:lnTo>
                    <a:pt x="2" y="98"/>
                  </a:lnTo>
                  <a:lnTo>
                    <a:pt x="8" y="114"/>
                  </a:lnTo>
                  <a:lnTo>
                    <a:pt x="14" y="122"/>
                  </a:lnTo>
                  <a:lnTo>
                    <a:pt x="20" y="128"/>
                  </a:lnTo>
                  <a:lnTo>
                    <a:pt x="20" y="128"/>
                  </a:lnTo>
                  <a:lnTo>
                    <a:pt x="30" y="136"/>
                  </a:lnTo>
                  <a:lnTo>
                    <a:pt x="40" y="142"/>
                  </a:lnTo>
                  <a:lnTo>
                    <a:pt x="52" y="146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82" y="146"/>
                  </a:lnTo>
                  <a:lnTo>
                    <a:pt x="110" y="176"/>
                  </a:lnTo>
                  <a:lnTo>
                    <a:pt x="52" y="234"/>
                  </a:lnTo>
                  <a:lnTo>
                    <a:pt x="52" y="234"/>
                  </a:lnTo>
                  <a:lnTo>
                    <a:pt x="50" y="238"/>
                  </a:lnTo>
                  <a:lnTo>
                    <a:pt x="50" y="238"/>
                  </a:lnTo>
                  <a:lnTo>
                    <a:pt x="52" y="244"/>
                  </a:lnTo>
                  <a:lnTo>
                    <a:pt x="90" y="280"/>
                  </a:lnTo>
                  <a:lnTo>
                    <a:pt x="90" y="280"/>
                  </a:lnTo>
                  <a:lnTo>
                    <a:pt x="94" y="282"/>
                  </a:lnTo>
                  <a:lnTo>
                    <a:pt x="94" y="282"/>
                  </a:lnTo>
                  <a:lnTo>
                    <a:pt x="100" y="280"/>
                  </a:lnTo>
                  <a:lnTo>
                    <a:pt x="158" y="222"/>
                  </a:lnTo>
                  <a:lnTo>
                    <a:pt x="212" y="278"/>
                  </a:lnTo>
                  <a:lnTo>
                    <a:pt x="212" y="278"/>
                  </a:lnTo>
                  <a:lnTo>
                    <a:pt x="218" y="280"/>
                  </a:lnTo>
                  <a:lnTo>
                    <a:pt x="222" y="278"/>
                  </a:lnTo>
                  <a:lnTo>
                    <a:pt x="260" y="240"/>
                  </a:lnTo>
                  <a:lnTo>
                    <a:pt x="260" y="240"/>
                  </a:lnTo>
                  <a:lnTo>
                    <a:pt x="262" y="236"/>
                  </a:lnTo>
                  <a:lnTo>
                    <a:pt x="260" y="230"/>
                  </a:lnTo>
                  <a:lnTo>
                    <a:pt x="204" y="176"/>
                  </a:lnTo>
                  <a:lnTo>
                    <a:pt x="248" y="130"/>
                  </a:lnTo>
                  <a:lnTo>
                    <a:pt x="248" y="130"/>
                  </a:lnTo>
                  <a:lnTo>
                    <a:pt x="250" y="126"/>
                  </a:lnTo>
                  <a:lnTo>
                    <a:pt x="250" y="126"/>
                  </a:lnTo>
                  <a:lnTo>
                    <a:pt x="248" y="120"/>
                  </a:lnTo>
                  <a:lnTo>
                    <a:pt x="244" y="116"/>
                  </a:lnTo>
                  <a:lnTo>
                    <a:pt x="258" y="102"/>
                  </a:lnTo>
                  <a:lnTo>
                    <a:pt x="284" y="128"/>
                  </a:lnTo>
                  <a:lnTo>
                    <a:pt x="284" y="128"/>
                  </a:lnTo>
                  <a:lnTo>
                    <a:pt x="290" y="130"/>
                  </a:lnTo>
                  <a:lnTo>
                    <a:pt x="294" y="128"/>
                  </a:lnTo>
                  <a:lnTo>
                    <a:pt x="332" y="90"/>
                  </a:lnTo>
                  <a:lnTo>
                    <a:pt x="332" y="90"/>
                  </a:lnTo>
                  <a:lnTo>
                    <a:pt x="334" y="86"/>
                  </a:lnTo>
                  <a:lnTo>
                    <a:pt x="334" y="86"/>
                  </a:lnTo>
                  <a:lnTo>
                    <a:pt x="332" y="80"/>
                  </a:lnTo>
                  <a:lnTo>
                    <a:pt x="332" y="80"/>
                  </a:lnTo>
                  <a:close/>
                  <a:moveTo>
                    <a:pt x="248" y="92"/>
                  </a:moveTo>
                  <a:lnTo>
                    <a:pt x="234" y="106"/>
                  </a:lnTo>
                  <a:lnTo>
                    <a:pt x="226" y="98"/>
                  </a:lnTo>
                  <a:lnTo>
                    <a:pt x="240" y="84"/>
                  </a:lnTo>
                  <a:lnTo>
                    <a:pt x="248" y="92"/>
                  </a:lnTo>
                  <a:close/>
                  <a:moveTo>
                    <a:pt x="162" y="144"/>
                  </a:moveTo>
                  <a:lnTo>
                    <a:pt x="206" y="98"/>
                  </a:lnTo>
                  <a:lnTo>
                    <a:pt x="234" y="126"/>
                  </a:lnTo>
                  <a:lnTo>
                    <a:pt x="94" y="266"/>
                  </a:lnTo>
                  <a:lnTo>
                    <a:pt x="68" y="238"/>
                  </a:lnTo>
                  <a:lnTo>
                    <a:pt x="162" y="144"/>
                  </a:lnTo>
                  <a:lnTo>
                    <a:pt x="162" y="142"/>
                  </a:lnTo>
                  <a:lnTo>
                    <a:pt x="162" y="144"/>
                  </a:lnTo>
                  <a:close/>
                  <a:moveTo>
                    <a:pt x="80" y="78"/>
                  </a:moveTo>
                  <a:lnTo>
                    <a:pt x="80" y="78"/>
                  </a:lnTo>
                  <a:lnTo>
                    <a:pt x="82" y="74"/>
                  </a:lnTo>
                  <a:lnTo>
                    <a:pt x="82" y="72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0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74" y="32"/>
                  </a:lnTo>
                  <a:lnTo>
                    <a:pt x="84" y="36"/>
                  </a:lnTo>
                  <a:lnTo>
                    <a:pt x="92" y="40"/>
                  </a:lnTo>
                  <a:lnTo>
                    <a:pt x="102" y="46"/>
                  </a:lnTo>
                  <a:lnTo>
                    <a:pt x="102" y="46"/>
                  </a:lnTo>
                  <a:lnTo>
                    <a:pt x="110" y="58"/>
                  </a:lnTo>
                  <a:lnTo>
                    <a:pt x="114" y="72"/>
                  </a:lnTo>
                  <a:lnTo>
                    <a:pt x="116" y="84"/>
                  </a:lnTo>
                  <a:lnTo>
                    <a:pt x="114" y="98"/>
                  </a:lnTo>
                  <a:lnTo>
                    <a:pt x="114" y="98"/>
                  </a:lnTo>
                  <a:lnTo>
                    <a:pt x="108" y="110"/>
                  </a:lnTo>
                  <a:lnTo>
                    <a:pt x="102" y="118"/>
                  </a:lnTo>
                  <a:lnTo>
                    <a:pt x="102" y="118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90" y="128"/>
                  </a:lnTo>
                  <a:lnTo>
                    <a:pt x="82" y="132"/>
                  </a:lnTo>
                  <a:lnTo>
                    <a:pt x="82" y="132"/>
                  </a:lnTo>
                  <a:lnTo>
                    <a:pt x="74" y="132"/>
                  </a:lnTo>
                  <a:lnTo>
                    <a:pt x="64" y="134"/>
                  </a:lnTo>
                  <a:lnTo>
                    <a:pt x="64" y="134"/>
                  </a:lnTo>
                  <a:lnTo>
                    <a:pt x="54" y="132"/>
                  </a:lnTo>
                  <a:lnTo>
                    <a:pt x="46" y="130"/>
                  </a:lnTo>
                  <a:lnTo>
                    <a:pt x="36" y="126"/>
                  </a:lnTo>
                  <a:lnTo>
                    <a:pt x="30" y="118"/>
                  </a:lnTo>
                  <a:lnTo>
                    <a:pt x="30" y="118"/>
                  </a:lnTo>
                  <a:lnTo>
                    <a:pt x="22" y="110"/>
                  </a:lnTo>
                  <a:lnTo>
                    <a:pt x="18" y="102"/>
                  </a:lnTo>
                  <a:lnTo>
                    <a:pt x="14" y="92"/>
                  </a:lnTo>
                  <a:lnTo>
                    <a:pt x="14" y="80"/>
                  </a:lnTo>
                  <a:lnTo>
                    <a:pt x="22" y="88"/>
                  </a:lnTo>
                  <a:lnTo>
                    <a:pt x="22" y="88"/>
                  </a:lnTo>
                  <a:lnTo>
                    <a:pt x="26" y="90"/>
                  </a:lnTo>
                  <a:lnTo>
                    <a:pt x="54" y="100"/>
                  </a:lnTo>
                  <a:lnTo>
                    <a:pt x="54" y="100"/>
                  </a:lnTo>
                  <a:lnTo>
                    <a:pt x="58" y="100"/>
                  </a:lnTo>
                  <a:lnTo>
                    <a:pt x="60" y="98"/>
                  </a:lnTo>
                  <a:lnTo>
                    <a:pt x="80" y="78"/>
                  </a:lnTo>
                  <a:close/>
                  <a:moveTo>
                    <a:pt x="120" y="166"/>
                  </a:moveTo>
                  <a:lnTo>
                    <a:pt x="96" y="140"/>
                  </a:lnTo>
                  <a:lnTo>
                    <a:pt x="96" y="140"/>
                  </a:lnTo>
                  <a:lnTo>
                    <a:pt x="98" y="138"/>
                  </a:lnTo>
                  <a:lnTo>
                    <a:pt x="98" y="138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6" y="134"/>
                  </a:lnTo>
                  <a:lnTo>
                    <a:pt x="106" y="134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16" y="124"/>
                  </a:lnTo>
                  <a:lnTo>
                    <a:pt x="116" y="124"/>
                  </a:lnTo>
                  <a:lnTo>
                    <a:pt x="116" y="122"/>
                  </a:lnTo>
                  <a:lnTo>
                    <a:pt x="116" y="122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16"/>
                  </a:lnTo>
                  <a:lnTo>
                    <a:pt x="120" y="116"/>
                  </a:lnTo>
                  <a:lnTo>
                    <a:pt x="122" y="114"/>
                  </a:lnTo>
                  <a:lnTo>
                    <a:pt x="148" y="138"/>
                  </a:lnTo>
                  <a:lnTo>
                    <a:pt x="120" y="166"/>
                  </a:lnTo>
                  <a:close/>
                  <a:moveTo>
                    <a:pt x="194" y="184"/>
                  </a:moveTo>
                  <a:lnTo>
                    <a:pt x="244" y="236"/>
                  </a:lnTo>
                  <a:lnTo>
                    <a:pt x="218" y="262"/>
                  </a:lnTo>
                  <a:lnTo>
                    <a:pt x="168" y="212"/>
                  </a:lnTo>
                  <a:lnTo>
                    <a:pt x="194" y="184"/>
                  </a:lnTo>
                  <a:close/>
                  <a:moveTo>
                    <a:pt x="316" y="86"/>
                  </a:moveTo>
                  <a:lnTo>
                    <a:pt x="290" y="112"/>
                  </a:lnTo>
                  <a:lnTo>
                    <a:pt x="218" y="42"/>
                  </a:lnTo>
                  <a:lnTo>
                    <a:pt x="224" y="20"/>
                  </a:lnTo>
                  <a:lnTo>
                    <a:pt x="244" y="14"/>
                  </a:lnTo>
                  <a:lnTo>
                    <a:pt x="316" y="8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38"/>
            <p:cNvSpPr>
              <a:spLocks/>
            </p:cNvSpPr>
            <p:nvPr/>
          </p:nvSpPr>
          <p:spPr bwMode="auto">
            <a:xfrm>
              <a:off x="5430838" y="1336675"/>
              <a:ext cx="142875" cy="146050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0" y="84"/>
                </a:cxn>
                <a:cxn ang="0">
                  <a:pos x="2" y="90"/>
                </a:cxn>
                <a:cxn ang="0">
                  <a:pos x="2" y="9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12" y="90"/>
                </a:cxn>
                <a:cxn ang="0">
                  <a:pos x="88" y="12"/>
                </a:cxn>
                <a:cxn ang="0">
                  <a:pos x="88" y="12"/>
                </a:cxn>
                <a:cxn ang="0">
                  <a:pos x="90" y="8"/>
                </a:cxn>
                <a:cxn ang="0">
                  <a:pos x="88" y="2"/>
                </a:cxn>
                <a:cxn ang="0">
                  <a:pos x="88" y="2"/>
                </a:cxn>
                <a:cxn ang="0">
                  <a:pos x="84" y="0"/>
                </a:cxn>
                <a:cxn ang="0">
                  <a:pos x="78" y="2"/>
                </a:cxn>
                <a:cxn ang="0">
                  <a:pos x="2" y="80"/>
                </a:cxn>
                <a:cxn ang="0">
                  <a:pos x="2" y="80"/>
                </a:cxn>
                <a:cxn ang="0">
                  <a:pos x="0" y="84"/>
                </a:cxn>
                <a:cxn ang="0">
                  <a:pos x="0" y="84"/>
                </a:cxn>
              </a:cxnLst>
              <a:rect l="0" t="0" r="r" b="b"/>
              <a:pathLst>
                <a:path w="90" h="92">
                  <a:moveTo>
                    <a:pt x="0" y="84"/>
                  </a:moveTo>
                  <a:lnTo>
                    <a:pt x="0" y="84"/>
                  </a:lnTo>
                  <a:lnTo>
                    <a:pt x="2" y="90"/>
                  </a:lnTo>
                  <a:lnTo>
                    <a:pt x="2" y="9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12" y="90"/>
                  </a:lnTo>
                  <a:lnTo>
                    <a:pt x="88" y="12"/>
                  </a:lnTo>
                  <a:lnTo>
                    <a:pt x="88" y="12"/>
                  </a:lnTo>
                  <a:lnTo>
                    <a:pt x="90" y="8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84" y="0"/>
                  </a:lnTo>
                  <a:lnTo>
                    <a:pt x="78" y="2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0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757362" y="1828800"/>
            <a:ext cx="359841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57362" y="3067050"/>
            <a:ext cx="359841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20" name="TextBox 18"/>
          <p:cNvSpPr txBox="1"/>
          <p:nvPr/>
        </p:nvSpPr>
        <p:spPr>
          <a:xfrm>
            <a:off x="1757362" y="4287710"/>
            <a:ext cx="359841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505733" y="1786834"/>
            <a:ext cx="2923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18"/>
          <p:cNvSpPr txBox="1"/>
          <p:nvPr/>
        </p:nvSpPr>
        <p:spPr>
          <a:xfrm>
            <a:off x="6475752" y="2342125"/>
            <a:ext cx="4242216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3" name="矩形 22"/>
          <p:cNvSpPr/>
          <p:nvPr/>
        </p:nvSpPr>
        <p:spPr>
          <a:xfrm>
            <a:off x="6580681" y="4568447"/>
            <a:ext cx="1663909" cy="340480"/>
          </a:xfrm>
          <a:prstGeom prst="rect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Your keyword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546548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4724400" y="610786"/>
            <a:ext cx="2621280" cy="420552"/>
          </a:xfrm>
        </p:spPr>
        <p:txBody>
          <a:bodyPr/>
          <a:lstStyle/>
          <a:p>
            <a:r>
              <a:rPr lang="zh-CN" altLang="en-US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086848860"/>
              </p:ext>
            </p:extLst>
          </p:nvPr>
        </p:nvGraphicFramePr>
        <p:xfrm>
          <a:off x="1055787" y="1962150"/>
          <a:ext cx="6494566" cy="3105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878072" y="2287257"/>
            <a:ext cx="243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157E9F"/>
                </a:solidFill>
              </a:rPr>
              <a:t>Your 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keyword</a:t>
            </a:r>
            <a:endParaRPr lang="zh-CN" altLang="en-US" sz="2400" b="1" dirty="0">
              <a:solidFill>
                <a:srgbClr val="FFC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78122" y="3253115"/>
            <a:ext cx="243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157E9F"/>
                </a:solidFill>
              </a:rPr>
              <a:t>Your 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keyword</a:t>
            </a:r>
            <a:endParaRPr lang="zh-CN" altLang="en-US" sz="2400" b="1" dirty="0">
              <a:solidFill>
                <a:srgbClr val="FFC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60194" y="4164642"/>
            <a:ext cx="243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157E9F"/>
                </a:solidFill>
              </a:rPr>
              <a:t>Your 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keyword</a:t>
            </a:r>
            <a:endParaRPr lang="zh-CN" altLang="en-US" sz="2400" b="1" dirty="0">
              <a:solidFill>
                <a:srgbClr val="FFC000"/>
              </a:solidFill>
            </a:endParaRPr>
          </a:p>
        </p:txBody>
      </p:sp>
      <p:sp>
        <p:nvSpPr>
          <p:cNvPr id="7" name="TextBox 18"/>
          <p:cNvSpPr txBox="1"/>
          <p:nvPr/>
        </p:nvSpPr>
        <p:spPr>
          <a:xfrm>
            <a:off x="1717168" y="5494341"/>
            <a:ext cx="888966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8124189" y="1351894"/>
            <a:ext cx="3257550" cy="3181350"/>
            <a:chOff x="8124189" y="1351894"/>
            <a:chExt cx="3257550" cy="3181350"/>
          </a:xfrm>
        </p:grpSpPr>
        <p:sp>
          <p:nvSpPr>
            <p:cNvPr id="9" name="椭圆形标注 8"/>
            <p:cNvSpPr/>
            <p:nvPr/>
          </p:nvSpPr>
          <p:spPr>
            <a:xfrm>
              <a:off x="8124189" y="1351894"/>
              <a:ext cx="3257550" cy="3181350"/>
            </a:xfrm>
            <a:prstGeom prst="wedgeEllipseCallou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18"/>
            <p:cNvSpPr txBox="1"/>
            <p:nvPr/>
          </p:nvSpPr>
          <p:spPr>
            <a:xfrm>
              <a:off x="8579535" y="1962150"/>
              <a:ext cx="2346858" cy="2012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evenim MT" pitchFamily="2" charset="-79"/>
                </a:rPr>
                <a:t>标题数字等都可以通过点击和重新输入进行更改，顶部“开始”面板中可以对字体、字号、颜色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evenim MT" pitchFamily="2" charset="-79"/>
                </a:rPr>
                <a:t>、行距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evenim MT" pitchFamily="2" charset="-79"/>
                </a:rPr>
                <a:t>等进行修改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evenim MT" pitchFamily="2" charset="-79"/>
                </a:rPr>
                <a:t>。标题数字等都可以通过点击和重新输入进行更改，顶部“开始”面板中可以对字体、字号、颜色、行距等进行修改。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1023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12942" y="1004365"/>
            <a:ext cx="5672629" cy="3212034"/>
            <a:chOff x="1516747" y="1277416"/>
            <a:chExt cx="4987530" cy="2824108"/>
          </a:xfrm>
        </p:grpSpPr>
        <p:pic>
          <p:nvPicPr>
            <p:cNvPr id="3" name="图片占位符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49" b="7749"/>
            <a:stretch>
              <a:fillRect/>
            </a:stretch>
          </p:blipFill>
          <p:spPr>
            <a:xfrm>
              <a:off x="2316361" y="1447303"/>
              <a:ext cx="3413354" cy="21976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516747" y="1277416"/>
              <a:ext cx="4987530" cy="2824108"/>
            </a:xfrm>
            <a:custGeom>
              <a:avLst/>
              <a:gdLst>
                <a:gd name="connsiteX0" fmla="*/ 982580 w 6010509"/>
                <a:gd name="connsiteY0" fmla="*/ 225533 h 3403353"/>
                <a:gd name="connsiteX1" fmla="*/ 982580 w 6010509"/>
                <a:gd name="connsiteY1" fmla="*/ 2839341 h 3403353"/>
                <a:gd name="connsiteX2" fmla="*/ 5066488 w 6010509"/>
                <a:gd name="connsiteY2" fmla="*/ 2839341 h 3403353"/>
                <a:gd name="connsiteX3" fmla="*/ 5066488 w 6010509"/>
                <a:gd name="connsiteY3" fmla="*/ 225533 h 3403353"/>
                <a:gd name="connsiteX4" fmla="*/ 0 w 6010509"/>
                <a:gd name="connsiteY4" fmla="*/ 0 h 3403353"/>
                <a:gd name="connsiteX5" fmla="*/ 6010509 w 6010509"/>
                <a:gd name="connsiteY5" fmla="*/ 0 h 3403353"/>
                <a:gd name="connsiteX6" fmla="*/ 6010509 w 6010509"/>
                <a:gd name="connsiteY6" fmla="*/ 3403353 h 3403353"/>
                <a:gd name="connsiteX7" fmla="*/ 0 w 6010509"/>
                <a:gd name="connsiteY7" fmla="*/ 3403353 h 340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10509" h="3403353">
                  <a:moveTo>
                    <a:pt x="982580" y="225533"/>
                  </a:moveTo>
                  <a:lnTo>
                    <a:pt x="982580" y="2839341"/>
                  </a:lnTo>
                  <a:lnTo>
                    <a:pt x="5066488" y="2839341"/>
                  </a:lnTo>
                  <a:lnTo>
                    <a:pt x="5066488" y="225533"/>
                  </a:lnTo>
                  <a:close/>
                  <a:moveTo>
                    <a:pt x="0" y="0"/>
                  </a:moveTo>
                  <a:lnTo>
                    <a:pt x="6010509" y="0"/>
                  </a:lnTo>
                  <a:lnTo>
                    <a:pt x="6010509" y="3403353"/>
                  </a:lnTo>
                  <a:lnTo>
                    <a:pt x="0" y="3403353"/>
                  </a:lnTo>
                  <a:close/>
                </a:path>
              </a:pathLst>
            </a:custGeom>
          </p:spPr>
        </p:pic>
      </p:grpSp>
      <p:sp>
        <p:nvSpPr>
          <p:cNvPr id="5" name="TextBox 18"/>
          <p:cNvSpPr txBox="1"/>
          <p:nvPr/>
        </p:nvSpPr>
        <p:spPr>
          <a:xfrm>
            <a:off x="1231101" y="4818572"/>
            <a:ext cx="9236310" cy="102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67902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724400" y="679025"/>
            <a:ext cx="2621280" cy="420552"/>
          </a:xfrm>
        </p:spPr>
        <p:txBody>
          <a:bodyPr/>
          <a:lstStyle/>
          <a:p>
            <a:r>
              <a:rPr lang="zh-CN" altLang="en-US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64575" y="1761203"/>
            <a:ext cx="8174327" cy="2047168"/>
          </a:xfrm>
          <a:prstGeom prst="rect">
            <a:avLst/>
          </a:prstGeom>
          <a:blipFill rotWithShape="1">
            <a:blip r:embed="rId2"/>
            <a:srcRect/>
            <a:stretch>
              <a:fillRect t="-97244" b="-90144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504340" y="1761203"/>
            <a:ext cx="2634562" cy="2048729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 12"/>
          <p:cNvGrpSpPr/>
          <p:nvPr/>
        </p:nvGrpSpPr>
        <p:grpSpPr>
          <a:xfrm>
            <a:off x="8165172" y="2046935"/>
            <a:ext cx="1312898" cy="1058996"/>
            <a:chOff x="6173119" y="2789590"/>
            <a:chExt cx="2133437" cy="1720851"/>
          </a:xfrm>
          <a:solidFill>
            <a:schemeClr val="bg1"/>
          </a:solidFill>
        </p:grpSpPr>
        <p:sp>
          <p:nvSpPr>
            <p:cNvPr id="6" name="Freeform 14"/>
            <p:cNvSpPr>
              <a:spLocks/>
            </p:cNvSpPr>
            <p:nvPr/>
          </p:nvSpPr>
          <p:spPr bwMode="auto">
            <a:xfrm>
              <a:off x="6173119" y="4019515"/>
              <a:ext cx="2133437" cy="490926"/>
            </a:xfrm>
            <a:custGeom>
              <a:avLst/>
              <a:gdLst>
                <a:gd name="T0" fmla="*/ 0 w 1634"/>
                <a:gd name="T1" fmla="*/ 376 h 376"/>
                <a:gd name="T2" fmla="*/ 204 w 1634"/>
                <a:gd name="T3" fmla="*/ 0 h 376"/>
                <a:gd name="T4" fmla="*/ 1428 w 1634"/>
                <a:gd name="T5" fmla="*/ 0 h 376"/>
                <a:gd name="T6" fmla="*/ 1634 w 1634"/>
                <a:gd name="T7" fmla="*/ 376 h 376"/>
                <a:gd name="T8" fmla="*/ 0 w 1634"/>
                <a:gd name="T9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4" h="376">
                  <a:moveTo>
                    <a:pt x="0" y="376"/>
                  </a:moveTo>
                  <a:lnTo>
                    <a:pt x="204" y="0"/>
                  </a:lnTo>
                  <a:lnTo>
                    <a:pt x="1428" y="0"/>
                  </a:lnTo>
                  <a:lnTo>
                    <a:pt x="1634" y="376"/>
                  </a:lnTo>
                  <a:lnTo>
                    <a:pt x="0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6439472" y="2789590"/>
              <a:ext cx="1598119" cy="1107194"/>
            </a:xfrm>
            <a:custGeom>
              <a:avLst/>
              <a:gdLst>
                <a:gd name="T0" fmla="*/ 0 w 1224"/>
                <a:gd name="T1" fmla="*/ 0 h 848"/>
                <a:gd name="T2" fmla="*/ 0 w 1224"/>
                <a:gd name="T3" fmla="*/ 848 h 848"/>
                <a:gd name="T4" fmla="*/ 1224 w 1224"/>
                <a:gd name="T5" fmla="*/ 848 h 848"/>
                <a:gd name="T6" fmla="*/ 1224 w 1224"/>
                <a:gd name="T7" fmla="*/ 0 h 848"/>
                <a:gd name="T8" fmla="*/ 0 w 1224"/>
                <a:gd name="T9" fmla="*/ 0 h 848"/>
                <a:gd name="T10" fmla="*/ 0 w 1224"/>
                <a:gd name="T11" fmla="*/ 0 h 848"/>
                <a:gd name="T12" fmla="*/ 1122 w 1224"/>
                <a:gd name="T13" fmla="*/ 754 h 848"/>
                <a:gd name="T14" fmla="*/ 102 w 1224"/>
                <a:gd name="T15" fmla="*/ 754 h 848"/>
                <a:gd name="T16" fmla="*/ 102 w 1224"/>
                <a:gd name="T17" fmla="*/ 94 h 848"/>
                <a:gd name="T18" fmla="*/ 1122 w 1224"/>
                <a:gd name="T19" fmla="*/ 94 h 848"/>
                <a:gd name="T20" fmla="*/ 1122 w 1224"/>
                <a:gd name="T21" fmla="*/ 754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24" h="848">
                  <a:moveTo>
                    <a:pt x="0" y="0"/>
                  </a:moveTo>
                  <a:lnTo>
                    <a:pt x="0" y="848"/>
                  </a:lnTo>
                  <a:lnTo>
                    <a:pt x="1224" y="848"/>
                  </a:lnTo>
                  <a:lnTo>
                    <a:pt x="1224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1122" y="754"/>
                  </a:moveTo>
                  <a:lnTo>
                    <a:pt x="102" y="754"/>
                  </a:lnTo>
                  <a:lnTo>
                    <a:pt x="102" y="94"/>
                  </a:lnTo>
                  <a:lnTo>
                    <a:pt x="1122" y="94"/>
                  </a:lnTo>
                  <a:lnTo>
                    <a:pt x="1122" y="7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6"/>
            <p:cNvSpPr>
              <a:spLocks noEditPoints="1"/>
            </p:cNvSpPr>
            <p:nvPr/>
          </p:nvSpPr>
          <p:spPr bwMode="auto">
            <a:xfrm>
              <a:off x="7047906" y="3131671"/>
              <a:ext cx="381251" cy="378639"/>
            </a:xfrm>
            <a:custGeom>
              <a:avLst/>
              <a:gdLst>
                <a:gd name="T0" fmla="*/ 0 w 292"/>
                <a:gd name="T1" fmla="*/ 248 h 290"/>
                <a:gd name="T2" fmla="*/ 118 w 292"/>
                <a:gd name="T3" fmla="*/ 266 h 290"/>
                <a:gd name="T4" fmla="*/ 118 w 292"/>
                <a:gd name="T5" fmla="*/ 154 h 290"/>
                <a:gd name="T6" fmla="*/ 0 w 292"/>
                <a:gd name="T7" fmla="*/ 154 h 290"/>
                <a:gd name="T8" fmla="*/ 0 w 292"/>
                <a:gd name="T9" fmla="*/ 248 h 290"/>
                <a:gd name="T10" fmla="*/ 0 w 292"/>
                <a:gd name="T11" fmla="*/ 138 h 290"/>
                <a:gd name="T12" fmla="*/ 118 w 292"/>
                <a:gd name="T13" fmla="*/ 138 h 290"/>
                <a:gd name="T14" fmla="*/ 118 w 292"/>
                <a:gd name="T15" fmla="*/ 26 h 290"/>
                <a:gd name="T16" fmla="*/ 0 w 292"/>
                <a:gd name="T17" fmla="*/ 42 h 290"/>
                <a:gd name="T18" fmla="*/ 0 w 292"/>
                <a:gd name="T19" fmla="*/ 138 h 290"/>
                <a:gd name="T20" fmla="*/ 134 w 292"/>
                <a:gd name="T21" fmla="*/ 268 h 290"/>
                <a:gd name="T22" fmla="*/ 292 w 292"/>
                <a:gd name="T23" fmla="*/ 290 h 290"/>
                <a:gd name="T24" fmla="*/ 292 w 292"/>
                <a:gd name="T25" fmla="*/ 154 h 290"/>
                <a:gd name="T26" fmla="*/ 134 w 292"/>
                <a:gd name="T27" fmla="*/ 154 h 290"/>
                <a:gd name="T28" fmla="*/ 134 w 292"/>
                <a:gd name="T29" fmla="*/ 268 h 290"/>
                <a:gd name="T30" fmla="*/ 134 w 292"/>
                <a:gd name="T31" fmla="*/ 22 h 290"/>
                <a:gd name="T32" fmla="*/ 134 w 292"/>
                <a:gd name="T33" fmla="*/ 138 h 290"/>
                <a:gd name="T34" fmla="*/ 292 w 292"/>
                <a:gd name="T35" fmla="*/ 138 h 290"/>
                <a:gd name="T36" fmla="*/ 292 w 292"/>
                <a:gd name="T37" fmla="*/ 0 h 290"/>
                <a:gd name="T38" fmla="*/ 134 w 292"/>
                <a:gd name="T39" fmla="*/ 22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2" h="290">
                  <a:moveTo>
                    <a:pt x="0" y="248"/>
                  </a:moveTo>
                  <a:lnTo>
                    <a:pt x="118" y="266"/>
                  </a:lnTo>
                  <a:lnTo>
                    <a:pt x="118" y="154"/>
                  </a:lnTo>
                  <a:lnTo>
                    <a:pt x="0" y="154"/>
                  </a:lnTo>
                  <a:lnTo>
                    <a:pt x="0" y="248"/>
                  </a:lnTo>
                  <a:close/>
                  <a:moveTo>
                    <a:pt x="0" y="138"/>
                  </a:moveTo>
                  <a:lnTo>
                    <a:pt x="118" y="138"/>
                  </a:lnTo>
                  <a:lnTo>
                    <a:pt x="118" y="26"/>
                  </a:lnTo>
                  <a:lnTo>
                    <a:pt x="0" y="42"/>
                  </a:lnTo>
                  <a:lnTo>
                    <a:pt x="0" y="138"/>
                  </a:lnTo>
                  <a:close/>
                  <a:moveTo>
                    <a:pt x="134" y="268"/>
                  </a:moveTo>
                  <a:lnTo>
                    <a:pt x="292" y="290"/>
                  </a:lnTo>
                  <a:lnTo>
                    <a:pt x="292" y="154"/>
                  </a:lnTo>
                  <a:lnTo>
                    <a:pt x="134" y="154"/>
                  </a:lnTo>
                  <a:lnTo>
                    <a:pt x="134" y="268"/>
                  </a:lnTo>
                  <a:close/>
                  <a:moveTo>
                    <a:pt x="134" y="22"/>
                  </a:moveTo>
                  <a:lnTo>
                    <a:pt x="134" y="138"/>
                  </a:lnTo>
                  <a:lnTo>
                    <a:pt x="292" y="138"/>
                  </a:lnTo>
                  <a:lnTo>
                    <a:pt x="292" y="0"/>
                  </a:lnTo>
                  <a:lnTo>
                    <a:pt x="13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7950403" y="3222805"/>
            <a:ext cx="181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8"/>
          <p:cNvSpPr txBox="1"/>
          <p:nvPr/>
        </p:nvSpPr>
        <p:spPr>
          <a:xfrm>
            <a:off x="1871662" y="4148548"/>
            <a:ext cx="8320088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200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sz="1200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sz="1200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  <a:p>
            <a:pPr algn="ctr">
              <a:lnSpc>
                <a:spcPct val="130000"/>
              </a:lnSpc>
            </a:pPr>
            <a:endParaRPr lang="zh-CN" altLang="en-US" sz="1200" dirty="0" smtClean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 algn="ctr">
              <a:lnSpc>
                <a:spcPct val="130000"/>
              </a:lnSpc>
            </a:pPr>
            <a:endParaRPr lang="zh-CN" altLang="en-US" sz="1200" dirty="0" smtClean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50856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6200000">
            <a:off x="-409575" y="409575"/>
            <a:ext cx="6858000" cy="6038850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14700" y="3429000"/>
            <a:ext cx="6819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>
                <a:solidFill>
                  <a:schemeClr val="bg1"/>
                </a:solidFill>
              </a:rPr>
              <a:t>THAN</a:t>
            </a:r>
            <a:r>
              <a:rPr lang="en-US" altLang="zh-CN" sz="8800" dirty="0" smtClean="0">
                <a:solidFill>
                  <a:srgbClr val="157E9F"/>
                </a:solidFill>
              </a:rPr>
              <a:t>K YOU</a:t>
            </a:r>
            <a:endParaRPr lang="zh-CN" altLang="en-US" sz="8800" dirty="0">
              <a:solidFill>
                <a:srgbClr val="157E9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00600" y="1982450"/>
            <a:ext cx="29908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>
                <a:solidFill>
                  <a:schemeClr val="bg1"/>
                </a:solidFill>
              </a:rPr>
              <a:t>20</a:t>
            </a:r>
            <a:r>
              <a:rPr lang="en-US" altLang="zh-CN" sz="8800" dirty="0" smtClean="0">
                <a:solidFill>
                  <a:srgbClr val="157E9F"/>
                </a:solidFill>
              </a:rPr>
              <a:t>15</a:t>
            </a:r>
            <a:endParaRPr lang="zh-CN" altLang="en-US" sz="8800" dirty="0">
              <a:solidFill>
                <a:srgbClr val="157E9F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887684" y="5374159"/>
            <a:ext cx="2133304" cy="478972"/>
            <a:chOff x="4887684" y="5374159"/>
            <a:chExt cx="2133304" cy="478972"/>
          </a:xfrm>
        </p:grpSpPr>
        <p:sp>
          <p:nvSpPr>
            <p:cNvPr id="7" name="流程图: 终止 6"/>
            <p:cNvSpPr/>
            <p:nvPr/>
          </p:nvSpPr>
          <p:spPr>
            <a:xfrm>
              <a:off x="4909756" y="5374159"/>
              <a:ext cx="2111232" cy="478972"/>
            </a:xfrm>
            <a:prstGeom prst="flowChartTerminator">
              <a:avLst/>
            </a:prstGeom>
            <a:solidFill>
              <a:srgbClr val="1BA0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887684" y="5478410"/>
              <a:ext cx="2089538" cy="307773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pPr defTabSz="457178"/>
              <a:r>
                <a:rPr kumimoji="1" lang="en-US" altLang="zh-CN" sz="1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PRESENTED</a:t>
              </a:r>
              <a:r>
                <a:rPr kumimoji="1" lang="zh-CN" altLang="en-US" sz="1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BY</a:t>
              </a:r>
              <a:r>
                <a:rPr kumimoji="1" lang="zh-CN" altLang="en-US" sz="1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 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OfficePLUS</a:t>
              </a:r>
              <a:endParaRPr kumimoji="1" lang="zh-CN" altLang="en-US" sz="14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2810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7472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32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64575" y="1761203"/>
            <a:ext cx="8174327" cy="2047168"/>
          </a:xfrm>
          <a:prstGeom prst="rect">
            <a:avLst/>
          </a:prstGeom>
          <a:blipFill rotWithShape="1">
            <a:blip r:embed="rId2"/>
            <a:srcRect/>
            <a:stretch>
              <a:fillRect t="-97244" b="-90144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964575" y="1761203"/>
            <a:ext cx="2634562" cy="2048729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64575" y="3924661"/>
            <a:ext cx="2634562" cy="2048729"/>
          </a:xfrm>
          <a:prstGeom prst="rect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34457" y="3924661"/>
            <a:ext cx="2634562" cy="20487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504339" y="3924661"/>
            <a:ext cx="2634562" cy="20487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753507" y="846917"/>
            <a:ext cx="2923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14037" y="1943551"/>
            <a:ext cx="1653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6,000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775962" y="2575237"/>
            <a:ext cx="9578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8"/>
          <p:cNvSpPr txBox="1"/>
          <p:nvPr/>
        </p:nvSpPr>
        <p:spPr>
          <a:xfrm>
            <a:off x="2195512" y="2689966"/>
            <a:ext cx="2195513" cy="87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14037" y="4029248"/>
            <a:ext cx="1653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4,800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2775962" y="4660934"/>
            <a:ext cx="9578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95512" y="4775663"/>
            <a:ext cx="2195513" cy="87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373287" y="4029248"/>
            <a:ext cx="1653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8,200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5535212" y="4660934"/>
            <a:ext cx="9578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8"/>
          <p:cNvSpPr txBox="1"/>
          <p:nvPr/>
        </p:nvSpPr>
        <p:spPr>
          <a:xfrm>
            <a:off x="4954762" y="4775663"/>
            <a:ext cx="2195513" cy="87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8297745" y="4260992"/>
            <a:ext cx="1047750" cy="977900"/>
            <a:chOff x="1674813" y="965200"/>
            <a:chExt cx="1047750" cy="977900"/>
          </a:xfrm>
          <a:solidFill>
            <a:srgbClr val="157E9F"/>
          </a:solidFill>
        </p:grpSpPr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74813" y="965200"/>
              <a:ext cx="635000" cy="977900"/>
            </a:xfrm>
            <a:custGeom>
              <a:avLst/>
              <a:gdLst/>
              <a:ahLst/>
              <a:cxnLst>
                <a:cxn ang="0">
                  <a:pos x="266" y="0"/>
                </a:cxn>
                <a:cxn ang="0">
                  <a:pos x="286" y="20"/>
                </a:cxn>
                <a:cxn ang="0">
                  <a:pos x="296" y="62"/>
                </a:cxn>
                <a:cxn ang="0">
                  <a:pos x="294" y="66"/>
                </a:cxn>
                <a:cxn ang="0">
                  <a:pos x="276" y="52"/>
                </a:cxn>
                <a:cxn ang="0">
                  <a:pos x="266" y="54"/>
                </a:cxn>
                <a:cxn ang="0">
                  <a:pos x="26" y="106"/>
                </a:cxn>
                <a:cxn ang="0">
                  <a:pos x="26" y="112"/>
                </a:cxn>
                <a:cxn ang="0">
                  <a:pos x="122" y="546"/>
                </a:cxn>
                <a:cxn ang="0">
                  <a:pos x="152" y="540"/>
                </a:cxn>
                <a:cxn ang="0">
                  <a:pos x="356" y="422"/>
                </a:cxn>
                <a:cxn ang="0">
                  <a:pos x="372" y="414"/>
                </a:cxn>
                <a:cxn ang="0">
                  <a:pos x="400" y="546"/>
                </a:cxn>
                <a:cxn ang="0">
                  <a:pos x="388" y="562"/>
                </a:cxn>
                <a:cxn ang="0">
                  <a:pos x="144" y="616"/>
                </a:cxn>
                <a:cxn ang="0">
                  <a:pos x="126" y="614"/>
                </a:cxn>
                <a:cxn ang="0">
                  <a:pos x="118" y="606"/>
                </a:cxn>
                <a:cxn ang="0">
                  <a:pos x="2" y="84"/>
                </a:cxn>
                <a:cxn ang="0">
                  <a:pos x="2" y="66"/>
                </a:cxn>
                <a:cxn ang="0">
                  <a:pos x="8" y="56"/>
                </a:cxn>
                <a:cxn ang="0">
                  <a:pos x="20" y="52"/>
                </a:cxn>
                <a:cxn ang="0">
                  <a:pos x="186" y="34"/>
                </a:cxn>
                <a:cxn ang="0">
                  <a:pos x="134" y="46"/>
                </a:cxn>
                <a:cxn ang="0">
                  <a:pos x="126" y="56"/>
                </a:cxn>
                <a:cxn ang="0">
                  <a:pos x="130" y="62"/>
                </a:cxn>
                <a:cxn ang="0">
                  <a:pos x="138" y="64"/>
                </a:cxn>
                <a:cxn ang="0">
                  <a:pos x="194" y="52"/>
                </a:cxn>
                <a:cxn ang="0">
                  <a:pos x="198" y="44"/>
                </a:cxn>
                <a:cxn ang="0">
                  <a:pos x="192" y="34"/>
                </a:cxn>
                <a:cxn ang="0">
                  <a:pos x="96" y="54"/>
                </a:cxn>
                <a:cxn ang="0">
                  <a:pos x="90" y="62"/>
                </a:cxn>
                <a:cxn ang="0">
                  <a:pos x="92" y="68"/>
                </a:cxn>
                <a:cxn ang="0">
                  <a:pos x="98" y="72"/>
                </a:cxn>
                <a:cxn ang="0">
                  <a:pos x="108" y="66"/>
                </a:cxn>
                <a:cxn ang="0">
                  <a:pos x="108" y="58"/>
                </a:cxn>
                <a:cxn ang="0">
                  <a:pos x="96" y="54"/>
                </a:cxn>
                <a:cxn ang="0">
                  <a:pos x="250" y="538"/>
                </a:cxn>
                <a:cxn ang="0">
                  <a:pos x="236" y="550"/>
                </a:cxn>
                <a:cxn ang="0">
                  <a:pos x="238" y="562"/>
                </a:cxn>
                <a:cxn ang="0">
                  <a:pos x="254" y="574"/>
                </a:cxn>
                <a:cxn ang="0">
                  <a:pos x="268" y="568"/>
                </a:cxn>
                <a:cxn ang="0">
                  <a:pos x="272" y="554"/>
                </a:cxn>
                <a:cxn ang="0">
                  <a:pos x="258" y="538"/>
                </a:cxn>
              </a:cxnLst>
              <a:rect l="0" t="0" r="r" b="b"/>
              <a:pathLst>
                <a:path w="400" h="616">
                  <a:moveTo>
                    <a:pt x="258" y="2"/>
                  </a:moveTo>
                  <a:lnTo>
                    <a:pt x="258" y="2"/>
                  </a:lnTo>
                  <a:lnTo>
                    <a:pt x="266" y="0"/>
                  </a:lnTo>
                  <a:lnTo>
                    <a:pt x="276" y="4"/>
                  </a:lnTo>
                  <a:lnTo>
                    <a:pt x="282" y="10"/>
                  </a:lnTo>
                  <a:lnTo>
                    <a:pt x="286" y="20"/>
                  </a:lnTo>
                  <a:lnTo>
                    <a:pt x="286" y="20"/>
                  </a:lnTo>
                  <a:lnTo>
                    <a:pt x="296" y="62"/>
                  </a:lnTo>
                  <a:lnTo>
                    <a:pt x="296" y="62"/>
                  </a:lnTo>
                  <a:lnTo>
                    <a:pt x="296" y="64"/>
                  </a:lnTo>
                  <a:lnTo>
                    <a:pt x="294" y="66"/>
                  </a:lnTo>
                  <a:lnTo>
                    <a:pt x="294" y="66"/>
                  </a:lnTo>
                  <a:lnTo>
                    <a:pt x="282" y="80"/>
                  </a:lnTo>
                  <a:lnTo>
                    <a:pt x="282" y="80"/>
                  </a:lnTo>
                  <a:lnTo>
                    <a:pt x="276" y="52"/>
                  </a:lnTo>
                  <a:lnTo>
                    <a:pt x="276" y="52"/>
                  </a:lnTo>
                  <a:lnTo>
                    <a:pt x="266" y="54"/>
                  </a:lnTo>
                  <a:lnTo>
                    <a:pt x="266" y="54"/>
                  </a:lnTo>
                  <a:lnTo>
                    <a:pt x="58" y="98"/>
                  </a:lnTo>
                  <a:lnTo>
                    <a:pt x="58" y="98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6" y="112"/>
                  </a:lnTo>
                  <a:lnTo>
                    <a:pt x="26" y="112"/>
                  </a:lnTo>
                  <a:lnTo>
                    <a:pt x="84" y="378"/>
                  </a:lnTo>
                  <a:lnTo>
                    <a:pt x="84" y="378"/>
                  </a:lnTo>
                  <a:lnTo>
                    <a:pt x="122" y="546"/>
                  </a:lnTo>
                  <a:lnTo>
                    <a:pt x="122" y="546"/>
                  </a:lnTo>
                  <a:lnTo>
                    <a:pt x="152" y="540"/>
                  </a:lnTo>
                  <a:lnTo>
                    <a:pt x="152" y="540"/>
                  </a:lnTo>
                  <a:lnTo>
                    <a:pt x="372" y="494"/>
                  </a:lnTo>
                  <a:lnTo>
                    <a:pt x="372" y="494"/>
                  </a:lnTo>
                  <a:lnTo>
                    <a:pt x="356" y="422"/>
                  </a:lnTo>
                  <a:lnTo>
                    <a:pt x="356" y="422"/>
                  </a:lnTo>
                  <a:lnTo>
                    <a:pt x="372" y="414"/>
                  </a:lnTo>
                  <a:lnTo>
                    <a:pt x="372" y="414"/>
                  </a:lnTo>
                  <a:lnTo>
                    <a:pt x="400" y="536"/>
                  </a:lnTo>
                  <a:lnTo>
                    <a:pt x="400" y="536"/>
                  </a:lnTo>
                  <a:lnTo>
                    <a:pt x="400" y="546"/>
                  </a:lnTo>
                  <a:lnTo>
                    <a:pt x="396" y="556"/>
                  </a:lnTo>
                  <a:lnTo>
                    <a:pt x="396" y="556"/>
                  </a:lnTo>
                  <a:lnTo>
                    <a:pt x="388" y="562"/>
                  </a:lnTo>
                  <a:lnTo>
                    <a:pt x="380" y="566"/>
                  </a:lnTo>
                  <a:lnTo>
                    <a:pt x="380" y="566"/>
                  </a:lnTo>
                  <a:lnTo>
                    <a:pt x="144" y="616"/>
                  </a:lnTo>
                  <a:lnTo>
                    <a:pt x="144" y="616"/>
                  </a:lnTo>
                  <a:lnTo>
                    <a:pt x="134" y="616"/>
                  </a:lnTo>
                  <a:lnTo>
                    <a:pt x="126" y="614"/>
                  </a:lnTo>
                  <a:lnTo>
                    <a:pt x="126" y="614"/>
                  </a:lnTo>
                  <a:lnTo>
                    <a:pt x="122" y="610"/>
                  </a:lnTo>
                  <a:lnTo>
                    <a:pt x="118" y="606"/>
                  </a:lnTo>
                  <a:lnTo>
                    <a:pt x="112" y="596"/>
                  </a:lnTo>
                  <a:lnTo>
                    <a:pt x="112" y="596"/>
                  </a:lnTo>
                  <a:lnTo>
                    <a:pt x="2" y="84"/>
                  </a:lnTo>
                  <a:lnTo>
                    <a:pt x="2" y="84"/>
                  </a:lnTo>
                  <a:lnTo>
                    <a:pt x="0" y="74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4" y="62"/>
                  </a:lnTo>
                  <a:lnTo>
                    <a:pt x="8" y="56"/>
                  </a:lnTo>
                  <a:lnTo>
                    <a:pt x="14" y="54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58" y="2"/>
                  </a:lnTo>
                  <a:lnTo>
                    <a:pt x="258" y="2"/>
                  </a:lnTo>
                  <a:close/>
                  <a:moveTo>
                    <a:pt x="186" y="34"/>
                  </a:moveTo>
                  <a:lnTo>
                    <a:pt x="186" y="34"/>
                  </a:lnTo>
                  <a:lnTo>
                    <a:pt x="134" y="46"/>
                  </a:lnTo>
                  <a:lnTo>
                    <a:pt x="134" y="46"/>
                  </a:lnTo>
                  <a:lnTo>
                    <a:pt x="128" y="50"/>
                  </a:lnTo>
                  <a:lnTo>
                    <a:pt x="126" y="52"/>
                  </a:lnTo>
                  <a:lnTo>
                    <a:pt x="126" y="56"/>
                  </a:lnTo>
                  <a:lnTo>
                    <a:pt x="126" y="56"/>
                  </a:lnTo>
                  <a:lnTo>
                    <a:pt x="128" y="58"/>
                  </a:lnTo>
                  <a:lnTo>
                    <a:pt x="130" y="62"/>
                  </a:lnTo>
                  <a:lnTo>
                    <a:pt x="134" y="64"/>
                  </a:lnTo>
                  <a:lnTo>
                    <a:pt x="138" y="64"/>
                  </a:lnTo>
                  <a:lnTo>
                    <a:pt x="138" y="64"/>
                  </a:lnTo>
                  <a:lnTo>
                    <a:pt x="190" y="52"/>
                  </a:lnTo>
                  <a:lnTo>
                    <a:pt x="190" y="52"/>
                  </a:lnTo>
                  <a:lnTo>
                    <a:pt x="194" y="52"/>
                  </a:lnTo>
                  <a:lnTo>
                    <a:pt x="196" y="50"/>
                  </a:lnTo>
                  <a:lnTo>
                    <a:pt x="196" y="50"/>
                  </a:lnTo>
                  <a:lnTo>
                    <a:pt x="198" y="44"/>
                  </a:lnTo>
                  <a:lnTo>
                    <a:pt x="196" y="38"/>
                  </a:lnTo>
                  <a:lnTo>
                    <a:pt x="196" y="38"/>
                  </a:lnTo>
                  <a:lnTo>
                    <a:pt x="192" y="34"/>
                  </a:lnTo>
                  <a:lnTo>
                    <a:pt x="186" y="34"/>
                  </a:lnTo>
                  <a:lnTo>
                    <a:pt x="186" y="34"/>
                  </a:lnTo>
                  <a:close/>
                  <a:moveTo>
                    <a:pt x="96" y="54"/>
                  </a:moveTo>
                  <a:lnTo>
                    <a:pt x="96" y="54"/>
                  </a:lnTo>
                  <a:lnTo>
                    <a:pt x="92" y="5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90" y="64"/>
                  </a:lnTo>
                  <a:lnTo>
                    <a:pt x="92" y="68"/>
                  </a:lnTo>
                  <a:lnTo>
                    <a:pt x="94" y="70"/>
                  </a:lnTo>
                  <a:lnTo>
                    <a:pt x="98" y="72"/>
                  </a:lnTo>
                  <a:lnTo>
                    <a:pt x="98" y="72"/>
                  </a:lnTo>
                  <a:lnTo>
                    <a:pt x="102" y="70"/>
                  </a:lnTo>
                  <a:lnTo>
                    <a:pt x="106" y="68"/>
                  </a:lnTo>
                  <a:lnTo>
                    <a:pt x="108" y="66"/>
                  </a:lnTo>
                  <a:lnTo>
                    <a:pt x="108" y="62"/>
                  </a:lnTo>
                  <a:lnTo>
                    <a:pt x="108" y="62"/>
                  </a:lnTo>
                  <a:lnTo>
                    <a:pt x="108" y="58"/>
                  </a:lnTo>
                  <a:lnTo>
                    <a:pt x="104" y="54"/>
                  </a:lnTo>
                  <a:lnTo>
                    <a:pt x="100" y="54"/>
                  </a:lnTo>
                  <a:lnTo>
                    <a:pt x="96" y="54"/>
                  </a:lnTo>
                  <a:lnTo>
                    <a:pt x="96" y="54"/>
                  </a:lnTo>
                  <a:close/>
                  <a:moveTo>
                    <a:pt x="250" y="538"/>
                  </a:moveTo>
                  <a:lnTo>
                    <a:pt x="250" y="538"/>
                  </a:lnTo>
                  <a:lnTo>
                    <a:pt x="244" y="540"/>
                  </a:lnTo>
                  <a:lnTo>
                    <a:pt x="240" y="544"/>
                  </a:lnTo>
                  <a:lnTo>
                    <a:pt x="236" y="550"/>
                  </a:lnTo>
                  <a:lnTo>
                    <a:pt x="236" y="556"/>
                  </a:lnTo>
                  <a:lnTo>
                    <a:pt x="236" y="556"/>
                  </a:lnTo>
                  <a:lnTo>
                    <a:pt x="238" y="562"/>
                  </a:lnTo>
                  <a:lnTo>
                    <a:pt x="242" y="568"/>
                  </a:lnTo>
                  <a:lnTo>
                    <a:pt x="248" y="572"/>
                  </a:lnTo>
                  <a:lnTo>
                    <a:pt x="254" y="574"/>
                  </a:lnTo>
                  <a:lnTo>
                    <a:pt x="254" y="574"/>
                  </a:lnTo>
                  <a:lnTo>
                    <a:pt x="262" y="572"/>
                  </a:lnTo>
                  <a:lnTo>
                    <a:pt x="268" y="568"/>
                  </a:lnTo>
                  <a:lnTo>
                    <a:pt x="272" y="560"/>
                  </a:lnTo>
                  <a:lnTo>
                    <a:pt x="272" y="554"/>
                  </a:lnTo>
                  <a:lnTo>
                    <a:pt x="272" y="554"/>
                  </a:lnTo>
                  <a:lnTo>
                    <a:pt x="270" y="546"/>
                  </a:lnTo>
                  <a:lnTo>
                    <a:pt x="264" y="540"/>
                  </a:lnTo>
                  <a:lnTo>
                    <a:pt x="258" y="538"/>
                  </a:lnTo>
                  <a:lnTo>
                    <a:pt x="250" y="538"/>
                  </a:lnTo>
                  <a:lnTo>
                    <a:pt x="250" y="5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auto">
            <a:xfrm>
              <a:off x="2074863" y="977900"/>
              <a:ext cx="647700" cy="660400"/>
            </a:xfrm>
            <a:custGeom>
              <a:avLst/>
              <a:gdLst/>
              <a:ahLst/>
              <a:cxnLst>
                <a:cxn ang="0">
                  <a:pos x="194" y="0"/>
                </a:cxn>
                <a:cxn ang="0">
                  <a:pos x="228" y="2"/>
                </a:cxn>
                <a:cxn ang="0">
                  <a:pos x="262" y="8"/>
                </a:cxn>
                <a:cxn ang="0">
                  <a:pos x="288" y="18"/>
                </a:cxn>
                <a:cxn ang="0">
                  <a:pos x="332" y="46"/>
                </a:cxn>
                <a:cxn ang="0">
                  <a:pos x="352" y="64"/>
                </a:cxn>
                <a:cxn ang="0">
                  <a:pos x="384" y="104"/>
                </a:cxn>
                <a:cxn ang="0">
                  <a:pos x="402" y="154"/>
                </a:cxn>
                <a:cxn ang="0">
                  <a:pos x="406" y="176"/>
                </a:cxn>
                <a:cxn ang="0">
                  <a:pos x="408" y="220"/>
                </a:cxn>
                <a:cxn ang="0">
                  <a:pos x="404" y="242"/>
                </a:cxn>
                <a:cxn ang="0">
                  <a:pos x="382" y="298"/>
                </a:cxn>
                <a:cxn ang="0">
                  <a:pos x="346" y="346"/>
                </a:cxn>
                <a:cxn ang="0">
                  <a:pos x="324" y="364"/>
                </a:cxn>
                <a:cxn ang="0">
                  <a:pos x="298" y="380"/>
                </a:cxn>
                <a:cxn ang="0">
                  <a:pos x="266" y="392"/>
                </a:cxn>
                <a:cxn ang="0">
                  <a:pos x="234" y="400"/>
                </a:cxn>
                <a:cxn ang="0">
                  <a:pos x="212" y="402"/>
                </a:cxn>
                <a:cxn ang="0">
                  <a:pos x="168" y="398"/>
                </a:cxn>
                <a:cxn ang="0">
                  <a:pos x="146" y="394"/>
                </a:cxn>
                <a:cxn ang="0">
                  <a:pos x="128" y="388"/>
                </a:cxn>
                <a:cxn ang="0">
                  <a:pos x="126" y="388"/>
                </a:cxn>
                <a:cxn ang="0">
                  <a:pos x="92" y="404"/>
                </a:cxn>
                <a:cxn ang="0">
                  <a:pos x="56" y="414"/>
                </a:cxn>
                <a:cxn ang="0">
                  <a:pos x="42" y="416"/>
                </a:cxn>
                <a:cxn ang="0">
                  <a:pos x="40" y="414"/>
                </a:cxn>
                <a:cxn ang="0">
                  <a:pos x="40" y="414"/>
                </a:cxn>
                <a:cxn ang="0">
                  <a:pos x="44" y="406"/>
                </a:cxn>
                <a:cxn ang="0">
                  <a:pos x="58" y="388"/>
                </a:cxn>
                <a:cxn ang="0">
                  <a:pos x="70" y="370"/>
                </a:cxn>
                <a:cxn ang="0">
                  <a:pos x="72" y="364"/>
                </a:cxn>
                <a:cxn ang="0">
                  <a:pos x="74" y="358"/>
                </a:cxn>
                <a:cxn ang="0">
                  <a:pos x="72" y="354"/>
                </a:cxn>
                <a:cxn ang="0">
                  <a:pos x="38" y="318"/>
                </a:cxn>
                <a:cxn ang="0">
                  <a:pos x="14" y="276"/>
                </a:cxn>
                <a:cxn ang="0">
                  <a:pos x="4" y="246"/>
                </a:cxn>
                <a:cxn ang="0">
                  <a:pos x="0" y="216"/>
                </a:cxn>
                <a:cxn ang="0">
                  <a:pos x="2" y="166"/>
                </a:cxn>
                <a:cxn ang="0">
                  <a:pos x="18" y="116"/>
                </a:cxn>
                <a:cxn ang="0">
                  <a:pos x="28" y="96"/>
                </a:cxn>
                <a:cxn ang="0">
                  <a:pos x="58" y="58"/>
                </a:cxn>
                <a:cxn ang="0">
                  <a:pos x="76" y="44"/>
                </a:cxn>
                <a:cxn ang="0">
                  <a:pos x="118" y="18"/>
                </a:cxn>
                <a:cxn ang="0">
                  <a:pos x="164" y="4"/>
                </a:cxn>
                <a:cxn ang="0">
                  <a:pos x="194" y="0"/>
                </a:cxn>
                <a:cxn ang="0">
                  <a:pos x="76" y="112"/>
                </a:cxn>
                <a:cxn ang="0">
                  <a:pos x="76" y="288"/>
                </a:cxn>
                <a:cxn ang="0">
                  <a:pos x="330" y="288"/>
                </a:cxn>
                <a:cxn ang="0">
                  <a:pos x="330" y="112"/>
                </a:cxn>
                <a:cxn ang="0">
                  <a:pos x="76" y="112"/>
                </a:cxn>
              </a:cxnLst>
              <a:rect l="0" t="0" r="r" b="b"/>
              <a:pathLst>
                <a:path w="408" h="416">
                  <a:moveTo>
                    <a:pt x="194" y="0"/>
                  </a:moveTo>
                  <a:lnTo>
                    <a:pt x="194" y="0"/>
                  </a:lnTo>
                  <a:lnTo>
                    <a:pt x="212" y="0"/>
                  </a:lnTo>
                  <a:lnTo>
                    <a:pt x="228" y="2"/>
                  </a:lnTo>
                  <a:lnTo>
                    <a:pt x="246" y="4"/>
                  </a:lnTo>
                  <a:lnTo>
                    <a:pt x="262" y="8"/>
                  </a:lnTo>
                  <a:lnTo>
                    <a:pt x="262" y="8"/>
                  </a:lnTo>
                  <a:lnTo>
                    <a:pt x="288" y="18"/>
                  </a:lnTo>
                  <a:lnTo>
                    <a:pt x="310" y="30"/>
                  </a:lnTo>
                  <a:lnTo>
                    <a:pt x="332" y="46"/>
                  </a:lnTo>
                  <a:lnTo>
                    <a:pt x="352" y="64"/>
                  </a:lnTo>
                  <a:lnTo>
                    <a:pt x="352" y="64"/>
                  </a:lnTo>
                  <a:lnTo>
                    <a:pt x="370" y="82"/>
                  </a:lnTo>
                  <a:lnTo>
                    <a:pt x="384" y="104"/>
                  </a:lnTo>
                  <a:lnTo>
                    <a:pt x="394" y="128"/>
                  </a:lnTo>
                  <a:lnTo>
                    <a:pt x="402" y="154"/>
                  </a:lnTo>
                  <a:lnTo>
                    <a:pt x="402" y="154"/>
                  </a:lnTo>
                  <a:lnTo>
                    <a:pt x="406" y="176"/>
                  </a:lnTo>
                  <a:lnTo>
                    <a:pt x="408" y="198"/>
                  </a:lnTo>
                  <a:lnTo>
                    <a:pt x="408" y="220"/>
                  </a:lnTo>
                  <a:lnTo>
                    <a:pt x="404" y="242"/>
                  </a:lnTo>
                  <a:lnTo>
                    <a:pt x="404" y="242"/>
                  </a:lnTo>
                  <a:lnTo>
                    <a:pt x="396" y="272"/>
                  </a:lnTo>
                  <a:lnTo>
                    <a:pt x="382" y="298"/>
                  </a:lnTo>
                  <a:lnTo>
                    <a:pt x="366" y="324"/>
                  </a:lnTo>
                  <a:lnTo>
                    <a:pt x="346" y="346"/>
                  </a:lnTo>
                  <a:lnTo>
                    <a:pt x="346" y="346"/>
                  </a:lnTo>
                  <a:lnTo>
                    <a:pt x="324" y="364"/>
                  </a:lnTo>
                  <a:lnTo>
                    <a:pt x="298" y="380"/>
                  </a:lnTo>
                  <a:lnTo>
                    <a:pt x="298" y="380"/>
                  </a:lnTo>
                  <a:lnTo>
                    <a:pt x="282" y="386"/>
                  </a:lnTo>
                  <a:lnTo>
                    <a:pt x="266" y="392"/>
                  </a:lnTo>
                  <a:lnTo>
                    <a:pt x="250" y="396"/>
                  </a:lnTo>
                  <a:lnTo>
                    <a:pt x="234" y="400"/>
                  </a:lnTo>
                  <a:lnTo>
                    <a:pt x="234" y="400"/>
                  </a:lnTo>
                  <a:lnTo>
                    <a:pt x="212" y="402"/>
                  </a:lnTo>
                  <a:lnTo>
                    <a:pt x="190" y="402"/>
                  </a:lnTo>
                  <a:lnTo>
                    <a:pt x="168" y="398"/>
                  </a:lnTo>
                  <a:lnTo>
                    <a:pt x="146" y="394"/>
                  </a:lnTo>
                  <a:lnTo>
                    <a:pt x="146" y="394"/>
                  </a:lnTo>
                  <a:lnTo>
                    <a:pt x="128" y="388"/>
                  </a:lnTo>
                  <a:lnTo>
                    <a:pt x="128" y="388"/>
                  </a:lnTo>
                  <a:lnTo>
                    <a:pt x="126" y="388"/>
                  </a:lnTo>
                  <a:lnTo>
                    <a:pt x="126" y="388"/>
                  </a:lnTo>
                  <a:lnTo>
                    <a:pt x="110" y="396"/>
                  </a:lnTo>
                  <a:lnTo>
                    <a:pt x="92" y="404"/>
                  </a:lnTo>
                  <a:lnTo>
                    <a:pt x="56" y="414"/>
                  </a:lnTo>
                  <a:lnTo>
                    <a:pt x="56" y="414"/>
                  </a:lnTo>
                  <a:lnTo>
                    <a:pt x="50" y="416"/>
                  </a:lnTo>
                  <a:lnTo>
                    <a:pt x="42" y="416"/>
                  </a:lnTo>
                  <a:lnTo>
                    <a:pt x="42" y="416"/>
                  </a:lnTo>
                  <a:lnTo>
                    <a:pt x="40" y="414"/>
                  </a:lnTo>
                  <a:lnTo>
                    <a:pt x="40" y="414"/>
                  </a:lnTo>
                  <a:lnTo>
                    <a:pt x="40" y="414"/>
                  </a:lnTo>
                  <a:lnTo>
                    <a:pt x="42" y="410"/>
                  </a:lnTo>
                  <a:lnTo>
                    <a:pt x="44" y="406"/>
                  </a:lnTo>
                  <a:lnTo>
                    <a:pt x="44" y="406"/>
                  </a:lnTo>
                  <a:lnTo>
                    <a:pt x="58" y="388"/>
                  </a:lnTo>
                  <a:lnTo>
                    <a:pt x="64" y="380"/>
                  </a:lnTo>
                  <a:lnTo>
                    <a:pt x="70" y="370"/>
                  </a:lnTo>
                  <a:lnTo>
                    <a:pt x="70" y="370"/>
                  </a:lnTo>
                  <a:lnTo>
                    <a:pt x="72" y="364"/>
                  </a:lnTo>
                  <a:lnTo>
                    <a:pt x="74" y="358"/>
                  </a:lnTo>
                  <a:lnTo>
                    <a:pt x="74" y="358"/>
                  </a:lnTo>
                  <a:lnTo>
                    <a:pt x="72" y="354"/>
                  </a:lnTo>
                  <a:lnTo>
                    <a:pt x="72" y="354"/>
                  </a:lnTo>
                  <a:lnTo>
                    <a:pt x="54" y="338"/>
                  </a:lnTo>
                  <a:lnTo>
                    <a:pt x="38" y="318"/>
                  </a:lnTo>
                  <a:lnTo>
                    <a:pt x="24" y="298"/>
                  </a:lnTo>
                  <a:lnTo>
                    <a:pt x="14" y="276"/>
                  </a:lnTo>
                  <a:lnTo>
                    <a:pt x="14" y="276"/>
                  </a:lnTo>
                  <a:lnTo>
                    <a:pt x="4" y="246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190"/>
                  </a:lnTo>
                  <a:lnTo>
                    <a:pt x="2" y="166"/>
                  </a:lnTo>
                  <a:lnTo>
                    <a:pt x="8" y="140"/>
                  </a:lnTo>
                  <a:lnTo>
                    <a:pt x="18" y="116"/>
                  </a:lnTo>
                  <a:lnTo>
                    <a:pt x="18" y="116"/>
                  </a:lnTo>
                  <a:lnTo>
                    <a:pt x="28" y="96"/>
                  </a:lnTo>
                  <a:lnTo>
                    <a:pt x="42" y="76"/>
                  </a:lnTo>
                  <a:lnTo>
                    <a:pt x="58" y="58"/>
                  </a:lnTo>
                  <a:lnTo>
                    <a:pt x="76" y="44"/>
                  </a:lnTo>
                  <a:lnTo>
                    <a:pt x="76" y="44"/>
                  </a:lnTo>
                  <a:lnTo>
                    <a:pt x="96" y="30"/>
                  </a:lnTo>
                  <a:lnTo>
                    <a:pt x="118" y="18"/>
                  </a:lnTo>
                  <a:lnTo>
                    <a:pt x="140" y="10"/>
                  </a:lnTo>
                  <a:lnTo>
                    <a:pt x="164" y="4"/>
                  </a:lnTo>
                  <a:lnTo>
                    <a:pt x="164" y="4"/>
                  </a:lnTo>
                  <a:lnTo>
                    <a:pt x="194" y="0"/>
                  </a:lnTo>
                  <a:lnTo>
                    <a:pt x="194" y="0"/>
                  </a:lnTo>
                  <a:close/>
                  <a:moveTo>
                    <a:pt x="76" y="112"/>
                  </a:moveTo>
                  <a:lnTo>
                    <a:pt x="76" y="112"/>
                  </a:lnTo>
                  <a:lnTo>
                    <a:pt x="76" y="288"/>
                  </a:lnTo>
                  <a:lnTo>
                    <a:pt x="76" y="288"/>
                  </a:lnTo>
                  <a:lnTo>
                    <a:pt x="330" y="288"/>
                  </a:lnTo>
                  <a:lnTo>
                    <a:pt x="330" y="288"/>
                  </a:lnTo>
                  <a:lnTo>
                    <a:pt x="330" y="112"/>
                  </a:lnTo>
                  <a:lnTo>
                    <a:pt x="330" y="112"/>
                  </a:lnTo>
                  <a:lnTo>
                    <a:pt x="76" y="112"/>
                  </a:lnTo>
                  <a:lnTo>
                    <a:pt x="76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220913" y="1181100"/>
              <a:ext cx="352425" cy="228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222" y="0"/>
                </a:cxn>
                <a:cxn ang="0">
                  <a:pos x="222" y="76"/>
                </a:cxn>
                <a:cxn ang="0">
                  <a:pos x="222" y="144"/>
                </a:cxn>
                <a:cxn ang="0">
                  <a:pos x="84" y="144"/>
                </a:cxn>
                <a:cxn ang="0">
                  <a:pos x="0" y="144"/>
                </a:cxn>
                <a:cxn ang="0">
                  <a:pos x="0" y="0"/>
                </a:cxn>
                <a:cxn ang="0">
                  <a:pos x="54" y="18"/>
                </a:cxn>
                <a:cxn ang="0">
                  <a:pos x="36" y="28"/>
                </a:cxn>
                <a:cxn ang="0">
                  <a:pos x="32" y="38"/>
                </a:cxn>
                <a:cxn ang="0">
                  <a:pos x="32" y="48"/>
                </a:cxn>
                <a:cxn ang="0">
                  <a:pos x="44" y="62"/>
                </a:cxn>
                <a:cxn ang="0">
                  <a:pos x="52" y="66"/>
                </a:cxn>
                <a:cxn ang="0">
                  <a:pos x="60" y="66"/>
                </a:cxn>
                <a:cxn ang="0">
                  <a:pos x="70" y="62"/>
                </a:cxn>
                <a:cxn ang="0">
                  <a:pos x="76" y="54"/>
                </a:cxn>
                <a:cxn ang="0">
                  <a:pos x="80" y="46"/>
                </a:cxn>
                <a:cxn ang="0">
                  <a:pos x="80" y="38"/>
                </a:cxn>
                <a:cxn ang="0">
                  <a:pos x="68" y="22"/>
                </a:cxn>
                <a:cxn ang="0">
                  <a:pos x="60" y="18"/>
                </a:cxn>
                <a:cxn ang="0">
                  <a:pos x="54" y="18"/>
                </a:cxn>
                <a:cxn ang="0">
                  <a:pos x="142" y="48"/>
                </a:cxn>
                <a:cxn ang="0">
                  <a:pos x="112" y="94"/>
                </a:cxn>
                <a:cxn ang="0">
                  <a:pos x="106" y="92"/>
                </a:cxn>
                <a:cxn ang="0">
                  <a:pos x="80" y="78"/>
                </a:cxn>
                <a:cxn ang="0">
                  <a:pos x="34" y="124"/>
                </a:cxn>
                <a:cxn ang="0">
                  <a:pos x="32" y="126"/>
                </a:cxn>
                <a:cxn ang="0">
                  <a:pos x="190" y="126"/>
                </a:cxn>
                <a:cxn ang="0">
                  <a:pos x="190" y="124"/>
                </a:cxn>
                <a:cxn ang="0">
                  <a:pos x="144" y="46"/>
                </a:cxn>
                <a:cxn ang="0">
                  <a:pos x="142" y="48"/>
                </a:cxn>
              </a:cxnLst>
              <a:rect l="0" t="0" r="r" b="b"/>
              <a:pathLst>
                <a:path w="222" h="144">
                  <a:moveTo>
                    <a:pt x="0" y="0"/>
                  </a:moveTo>
                  <a:lnTo>
                    <a:pt x="0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2" y="76"/>
                  </a:lnTo>
                  <a:lnTo>
                    <a:pt x="222" y="76"/>
                  </a:lnTo>
                  <a:lnTo>
                    <a:pt x="222" y="144"/>
                  </a:lnTo>
                  <a:lnTo>
                    <a:pt x="222" y="144"/>
                  </a:lnTo>
                  <a:lnTo>
                    <a:pt x="84" y="144"/>
                  </a:lnTo>
                  <a:lnTo>
                    <a:pt x="84" y="144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54" y="18"/>
                  </a:moveTo>
                  <a:lnTo>
                    <a:pt x="54" y="18"/>
                  </a:lnTo>
                  <a:lnTo>
                    <a:pt x="44" y="22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2" y="38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36" y="56"/>
                  </a:lnTo>
                  <a:lnTo>
                    <a:pt x="44" y="62"/>
                  </a:lnTo>
                  <a:lnTo>
                    <a:pt x="44" y="62"/>
                  </a:lnTo>
                  <a:lnTo>
                    <a:pt x="52" y="66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64" y="64"/>
                  </a:lnTo>
                  <a:lnTo>
                    <a:pt x="70" y="62"/>
                  </a:lnTo>
                  <a:lnTo>
                    <a:pt x="74" y="58"/>
                  </a:lnTo>
                  <a:lnTo>
                    <a:pt x="76" y="54"/>
                  </a:lnTo>
                  <a:lnTo>
                    <a:pt x="76" y="54"/>
                  </a:lnTo>
                  <a:lnTo>
                    <a:pt x="80" y="46"/>
                  </a:lnTo>
                  <a:lnTo>
                    <a:pt x="80" y="38"/>
                  </a:lnTo>
                  <a:lnTo>
                    <a:pt x="80" y="38"/>
                  </a:lnTo>
                  <a:lnTo>
                    <a:pt x="76" y="2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0" y="18"/>
                  </a:lnTo>
                  <a:lnTo>
                    <a:pt x="54" y="18"/>
                  </a:lnTo>
                  <a:lnTo>
                    <a:pt x="54" y="18"/>
                  </a:lnTo>
                  <a:close/>
                  <a:moveTo>
                    <a:pt x="142" y="48"/>
                  </a:moveTo>
                  <a:lnTo>
                    <a:pt x="142" y="48"/>
                  </a:lnTo>
                  <a:lnTo>
                    <a:pt x="112" y="94"/>
                  </a:lnTo>
                  <a:lnTo>
                    <a:pt x="112" y="94"/>
                  </a:lnTo>
                  <a:lnTo>
                    <a:pt x="106" y="92"/>
                  </a:lnTo>
                  <a:lnTo>
                    <a:pt x="106" y="92"/>
                  </a:lnTo>
                  <a:lnTo>
                    <a:pt x="80" y="78"/>
                  </a:lnTo>
                  <a:lnTo>
                    <a:pt x="80" y="78"/>
                  </a:lnTo>
                  <a:lnTo>
                    <a:pt x="34" y="124"/>
                  </a:lnTo>
                  <a:lnTo>
                    <a:pt x="34" y="124"/>
                  </a:lnTo>
                  <a:lnTo>
                    <a:pt x="32" y="126"/>
                  </a:lnTo>
                  <a:lnTo>
                    <a:pt x="32" y="126"/>
                  </a:lnTo>
                  <a:lnTo>
                    <a:pt x="190" y="126"/>
                  </a:lnTo>
                  <a:lnTo>
                    <a:pt x="190" y="126"/>
                  </a:lnTo>
                  <a:lnTo>
                    <a:pt x="190" y="124"/>
                  </a:lnTo>
                  <a:lnTo>
                    <a:pt x="190" y="124"/>
                  </a:lnTo>
                  <a:lnTo>
                    <a:pt x="144" y="46"/>
                  </a:lnTo>
                  <a:lnTo>
                    <a:pt x="144" y="46"/>
                  </a:lnTo>
                  <a:lnTo>
                    <a:pt x="142" y="48"/>
                  </a:lnTo>
                  <a:lnTo>
                    <a:pt x="142" y="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8017335" y="5353499"/>
            <a:ext cx="1621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5816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08756" y="806285"/>
            <a:ext cx="3141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8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94"/>
          <p:cNvSpPr>
            <a:spLocks noEditPoints="1"/>
          </p:cNvSpPr>
          <p:nvPr/>
        </p:nvSpPr>
        <p:spPr bwMode="auto">
          <a:xfrm>
            <a:off x="4867371" y="2524755"/>
            <a:ext cx="873469" cy="873469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rgbClr val="157E9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6" name="Freeform 94"/>
          <p:cNvSpPr>
            <a:spLocks noEditPoints="1"/>
          </p:cNvSpPr>
          <p:nvPr/>
        </p:nvSpPr>
        <p:spPr bwMode="auto">
          <a:xfrm>
            <a:off x="6200871" y="2524755"/>
            <a:ext cx="873469" cy="873469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rgbClr val="1BA0C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7" name="Freeform 94"/>
          <p:cNvSpPr>
            <a:spLocks noEditPoints="1"/>
          </p:cNvSpPr>
          <p:nvPr/>
        </p:nvSpPr>
        <p:spPr bwMode="auto">
          <a:xfrm>
            <a:off x="6200871" y="3915405"/>
            <a:ext cx="873469" cy="873469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8" name="Freeform 94"/>
          <p:cNvSpPr>
            <a:spLocks noEditPoints="1"/>
          </p:cNvSpPr>
          <p:nvPr/>
        </p:nvSpPr>
        <p:spPr bwMode="auto">
          <a:xfrm>
            <a:off x="4859165" y="3915405"/>
            <a:ext cx="873469" cy="873469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9" name="TextBox 18"/>
          <p:cNvSpPr txBox="1"/>
          <p:nvPr/>
        </p:nvSpPr>
        <p:spPr>
          <a:xfrm>
            <a:off x="7261524" y="2524755"/>
            <a:ext cx="415700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261524" y="2027064"/>
            <a:ext cx="3141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</a:t>
            </a:r>
          </a:p>
          <a:p>
            <a:r>
              <a:rPr lang="en-US" altLang="zh-CN" sz="1600" b="1" dirty="0" smtClean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 ADD</a:t>
            </a:r>
            <a:endParaRPr lang="zh-CN" altLang="en-US" sz="1600" b="1" dirty="0">
              <a:solidFill>
                <a:srgbClr val="1BA0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8"/>
          <p:cNvSpPr txBox="1"/>
          <p:nvPr/>
        </p:nvSpPr>
        <p:spPr>
          <a:xfrm>
            <a:off x="7261524" y="4280345"/>
            <a:ext cx="415700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261524" y="3782654"/>
            <a:ext cx="3141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</a:t>
            </a:r>
          </a:p>
          <a:p>
            <a:r>
              <a:rPr lang="en-US" altLang="zh-CN" sz="16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 ADD</a:t>
            </a:r>
            <a:endParaRPr lang="zh-CN" altLang="en-US" sz="16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8"/>
          <p:cNvSpPr txBox="1"/>
          <p:nvPr/>
        </p:nvSpPr>
        <p:spPr>
          <a:xfrm>
            <a:off x="606127" y="4280345"/>
            <a:ext cx="415700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578937" y="3782654"/>
            <a:ext cx="3141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</a:t>
            </a:r>
          </a:p>
          <a:p>
            <a:pPr algn="r"/>
            <a:r>
              <a:rPr lang="en-US" altLang="zh-CN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 ADD</a:t>
            </a:r>
            <a:endParaRPr lang="zh-CN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8"/>
          <p:cNvSpPr txBox="1"/>
          <p:nvPr/>
        </p:nvSpPr>
        <p:spPr>
          <a:xfrm>
            <a:off x="606127" y="2548209"/>
            <a:ext cx="415700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578937" y="2050518"/>
            <a:ext cx="3141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</a:t>
            </a:r>
          </a:p>
          <a:p>
            <a:pPr algn="r"/>
            <a:r>
              <a:rPr lang="en-US" altLang="zh-CN" sz="16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 ADD</a:t>
            </a:r>
            <a:endParaRPr lang="zh-CN" altLang="en-US" sz="16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507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0"/>
            <a:ext cx="12192000" cy="3028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882925" y="2059830"/>
            <a:ext cx="2127758" cy="1632726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22033" y="2059830"/>
            <a:ext cx="2127758" cy="1632726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05002" y="3692556"/>
            <a:ext cx="2127758" cy="1632726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242851" y="3692556"/>
            <a:ext cx="2127758" cy="1632726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82925" y="3692556"/>
            <a:ext cx="2127758" cy="163272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01215" y="2059830"/>
            <a:ext cx="2127758" cy="1632726"/>
          </a:xfrm>
          <a:prstGeom prst="rect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14459" y="3692556"/>
            <a:ext cx="2127758" cy="1632726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38430" y="2059830"/>
            <a:ext cx="2127758" cy="163272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543660" y="720247"/>
            <a:ext cx="3141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8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8"/>
          <p:cNvSpPr txBox="1"/>
          <p:nvPr/>
        </p:nvSpPr>
        <p:spPr>
          <a:xfrm>
            <a:off x="2000961" y="4062643"/>
            <a:ext cx="19043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4117045" y="2443074"/>
            <a:ext cx="19043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5" name="TextBox 18"/>
          <p:cNvSpPr txBox="1"/>
          <p:nvPr/>
        </p:nvSpPr>
        <p:spPr>
          <a:xfrm>
            <a:off x="6226184" y="4062643"/>
            <a:ext cx="19043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6" name="TextBox 18"/>
          <p:cNvSpPr txBox="1"/>
          <p:nvPr/>
        </p:nvSpPr>
        <p:spPr>
          <a:xfrm>
            <a:off x="8350472" y="2443074"/>
            <a:ext cx="19043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0848423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08756" y="806285"/>
            <a:ext cx="3141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8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00150" y="2000250"/>
            <a:ext cx="2781300" cy="0"/>
          </a:xfrm>
          <a:prstGeom prst="line">
            <a:avLst/>
          </a:prstGeom>
          <a:ln w="38100"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724400" y="2000250"/>
            <a:ext cx="2781300" cy="0"/>
          </a:xfrm>
          <a:prstGeom prst="line">
            <a:avLst/>
          </a:prstGeom>
          <a:ln w="38100"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172450" y="2000250"/>
            <a:ext cx="2781300" cy="0"/>
          </a:xfrm>
          <a:prstGeom prst="line">
            <a:avLst/>
          </a:prstGeom>
          <a:ln w="38100"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8"/>
          <p:cNvSpPr txBox="1"/>
          <p:nvPr/>
        </p:nvSpPr>
        <p:spPr>
          <a:xfrm>
            <a:off x="1200150" y="2246875"/>
            <a:ext cx="2781300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7" name="TextBox 18"/>
          <p:cNvSpPr txBox="1"/>
          <p:nvPr/>
        </p:nvSpPr>
        <p:spPr>
          <a:xfrm>
            <a:off x="4724400" y="2246875"/>
            <a:ext cx="2781300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172450" y="2246875"/>
            <a:ext cx="2781300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9" name="矩形 18"/>
          <p:cNvSpPr/>
          <p:nvPr/>
        </p:nvSpPr>
        <p:spPr>
          <a:xfrm>
            <a:off x="1257300" y="5466621"/>
            <a:ext cx="1993900" cy="340480"/>
          </a:xfrm>
          <a:prstGeom prst="rect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Your keyword</a:t>
            </a:r>
            <a:endParaRPr lang="zh-CN" altLang="en-US" sz="2000" b="1" dirty="0"/>
          </a:p>
        </p:txBody>
      </p:sp>
      <p:sp>
        <p:nvSpPr>
          <p:cNvPr id="2" name="燕尾形 1"/>
          <p:cNvSpPr/>
          <p:nvPr/>
        </p:nvSpPr>
        <p:spPr>
          <a:xfrm>
            <a:off x="1217613" y="1622993"/>
            <a:ext cx="177800" cy="337819"/>
          </a:xfrm>
          <a:prstGeom prst="chevron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1370013" y="1622993"/>
            <a:ext cx="177800" cy="337819"/>
          </a:xfrm>
          <a:prstGeom prst="chevron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燕尾形 21"/>
          <p:cNvSpPr/>
          <p:nvPr/>
        </p:nvSpPr>
        <p:spPr>
          <a:xfrm>
            <a:off x="1522413" y="1622993"/>
            <a:ext cx="177800" cy="337819"/>
          </a:xfrm>
          <a:prstGeom prst="chevron">
            <a:avLst/>
          </a:prstGeom>
          <a:solidFill>
            <a:srgbClr val="0D5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4735513" y="1622993"/>
            <a:ext cx="177800" cy="337819"/>
          </a:xfrm>
          <a:prstGeom prst="chevron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燕尾形 23"/>
          <p:cNvSpPr/>
          <p:nvPr/>
        </p:nvSpPr>
        <p:spPr>
          <a:xfrm>
            <a:off x="4887913" y="1622993"/>
            <a:ext cx="177800" cy="337819"/>
          </a:xfrm>
          <a:prstGeom prst="chevron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燕尾形 24"/>
          <p:cNvSpPr/>
          <p:nvPr/>
        </p:nvSpPr>
        <p:spPr>
          <a:xfrm>
            <a:off x="5040313" y="1622993"/>
            <a:ext cx="177800" cy="337819"/>
          </a:xfrm>
          <a:prstGeom prst="chevron">
            <a:avLst/>
          </a:prstGeom>
          <a:solidFill>
            <a:srgbClr val="0D5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燕尾形 25"/>
          <p:cNvSpPr/>
          <p:nvPr/>
        </p:nvSpPr>
        <p:spPr>
          <a:xfrm>
            <a:off x="8221663" y="1622993"/>
            <a:ext cx="177800" cy="337819"/>
          </a:xfrm>
          <a:prstGeom prst="chevron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燕尾形 26"/>
          <p:cNvSpPr/>
          <p:nvPr/>
        </p:nvSpPr>
        <p:spPr>
          <a:xfrm>
            <a:off x="8374063" y="1622993"/>
            <a:ext cx="177800" cy="337819"/>
          </a:xfrm>
          <a:prstGeom prst="chevron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燕尾形 27"/>
          <p:cNvSpPr/>
          <p:nvPr/>
        </p:nvSpPr>
        <p:spPr>
          <a:xfrm>
            <a:off x="8526463" y="1622993"/>
            <a:ext cx="177800" cy="337819"/>
          </a:xfrm>
          <a:prstGeom prst="chevron">
            <a:avLst/>
          </a:prstGeom>
          <a:solidFill>
            <a:srgbClr val="0D5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824413" y="5466621"/>
            <a:ext cx="1993900" cy="340480"/>
          </a:xfrm>
          <a:prstGeom prst="rect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Your keyword</a:t>
            </a:r>
            <a:endParaRPr lang="zh-CN" altLang="en-US" sz="2000" b="1" dirty="0"/>
          </a:p>
        </p:txBody>
      </p:sp>
      <p:sp>
        <p:nvSpPr>
          <p:cNvPr id="30" name="矩形 29"/>
          <p:cNvSpPr/>
          <p:nvPr/>
        </p:nvSpPr>
        <p:spPr>
          <a:xfrm>
            <a:off x="8221663" y="5466621"/>
            <a:ext cx="1993900" cy="340480"/>
          </a:xfrm>
          <a:prstGeom prst="rect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Your keyword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60653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0" y="6385594"/>
            <a:ext cx="12192000" cy="472406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408756" y="806285"/>
            <a:ext cx="3141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8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81300" y="2038350"/>
            <a:ext cx="1276350" cy="1276350"/>
          </a:xfrm>
          <a:prstGeom prst="rect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57650" y="3314700"/>
            <a:ext cx="1276350" cy="1276350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81300" y="4591050"/>
            <a:ext cx="1276350" cy="12763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04950" y="3306412"/>
            <a:ext cx="1276350" cy="12763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133725" y="2091750"/>
            <a:ext cx="752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02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90061" y="3349783"/>
            <a:ext cx="752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03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33725" y="4644450"/>
            <a:ext cx="752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04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50891" y="3378862"/>
            <a:ext cx="752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01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1492520" y="2008005"/>
            <a:ext cx="13012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30000"/>
              </a:lnSpc>
            </a:pPr>
            <a:r>
              <a:rPr lang="zh-CN" altLang="en-US" sz="1000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</a:t>
            </a:r>
            <a:r>
              <a:rPr lang="zh-CN" altLang="en-US" sz="1000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颜色等</a:t>
            </a:r>
            <a:r>
              <a:rPr lang="zh-CN" altLang="en-US" sz="1000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进行修改</a:t>
            </a:r>
            <a:r>
              <a:rPr lang="zh-CN" altLang="en-US" sz="1000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</a:t>
            </a:r>
            <a:endParaRPr lang="zh-CN" altLang="en-US" sz="1000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5" name="TextBox 18"/>
          <p:cNvSpPr txBox="1"/>
          <p:nvPr/>
        </p:nvSpPr>
        <p:spPr>
          <a:xfrm>
            <a:off x="4082510" y="2008005"/>
            <a:ext cx="13012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30000"/>
              </a:lnSpc>
            </a:pPr>
            <a:r>
              <a:rPr lang="zh-CN" altLang="en-US" sz="1000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</a:t>
            </a:r>
            <a:r>
              <a:rPr lang="zh-CN" altLang="en-US" sz="1000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颜色等</a:t>
            </a:r>
            <a:r>
              <a:rPr lang="zh-CN" altLang="en-US" sz="1000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进行修改</a:t>
            </a:r>
            <a:r>
              <a:rPr lang="zh-CN" altLang="en-US" sz="1000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</a:t>
            </a:r>
            <a:endParaRPr lang="zh-CN" altLang="en-US" sz="1000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6" name="TextBox 18"/>
          <p:cNvSpPr txBox="1"/>
          <p:nvPr/>
        </p:nvSpPr>
        <p:spPr>
          <a:xfrm>
            <a:off x="4082510" y="4601944"/>
            <a:ext cx="13012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30000"/>
              </a:lnSpc>
            </a:pPr>
            <a:r>
              <a:rPr lang="zh-CN" altLang="en-US" sz="1000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</a:t>
            </a:r>
            <a:r>
              <a:rPr lang="zh-CN" altLang="en-US" sz="1000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颜色等</a:t>
            </a:r>
            <a:r>
              <a:rPr lang="zh-CN" altLang="en-US" sz="1000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进行修改</a:t>
            </a:r>
            <a:r>
              <a:rPr lang="zh-CN" altLang="en-US" sz="1000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</a:t>
            </a:r>
            <a:endParaRPr lang="zh-CN" altLang="en-US" sz="1000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7" name="TextBox 18"/>
          <p:cNvSpPr txBox="1"/>
          <p:nvPr/>
        </p:nvSpPr>
        <p:spPr>
          <a:xfrm>
            <a:off x="1480090" y="4601944"/>
            <a:ext cx="13012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30000"/>
              </a:lnSpc>
            </a:pPr>
            <a:r>
              <a:rPr lang="zh-CN" altLang="en-US" sz="1000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</a:t>
            </a:r>
            <a:r>
              <a:rPr lang="zh-CN" altLang="en-US" sz="1000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颜色等</a:t>
            </a:r>
            <a:r>
              <a:rPr lang="zh-CN" altLang="en-US" sz="1000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进行修改</a:t>
            </a:r>
            <a:r>
              <a:rPr lang="zh-CN" altLang="en-US" sz="1000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</a:t>
            </a:r>
            <a:endParaRPr lang="zh-CN" altLang="en-US" sz="1000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36" name="Freeform 17"/>
          <p:cNvSpPr>
            <a:spLocks noEditPoints="1"/>
          </p:cNvSpPr>
          <p:nvPr/>
        </p:nvSpPr>
        <p:spPr bwMode="auto">
          <a:xfrm>
            <a:off x="3214581" y="2636435"/>
            <a:ext cx="455685" cy="449414"/>
          </a:xfrm>
          <a:custGeom>
            <a:avLst/>
            <a:gdLst/>
            <a:ahLst/>
            <a:cxnLst>
              <a:cxn ang="0">
                <a:pos x="0" y="212"/>
              </a:cxn>
              <a:cxn ang="0">
                <a:pos x="0" y="212"/>
              </a:cxn>
              <a:cxn ang="0">
                <a:pos x="0" y="212"/>
              </a:cxn>
              <a:cxn ang="0">
                <a:pos x="0" y="212"/>
              </a:cxn>
              <a:cxn ang="0">
                <a:pos x="424" y="204"/>
              </a:cxn>
              <a:cxn ang="0">
                <a:pos x="424" y="204"/>
              </a:cxn>
              <a:cxn ang="0">
                <a:pos x="422" y="202"/>
              </a:cxn>
              <a:cxn ang="0">
                <a:pos x="420" y="198"/>
              </a:cxn>
              <a:cxn ang="0">
                <a:pos x="224" y="2"/>
              </a:cxn>
              <a:cxn ang="0">
                <a:pos x="224" y="2"/>
              </a:cxn>
              <a:cxn ang="0">
                <a:pos x="222" y="0"/>
              </a:cxn>
              <a:cxn ang="0">
                <a:pos x="218" y="0"/>
              </a:cxn>
              <a:cxn ang="0">
                <a:pos x="218" y="0"/>
              </a:cxn>
              <a:cxn ang="0">
                <a:pos x="218" y="0"/>
              </a:cxn>
              <a:cxn ang="0">
                <a:pos x="214" y="0"/>
              </a:cxn>
              <a:cxn ang="0">
                <a:pos x="212" y="2"/>
              </a:cxn>
              <a:cxn ang="0">
                <a:pos x="16" y="198"/>
              </a:cxn>
              <a:cxn ang="0">
                <a:pos x="16" y="198"/>
              </a:cxn>
              <a:cxn ang="0">
                <a:pos x="14" y="202"/>
              </a:cxn>
              <a:cxn ang="0">
                <a:pos x="12" y="204"/>
              </a:cxn>
              <a:cxn ang="0">
                <a:pos x="12" y="204"/>
              </a:cxn>
              <a:cxn ang="0">
                <a:pos x="14" y="208"/>
              </a:cxn>
              <a:cxn ang="0">
                <a:pos x="14" y="210"/>
              </a:cxn>
              <a:cxn ang="0">
                <a:pos x="18" y="212"/>
              </a:cxn>
              <a:cxn ang="0">
                <a:pos x="20" y="214"/>
              </a:cxn>
              <a:cxn ang="0">
                <a:pos x="68" y="214"/>
              </a:cxn>
              <a:cxn ang="0">
                <a:pos x="68" y="252"/>
              </a:cxn>
              <a:cxn ang="0">
                <a:pos x="68" y="430"/>
              </a:cxn>
              <a:cxn ang="0">
                <a:pos x="176" y="430"/>
              </a:cxn>
              <a:cxn ang="0">
                <a:pos x="176" y="304"/>
              </a:cxn>
              <a:cxn ang="0">
                <a:pos x="176" y="304"/>
              </a:cxn>
              <a:cxn ang="0">
                <a:pos x="176" y="302"/>
              </a:cxn>
              <a:cxn ang="0">
                <a:pos x="178" y="300"/>
              </a:cxn>
              <a:cxn ang="0">
                <a:pos x="182" y="298"/>
              </a:cxn>
              <a:cxn ang="0">
                <a:pos x="184" y="296"/>
              </a:cxn>
              <a:cxn ang="0">
                <a:pos x="252" y="296"/>
              </a:cxn>
              <a:cxn ang="0">
                <a:pos x="252" y="296"/>
              </a:cxn>
              <a:cxn ang="0">
                <a:pos x="254" y="298"/>
              </a:cxn>
              <a:cxn ang="0">
                <a:pos x="258" y="300"/>
              </a:cxn>
              <a:cxn ang="0">
                <a:pos x="258" y="302"/>
              </a:cxn>
              <a:cxn ang="0">
                <a:pos x="260" y="304"/>
              </a:cxn>
              <a:cxn ang="0">
                <a:pos x="260" y="430"/>
              </a:cxn>
              <a:cxn ang="0">
                <a:pos x="368" y="430"/>
              </a:cxn>
              <a:cxn ang="0">
                <a:pos x="368" y="252"/>
              </a:cxn>
              <a:cxn ang="0">
                <a:pos x="368" y="212"/>
              </a:cxn>
              <a:cxn ang="0">
                <a:pos x="368" y="212"/>
              </a:cxn>
              <a:cxn ang="0">
                <a:pos x="414" y="212"/>
              </a:cxn>
              <a:cxn ang="0">
                <a:pos x="414" y="212"/>
              </a:cxn>
              <a:cxn ang="0">
                <a:pos x="418" y="212"/>
              </a:cxn>
              <a:cxn ang="0">
                <a:pos x="420" y="210"/>
              </a:cxn>
              <a:cxn ang="0">
                <a:pos x="422" y="208"/>
              </a:cxn>
              <a:cxn ang="0">
                <a:pos x="424" y="204"/>
              </a:cxn>
              <a:cxn ang="0">
                <a:pos x="436" y="214"/>
              </a:cxn>
              <a:cxn ang="0">
                <a:pos x="434" y="212"/>
              </a:cxn>
              <a:cxn ang="0">
                <a:pos x="434" y="214"/>
              </a:cxn>
              <a:cxn ang="0">
                <a:pos x="436" y="214"/>
              </a:cxn>
            </a:cxnLst>
            <a:rect l="0" t="0" r="r" b="b"/>
            <a:pathLst>
              <a:path w="436" h="430">
                <a:moveTo>
                  <a:pt x="0" y="212"/>
                </a:moveTo>
                <a:lnTo>
                  <a:pt x="0" y="212"/>
                </a:lnTo>
                <a:lnTo>
                  <a:pt x="0" y="212"/>
                </a:lnTo>
                <a:lnTo>
                  <a:pt x="0" y="212"/>
                </a:lnTo>
                <a:close/>
                <a:moveTo>
                  <a:pt x="424" y="204"/>
                </a:moveTo>
                <a:lnTo>
                  <a:pt x="424" y="204"/>
                </a:lnTo>
                <a:lnTo>
                  <a:pt x="422" y="202"/>
                </a:lnTo>
                <a:lnTo>
                  <a:pt x="420" y="198"/>
                </a:lnTo>
                <a:lnTo>
                  <a:pt x="224" y="2"/>
                </a:lnTo>
                <a:lnTo>
                  <a:pt x="224" y="2"/>
                </a:lnTo>
                <a:lnTo>
                  <a:pt x="222" y="0"/>
                </a:lnTo>
                <a:lnTo>
                  <a:pt x="218" y="0"/>
                </a:lnTo>
                <a:lnTo>
                  <a:pt x="218" y="0"/>
                </a:lnTo>
                <a:lnTo>
                  <a:pt x="218" y="0"/>
                </a:lnTo>
                <a:lnTo>
                  <a:pt x="214" y="0"/>
                </a:lnTo>
                <a:lnTo>
                  <a:pt x="212" y="2"/>
                </a:lnTo>
                <a:lnTo>
                  <a:pt x="16" y="198"/>
                </a:lnTo>
                <a:lnTo>
                  <a:pt x="16" y="198"/>
                </a:lnTo>
                <a:lnTo>
                  <a:pt x="14" y="202"/>
                </a:lnTo>
                <a:lnTo>
                  <a:pt x="12" y="204"/>
                </a:lnTo>
                <a:lnTo>
                  <a:pt x="12" y="204"/>
                </a:lnTo>
                <a:lnTo>
                  <a:pt x="14" y="208"/>
                </a:lnTo>
                <a:lnTo>
                  <a:pt x="14" y="210"/>
                </a:lnTo>
                <a:lnTo>
                  <a:pt x="18" y="212"/>
                </a:lnTo>
                <a:lnTo>
                  <a:pt x="20" y="214"/>
                </a:lnTo>
                <a:lnTo>
                  <a:pt x="68" y="214"/>
                </a:lnTo>
                <a:lnTo>
                  <a:pt x="68" y="252"/>
                </a:lnTo>
                <a:lnTo>
                  <a:pt x="68" y="430"/>
                </a:lnTo>
                <a:lnTo>
                  <a:pt x="176" y="430"/>
                </a:lnTo>
                <a:lnTo>
                  <a:pt x="176" y="304"/>
                </a:lnTo>
                <a:lnTo>
                  <a:pt x="176" y="304"/>
                </a:lnTo>
                <a:lnTo>
                  <a:pt x="176" y="302"/>
                </a:lnTo>
                <a:lnTo>
                  <a:pt x="178" y="300"/>
                </a:lnTo>
                <a:lnTo>
                  <a:pt x="182" y="298"/>
                </a:lnTo>
                <a:lnTo>
                  <a:pt x="184" y="296"/>
                </a:lnTo>
                <a:lnTo>
                  <a:pt x="252" y="296"/>
                </a:lnTo>
                <a:lnTo>
                  <a:pt x="252" y="296"/>
                </a:lnTo>
                <a:lnTo>
                  <a:pt x="254" y="298"/>
                </a:lnTo>
                <a:lnTo>
                  <a:pt x="258" y="300"/>
                </a:lnTo>
                <a:lnTo>
                  <a:pt x="258" y="302"/>
                </a:lnTo>
                <a:lnTo>
                  <a:pt x="260" y="304"/>
                </a:lnTo>
                <a:lnTo>
                  <a:pt x="260" y="430"/>
                </a:lnTo>
                <a:lnTo>
                  <a:pt x="368" y="430"/>
                </a:lnTo>
                <a:lnTo>
                  <a:pt x="368" y="252"/>
                </a:lnTo>
                <a:lnTo>
                  <a:pt x="368" y="212"/>
                </a:lnTo>
                <a:lnTo>
                  <a:pt x="368" y="212"/>
                </a:lnTo>
                <a:lnTo>
                  <a:pt x="414" y="212"/>
                </a:lnTo>
                <a:lnTo>
                  <a:pt x="414" y="212"/>
                </a:lnTo>
                <a:lnTo>
                  <a:pt x="418" y="212"/>
                </a:lnTo>
                <a:lnTo>
                  <a:pt x="420" y="210"/>
                </a:lnTo>
                <a:lnTo>
                  <a:pt x="422" y="208"/>
                </a:lnTo>
                <a:lnTo>
                  <a:pt x="424" y="204"/>
                </a:lnTo>
                <a:close/>
                <a:moveTo>
                  <a:pt x="436" y="214"/>
                </a:moveTo>
                <a:lnTo>
                  <a:pt x="434" y="212"/>
                </a:lnTo>
                <a:lnTo>
                  <a:pt x="434" y="214"/>
                </a:lnTo>
                <a:lnTo>
                  <a:pt x="436" y="21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grpSp>
        <p:nvGrpSpPr>
          <p:cNvPr id="37" name="组 7"/>
          <p:cNvGrpSpPr/>
          <p:nvPr/>
        </p:nvGrpSpPr>
        <p:grpSpPr>
          <a:xfrm>
            <a:off x="3214581" y="5135438"/>
            <a:ext cx="490504" cy="573296"/>
            <a:chOff x="4333875" y="882650"/>
            <a:chExt cx="996950" cy="1165225"/>
          </a:xfrm>
          <a:solidFill>
            <a:schemeClr val="bg1"/>
          </a:solidFill>
        </p:grpSpPr>
        <p:sp>
          <p:nvSpPr>
            <p:cNvPr id="38" name="Freeform 67"/>
            <p:cNvSpPr>
              <a:spLocks/>
            </p:cNvSpPr>
            <p:nvPr/>
          </p:nvSpPr>
          <p:spPr bwMode="auto">
            <a:xfrm>
              <a:off x="4724400" y="1838325"/>
              <a:ext cx="219075" cy="41275"/>
            </a:xfrm>
            <a:custGeom>
              <a:avLst/>
              <a:gdLst/>
              <a:ahLst/>
              <a:cxnLst>
                <a:cxn ang="0">
                  <a:pos x="138" y="14"/>
                </a:cxn>
                <a:cxn ang="0">
                  <a:pos x="138" y="14"/>
                </a:cxn>
                <a:cxn ang="0">
                  <a:pos x="136" y="18"/>
                </a:cxn>
                <a:cxn ang="0">
                  <a:pos x="134" y="22"/>
                </a:cxn>
                <a:cxn ang="0">
                  <a:pos x="130" y="26"/>
                </a:cxn>
                <a:cxn ang="0">
                  <a:pos x="126" y="26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6" y="26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6" y="0"/>
                </a:cxn>
                <a:cxn ang="0">
                  <a:pos x="126" y="0"/>
                </a:cxn>
                <a:cxn ang="0">
                  <a:pos x="130" y="2"/>
                </a:cxn>
                <a:cxn ang="0">
                  <a:pos x="134" y="4"/>
                </a:cxn>
                <a:cxn ang="0">
                  <a:pos x="136" y="8"/>
                </a:cxn>
                <a:cxn ang="0">
                  <a:pos x="138" y="14"/>
                </a:cxn>
                <a:cxn ang="0">
                  <a:pos x="138" y="14"/>
                </a:cxn>
              </a:cxnLst>
              <a:rect l="0" t="0" r="r" b="b"/>
              <a:pathLst>
                <a:path w="138" h="26">
                  <a:moveTo>
                    <a:pt x="138" y="14"/>
                  </a:moveTo>
                  <a:lnTo>
                    <a:pt x="138" y="14"/>
                  </a:lnTo>
                  <a:lnTo>
                    <a:pt x="136" y="18"/>
                  </a:lnTo>
                  <a:lnTo>
                    <a:pt x="134" y="22"/>
                  </a:lnTo>
                  <a:lnTo>
                    <a:pt x="130" y="26"/>
                  </a:lnTo>
                  <a:lnTo>
                    <a:pt x="126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6" y="26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4" y="4"/>
                  </a:lnTo>
                  <a:lnTo>
                    <a:pt x="136" y="8"/>
                  </a:lnTo>
                  <a:lnTo>
                    <a:pt x="138" y="14"/>
                  </a:lnTo>
                  <a:lnTo>
                    <a:pt x="138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9" name="Freeform 68"/>
            <p:cNvSpPr>
              <a:spLocks/>
            </p:cNvSpPr>
            <p:nvPr/>
          </p:nvSpPr>
          <p:spPr bwMode="auto">
            <a:xfrm>
              <a:off x="4724400" y="1898650"/>
              <a:ext cx="219075" cy="41275"/>
            </a:xfrm>
            <a:custGeom>
              <a:avLst/>
              <a:gdLst/>
              <a:ahLst/>
              <a:cxnLst>
                <a:cxn ang="0">
                  <a:pos x="138" y="14"/>
                </a:cxn>
                <a:cxn ang="0">
                  <a:pos x="138" y="14"/>
                </a:cxn>
                <a:cxn ang="0">
                  <a:pos x="136" y="18"/>
                </a:cxn>
                <a:cxn ang="0">
                  <a:pos x="134" y="22"/>
                </a:cxn>
                <a:cxn ang="0">
                  <a:pos x="130" y="24"/>
                </a:cxn>
                <a:cxn ang="0">
                  <a:pos x="126" y="26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6" y="24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6" y="0"/>
                </a:cxn>
                <a:cxn ang="0">
                  <a:pos x="126" y="0"/>
                </a:cxn>
                <a:cxn ang="0">
                  <a:pos x="130" y="2"/>
                </a:cxn>
                <a:cxn ang="0">
                  <a:pos x="134" y="4"/>
                </a:cxn>
                <a:cxn ang="0">
                  <a:pos x="136" y="8"/>
                </a:cxn>
                <a:cxn ang="0">
                  <a:pos x="138" y="14"/>
                </a:cxn>
                <a:cxn ang="0">
                  <a:pos x="138" y="14"/>
                </a:cxn>
              </a:cxnLst>
              <a:rect l="0" t="0" r="r" b="b"/>
              <a:pathLst>
                <a:path w="138" h="26">
                  <a:moveTo>
                    <a:pt x="138" y="14"/>
                  </a:moveTo>
                  <a:lnTo>
                    <a:pt x="138" y="14"/>
                  </a:lnTo>
                  <a:lnTo>
                    <a:pt x="136" y="18"/>
                  </a:lnTo>
                  <a:lnTo>
                    <a:pt x="134" y="22"/>
                  </a:lnTo>
                  <a:lnTo>
                    <a:pt x="130" y="24"/>
                  </a:lnTo>
                  <a:lnTo>
                    <a:pt x="126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6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4" y="4"/>
                  </a:lnTo>
                  <a:lnTo>
                    <a:pt x="136" y="8"/>
                  </a:lnTo>
                  <a:lnTo>
                    <a:pt x="138" y="14"/>
                  </a:lnTo>
                  <a:lnTo>
                    <a:pt x="138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0" name="Freeform 69"/>
            <p:cNvSpPr>
              <a:spLocks/>
            </p:cNvSpPr>
            <p:nvPr/>
          </p:nvSpPr>
          <p:spPr bwMode="auto">
            <a:xfrm>
              <a:off x="4724400" y="1958975"/>
              <a:ext cx="219075" cy="41275"/>
            </a:xfrm>
            <a:custGeom>
              <a:avLst/>
              <a:gdLst/>
              <a:ahLst/>
              <a:cxnLst>
                <a:cxn ang="0">
                  <a:pos x="138" y="12"/>
                </a:cxn>
                <a:cxn ang="0">
                  <a:pos x="138" y="12"/>
                </a:cxn>
                <a:cxn ang="0">
                  <a:pos x="136" y="18"/>
                </a:cxn>
                <a:cxn ang="0">
                  <a:pos x="134" y="22"/>
                </a:cxn>
                <a:cxn ang="0">
                  <a:pos x="130" y="24"/>
                </a:cxn>
                <a:cxn ang="0">
                  <a:pos x="126" y="26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6" y="24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6" y="0"/>
                </a:cxn>
                <a:cxn ang="0">
                  <a:pos x="126" y="0"/>
                </a:cxn>
                <a:cxn ang="0">
                  <a:pos x="130" y="2"/>
                </a:cxn>
                <a:cxn ang="0">
                  <a:pos x="134" y="4"/>
                </a:cxn>
                <a:cxn ang="0">
                  <a:pos x="136" y="8"/>
                </a:cxn>
                <a:cxn ang="0">
                  <a:pos x="138" y="12"/>
                </a:cxn>
                <a:cxn ang="0">
                  <a:pos x="138" y="12"/>
                </a:cxn>
              </a:cxnLst>
              <a:rect l="0" t="0" r="r" b="b"/>
              <a:pathLst>
                <a:path w="138" h="26">
                  <a:moveTo>
                    <a:pt x="138" y="12"/>
                  </a:moveTo>
                  <a:lnTo>
                    <a:pt x="138" y="12"/>
                  </a:lnTo>
                  <a:lnTo>
                    <a:pt x="136" y="18"/>
                  </a:lnTo>
                  <a:lnTo>
                    <a:pt x="134" y="22"/>
                  </a:lnTo>
                  <a:lnTo>
                    <a:pt x="130" y="24"/>
                  </a:lnTo>
                  <a:lnTo>
                    <a:pt x="126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6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4" y="4"/>
                  </a:lnTo>
                  <a:lnTo>
                    <a:pt x="136" y="8"/>
                  </a:lnTo>
                  <a:lnTo>
                    <a:pt x="138" y="12"/>
                  </a:lnTo>
                  <a:lnTo>
                    <a:pt x="138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1" name="Freeform 70"/>
            <p:cNvSpPr>
              <a:spLocks/>
            </p:cNvSpPr>
            <p:nvPr/>
          </p:nvSpPr>
          <p:spPr bwMode="auto">
            <a:xfrm>
              <a:off x="4772025" y="2019300"/>
              <a:ext cx="120650" cy="28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6"/>
                </a:cxn>
                <a:cxn ang="0">
                  <a:pos x="10" y="18"/>
                </a:cxn>
                <a:cxn ang="0">
                  <a:pos x="18" y="18"/>
                </a:cxn>
                <a:cxn ang="0">
                  <a:pos x="58" y="18"/>
                </a:cxn>
                <a:cxn ang="0">
                  <a:pos x="58" y="18"/>
                </a:cxn>
                <a:cxn ang="0">
                  <a:pos x="66" y="18"/>
                </a:cxn>
                <a:cxn ang="0">
                  <a:pos x="70" y="16"/>
                </a:cxn>
                <a:cxn ang="0">
                  <a:pos x="74" y="12"/>
                </a:cxn>
                <a:cxn ang="0">
                  <a:pos x="76" y="6"/>
                </a:cxn>
                <a:cxn ang="0">
                  <a:pos x="76" y="0"/>
                </a:cxn>
                <a:cxn ang="0">
                  <a:pos x="0" y="0"/>
                </a:cxn>
              </a:cxnLst>
              <a:rect l="0" t="0" r="r" b="b"/>
              <a:pathLst>
                <a:path w="76" h="18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6"/>
                  </a:lnTo>
                  <a:lnTo>
                    <a:pt x="10" y="18"/>
                  </a:lnTo>
                  <a:lnTo>
                    <a:pt x="18" y="18"/>
                  </a:lnTo>
                  <a:lnTo>
                    <a:pt x="58" y="18"/>
                  </a:lnTo>
                  <a:lnTo>
                    <a:pt x="58" y="18"/>
                  </a:lnTo>
                  <a:lnTo>
                    <a:pt x="66" y="18"/>
                  </a:lnTo>
                  <a:lnTo>
                    <a:pt x="70" y="16"/>
                  </a:lnTo>
                  <a:lnTo>
                    <a:pt x="74" y="12"/>
                  </a:lnTo>
                  <a:lnTo>
                    <a:pt x="76" y="6"/>
                  </a:lnTo>
                  <a:lnTo>
                    <a:pt x="7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2" name="Freeform 71"/>
            <p:cNvSpPr>
              <a:spLocks noEditPoints="1"/>
            </p:cNvSpPr>
            <p:nvPr/>
          </p:nvSpPr>
          <p:spPr bwMode="auto">
            <a:xfrm>
              <a:off x="4514850" y="1063625"/>
              <a:ext cx="635000" cy="755650"/>
            </a:xfrm>
            <a:custGeom>
              <a:avLst/>
              <a:gdLst/>
              <a:ahLst/>
              <a:cxnLst>
                <a:cxn ang="0">
                  <a:pos x="342" y="58"/>
                </a:cxn>
                <a:cxn ang="0">
                  <a:pos x="312" y="34"/>
                </a:cxn>
                <a:cxn ang="0">
                  <a:pos x="278" y="16"/>
                </a:cxn>
                <a:cxn ang="0">
                  <a:pos x="240" y="4"/>
                </a:cxn>
                <a:cxn ang="0">
                  <a:pos x="200" y="0"/>
                </a:cxn>
                <a:cxn ang="0">
                  <a:pos x="180" y="0"/>
                </a:cxn>
                <a:cxn ang="0">
                  <a:pos x="140" y="8"/>
                </a:cxn>
                <a:cxn ang="0">
                  <a:pos x="104" y="24"/>
                </a:cxn>
                <a:cxn ang="0">
                  <a:pos x="72" y="46"/>
                </a:cxn>
                <a:cxn ang="0">
                  <a:pos x="58" y="58"/>
                </a:cxn>
                <a:cxn ang="0">
                  <a:pos x="34" y="88"/>
                </a:cxn>
                <a:cxn ang="0">
                  <a:pos x="16" y="122"/>
                </a:cxn>
                <a:cxn ang="0">
                  <a:pos x="4" y="160"/>
                </a:cxn>
                <a:cxn ang="0">
                  <a:pos x="0" y="200"/>
                </a:cxn>
                <a:cxn ang="0">
                  <a:pos x="0" y="214"/>
                </a:cxn>
                <a:cxn ang="0">
                  <a:pos x="10" y="254"/>
                </a:cxn>
                <a:cxn ang="0">
                  <a:pos x="34" y="306"/>
                </a:cxn>
                <a:cxn ang="0">
                  <a:pos x="66" y="354"/>
                </a:cxn>
                <a:cxn ang="0">
                  <a:pos x="100" y="402"/>
                </a:cxn>
                <a:cxn ang="0">
                  <a:pos x="124" y="444"/>
                </a:cxn>
                <a:cxn ang="0">
                  <a:pos x="138" y="470"/>
                </a:cxn>
                <a:cxn ang="0">
                  <a:pos x="142" y="474"/>
                </a:cxn>
                <a:cxn ang="0">
                  <a:pos x="150" y="476"/>
                </a:cxn>
                <a:cxn ang="0">
                  <a:pos x="250" y="476"/>
                </a:cxn>
                <a:cxn ang="0">
                  <a:pos x="258" y="474"/>
                </a:cxn>
                <a:cxn ang="0">
                  <a:pos x="262" y="470"/>
                </a:cxn>
                <a:cxn ang="0">
                  <a:pos x="276" y="444"/>
                </a:cxn>
                <a:cxn ang="0">
                  <a:pos x="300" y="402"/>
                </a:cxn>
                <a:cxn ang="0">
                  <a:pos x="334" y="354"/>
                </a:cxn>
                <a:cxn ang="0">
                  <a:pos x="366" y="306"/>
                </a:cxn>
                <a:cxn ang="0">
                  <a:pos x="392" y="254"/>
                </a:cxn>
                <a:cxn ang="0">
                  <a:pos x="400" y="214"/>
                </a:cxn>
                <a:cxn ang="0">
                  <a:pos x="400" y="200"/>
                </a:cxn>
                <a:cxn ang="0">
                  <a:pos x="396" y="160"/>
                </a:cxn>
                <a:cxn ang="0">
                  <a:pos x="386" y="122"/>
                </a:cxn>
                <a:cxn ang="0">
                  <a:pos x="366" y="88"/>
                </a:cxn>
                <a:cxn ang="0">
                  <a:pos x="342" y="58"/>
                </a:cxn>
                <a:cxn ang="0">
                  <a:pos x="200" y="38"/>
                </a:cxn>
                <a:cxn ang="0">
                  <a:pos x="220" y="40"/>
                </a:cxn>
                <a:cxn ang="0">
                  <a:pos x="254" y="50"/>
                </a:cxn>
                <a:cxn ang="0">
                  <a:pos x="282" y="62"/>
                </a:cxn>
                <a:cxn ang="0">
                  <a:pos x="314" y="88"/>
                </a:cxn>
                <a:cxn ang="0">
                  <a:pos x="322" y="98"/>
                </a:cxn>
                <a:cxn ang="0">
                  <a:pos x="338" y="120"/>
                </a:cxn>
                <a:cxn ang="0">
                  <a:pos x="352" y="150"/>
                </a:cxn>
                <a:cxn ang="0">
                  <a:pos x="360" y="182"/>
                </a:cxn>
                <a:cxn ang="0">
                  <a:pos x="364" y="200"/>
                </a:cxn>
                <a:cxn ang="0">
                  <a:pos x="346" y="164"/>
                </a:cxn>
                <a:cxn ang="0">
                  <a:pos x="314" y="116"/>
                </a:cxn>
                <a:cxn ang="0">
                  <a:pos x="300" y="100"/>
                </a:cxn>
                <a:cxn ang="0">
                  <a:pos x="270" y="76"/>
                </a:cxn>
                <a:cxn ang="0">
                  <a:pos x="210" y="42"/>
                </a:cxn>
                <a:cxn ang="0">
                  <a:pos x="200" y="38"/>
                </a:cxn>
              </a:cxnLst>
              <a:rect l="0" t="0" r="r" b="b"/>
              <a:pathLst>
                <a:path w="400" h="476">
                  <a:moveTo>
                    <a:pt x="342" y="58"/>
                  </a:moveTo>
                  <a:lnTo>
                    <a:pt x="342" y="58"/>
                  </a:lnTo>
                  <a:lnTo>
                    <a:pt x="328" y="46"/>
                  </a:lnTo>
                  <a:lnTo>
                    <a:pt x="312" y="34"/>
                  </a:lnTo>
                  <a:lnTo>
                    <a:pt x="296" y="24"/>
                  </a:lnTo>
                  <a:lnTo>
                    <a:pt x="278" y="16"/>
                  </a:lnTo>
                  <a:lnTo>
                    <a:pt x="260" y="8"/>
                  </a:lnTo>
                  <a:lnTo>
                    <a:pt x="240" y="4"/>
                  </a:lnTo>
                  <a:lnTo>
                    <a:pt x="220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180" y="0"/>
                  </a:lnTo>
                  <a:lnTo>
                    <a:pt x="160" y="4"/>
                  </a:lnTo>
                  <a:lnTo>
                    <a:pt x="140" y="8"/>
                  </a:lnTo>
                  <a:lnTo>
                    <a:pt x="122" y="16"/>
                  </a:lnTo>
                  <a:lnTo>
                    <a:pt x="104" y="24"/>
                  </a:lnTo>
                  <a:lnTo>
                    <a:pt x="88" y="34"/>
                  </a:lnTo>
                  <a:lnTo>
                    <a:pt x="72" y="46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46" y="72"/>
                  </a:lnTo>
                  <a:lnTo>
                    <a:pt x="34" y="88"/>
                  </a:lnTo>
                  <a:lnTo>
                    <a:pt x="24" y="104"/>
                  </a:lnTo>
                  <a:lnTo>
                    <a:pt x="16" y="122"/>
                  </a:lnTo>
                  <a:lnTo>
                    <a:pt x="8" y="140"/>
                  </a:lnTo>
                  <a:lnTo>
                    <a:pt x="4" y="160"/>
                  </a:lnTo>
                  <a:lnTo>
                    <a:pt x="0" y="18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14"/>
                  </a:lnTo>
                  <a:lnTo>
                    <a:pt x="2" y="228"/>
                  </a:lnTo>
                  <a:lnTo>
                    <a:pt x="10" y="254"/>
                  </a:lnTo>
                  <a:lnTo>
                    <a:pt x="20" y="280"/>
                  </a:lnTo>
                  <a:lnTo>
                    <a:pt x="34" y="306"/>
                  </a:lnTo>
                  <a:lnTo>
                    <a:pt x="50" y="330"/>
                  </a:lnTo>
                  <a:lnTo>
                    <a:pt x="66" y="354"/>
                  </a:lnTo>
                  <a:lnTo>
                    <a:pt x="100" y="402"/>
                  </a:lnTo>
                  <a:lnTo>
                    <a:pt x="100" y="402"/>
                  </a:lnTo>
                  <a:lnTo>
                    <a:pt x="114" y="424"/>
                  </a:lnTo>
                  <a:lnTo>
                    <a:pt x="124" y="444"/>
                  </a:lnTo>
                  <a:lnTo>
                    <a:pt x="132" y="462"/>
                  </a:lnTo>
                  <a:lnTo>
                    <a:pt x="138" y="470"/>
                  </a:lnTo>
                  <a:lnTo>
                    <a:pt x="138" y="470"/>
                  </a:lnTo>
                  <a:lnTo>
                    <a:pt x="142" y="474"/>
                  </a:lnTo>
                  <a:lnTo>
                    <a:pt x="146" y="476"/>
                  </a:lnTo>
                  <a:lnTo>
                    <a:pt x="150" y="476"/>
                  </a:lnTo>
                  <a:lnTo>
                    <a:pt x="250" y="476"/>
                  </a:lnTo>
                  <a:lnTo>
                    <a:pt x="250" y="476"/>
                  </a:lnTo>
                  <a:lnTo>
                    <a:pt x="254" y="476"/>
                  </a:lnTo>
                  <a:lnTo>
                    <a:pt x="258" y="474"/>
                  </a:lnTo>
                  <a:lnTo>
                    <a:pt x="262" y="470"/>
                  </a:lnTo>
                  <a:lnTo>
                    <a:pt x="262" y="470"/>
                  </a:lnTo>
                  <a:lnTo>
                    <a:pt x="268" y="462"/>
                  </a:lnTo>
                  <a:lnTo>
                    <a:pt x="276" y="444"/>
                  </a:lnTo>
                  <a:lnTo>
                    <a:pt x="286" y="424"/>
                  </a:lnTo>
                  <a:lnTo>
                    <a:pt x="300" y="402"/>
                  </a:lnTo>
                  <a:lnTo>
                    <a:pt x="300" y="402"/>
                  </a:lnTo>
                  <a:lnTo>
                    <a:pt x="334" y="354"/>
                  </a:lnTo>
                  <a:lnTo>
                    <a:pt x="350" y="330"/>
                  </a:lnTo>
                  <a:lnTo>
                    <a:pt x="366" y="306"/>
                  </a:lnTo>
                  <a:lnTo>
                    <a:pt x="380" y="280"/>
                  </a:lnTo>
                  <a:lnTo>
                    <a:pt x="392" y="254"/>
                  </a:lnTo>
                  <a:lnTo>
                    <a:pt x="398" y="228"/>
                  </a:lnTo>
                  <a:lnTo>
                    <a:pt x="400" y="214"/>
                  </a:lnTo>
                  <a:lnTo>
                    <a:pt x="400" y="200"/>
                  </a:lnTo>
                  <a:lnTo>
                    <a:pt x="400" y="200"/>
                  </a:lnTo>
                  <a:lnTo>
                    <a:pt x="400" y="180"/>
                  </a:lnTo>
                  <a:lnTo>
                    <a:pt x="396" y="160"/>
                  </a:lnTo>
                  <a:lnTo>
                    <a:pt x="392" y="140"/>
                  </a:lnTo>
                  <a:lnTo>
                    <a:pt x="386" y="122"/>
                  </a:lnTo>
                  <a:lnTo>
                    <a:pt x="376" y="104"/>
                  </a:lnTo>
                  <a:lnTo>
                    <a:pt x="366" y="88"/>
                  </a:lnTo>
                  <a:lnTo>
                    <a:pt x="356" y="72"/>
                  </a:lnTo>
                  <a:lnTo>
                    <a:pt x="342" y="58"/>
                  </a:lnTo>
                  <a:lnTo>
                    <a:pt x="342" y="58"/>
                  </a:lnTo>
                  <a:close/>
                  <a:moveTo>
                    <a:pt x="200" y="38"/>
                  </a:moveTo>
                  <a:lnTo>
                    <a:pt x="200" y="38"/>
                  </a:lnTo>
                  <a:lnTo>
                    <a:pt x="220" y="40"/>
                  </a:lnTo>
                  <a:lnTo>
                    <a:pt x="238" y="44"/>
                  </a:lnTo>
                  <a:lnTo>
                    <a:pt x="254" y="50"/>
                  </a:lnTo>
                  <a:lnTo>
                    <a:pt x="268" y="56"/>
                  </a:lnTo>
                  <a:lnTo>
                    <a:pt x="282" y="62"/>
                  </a:lnTo>
                  <a:lnTo>
                    <a:pt x="292" y="70"/>
                  </a:lnTo>
                  <a:lnTo>
                    <a:pt x="314" y="88"/>
                  </a:lnTo>
                  <a:lnTo>
                    <a:pt x="314" y="88"/>
                  </a:lnTo>
                  <a:lnTo>
                    <a:pt x="322" y="98"/>
                  </a:lnTo>
                  <a:lnTo>
                    <a:pt x="330" y="108"/>
                  </a:lnTo>
                  <a:lnTo>
                    <a:pt x="338" y="120"/>
                  </a:lnTo>
                  <a:lnTo>
                    <a:pt x="346" y="134"/>
                  </a:lnTo>
                  <a:lnTo>
                    <a:pt x="352" y="150"/>
                  </a:lnTo>
                  <a:lnTo>
                    <a:pt x="356" y="166"/>
                  </a:lnTo>
                  <a:lnTo>
                    <a:pt x="360" y="182"/>
                  </a:lnTo>
                  <a:lnTo>
                    <a:pt x="364" y="200"/>
                  </a:lnTo>
                  <a:lnTo>
                    <a:pt x="364" y="200"/>
                  </a:lnTo>
                  <a:lnTo>
                    <a:pt x="358" y="190"/>
                  </a:lnTo>
                  <a:lnTo>
                    <a:pt x="346" y="164"/>
                  </a:lnTo>
                  <a:lnTo>
                    <a:pt x="326" y="132"/>
                  </a:lnTo>
                  <a:lnTo>
                    <a:pt x="314" y="116"/>
                  </a:lnTo>
                  <a:lnTo>
                    <a:pt x="300" y="100"/>
                  </a:lnTo>
                  <a:lnTo>
                    <a:pt x="300" y="100"/>
                  </a:lnTo>
                  <a:lnTo>
                    <a:pt x="286" y="88"/>
                  </a:lnTo>
                  <a:lnTo>
                    <a:pt x="270" y="76"/>
                  </a:lnTo>
                  <a:lnTo>
                    <a:pt x="238" y="56"/>
                  </a:lnTo>
                  <a:lnTo>
                    <a:pt x="210" y="42"/>
                  </a:lnTo>
                  <a:lnTo>
                    <a:pt x="200" y="38"/>
                  </a:lnTo>
                  <a:lnTo>
                    <a:pt x="200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3" name="Freeform 72"/>
            <p:cNvSpPr>
              <a:spLocks/>
            </p:cNvSpPr>
            <p:nvPr/>
          </p:nvSpPr>
          <p:spPr bwMode="auto">
            <a:xfrm>
              <a:off x="4810125" y="882650"/>
              <a:ext cx="41275" cy="1206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38"/>
                </a:cxn>
                <a:cxn ang="0">
                  <a:pos x="0" y="64"/>
                </a:cxn>
                <a:cxn ang="0">
                  <a:pos x="0" y="64"/>
                </a:cxn>
                <a:cxn ang="0">
                  <a:pos x="2" y="68"/>
                </a:cxn>
                <a:cxn ang="0">
                  <a:pos x="4" y="72"/>
                </a:cxn>
                <a:cxn ang="0">
                  <a:pos x="8" y="74"/>
                </a:cxn>
                <a:cxn ang="0">
                  <a:pos x="14" y="76"/>
                </a:cxn>
                <a:cxn ang="0">
                  <a:pos x="14" y="76"/>
                </a:cxn>
                <a:cxn ang="0">
                  <a:pos x="18" y="74"/>
                </a:cxn>
                <a:cxn ang="0">
                  <a:pos x="22" y="72"/>
                </a:cxn>
                <a:cxn ang="0">
                  <a:pos x="26" y="68"/>
                </a:cxn>
                <a:cxn ang="0">
                  <a:pos x="26" y="64"/>
                </a:cxn>
                <a:cxn ang="0">
                  <a:pos x="26" y="38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26" y="6"/>
                </a:cxn>
                <a:cxn ang="0">
                  <a:pos x="22" y="4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6" h="76">
                  <a:moveTo>
                    <a:pt x="14" y="0"/>
                  </a:moveTo>
                  <a:lnTo>
                    <a:pt x="14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3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68"/>
                  </a:lnTo>
                  <a:lnTo>
                    <a:pt x="4" y="72"/>
                  </a:lnTo>
                  <a:lnTo>
                    <a:pt x="8" y="74"/>
                  </a:lnTo>
                  <a:lnTo>
                    <a:pt x="14" y="76"/>
                  </a:lnTo>
                  <a:lnTo>
                    <a:pt x="14" y="76"/>
                  </a:lnTo>
                  <a:lnTo>
                    <a:pt x="18" y="74"/>
                  </a:lnTo>
                  <a:lnTo>
                    <a:pt x="22" y="72"/>
                  </a:lnTo>
                  <a:lnTo>
                    <a:pt x="26" y="68"/>
                  </a:lnTo>
                  <a:lnTo>
                    <a:pt x="26" y="64"/>
                  </a:lnTo>
                  <a:lnTo>
                    <a:pt x="26" y="38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6" y="6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4" name="Freeform 73"/>
            <p:cNvSpPr>
              <a:spLocks/>
            </p:cNvSpPr>
            <p:nvPr/>
          </p:nvSpPr>
          <p:spPr bwMode="auto">
            <a:xfrm>
              <a:off x="5010150" y="946150"/>
              <a:ext cx="79375" cy="107950"/>
            </a:xfrm>
            <a:custGeom>
              <a:avLst/>
              <a:gdLst/>
              <a:ahLst/>
              <a:cxnLst>
                <a:cxn ang="0">
                  <a:pos x="44" y="2"/>
                </a:cxn>
                <a:cxn ang="0">
                  <a:pos x="44" y="2"/>
                </a:cxn>
                <a:cxn ang="0">
                  <a:pos x="40" y="0"/>
                </a:cxn>
                <a:cxn ang="0">
                  <a:pos x="34" y="0"/>
                </a:cxn>
                <a:cxn ang="0">
                  <a:pos x="30" y="2"/>
                </a:cxn>
                <a:cxn ang="0">
                  <a:pos x="28" y="6"/>
                </a:cxn>
                <a:cxn ang="0">
                  <a:pos x="14" y="28"/>
                </a:cxn>
                <a:cxn ang="0">
                  <a:pos x="2" y="50"/>
                </a:cxn>
                <a:cxn ang="0">
                  <a:pos x="2" y="50"/>
                </a:cxn>
                <a:cxn ang="0">
                  <a:pos x="0" y="56"/>
                </a:cxn>
                <a:cxn ang="0">
                  <a:pos x="0" y="60"/>
                </a:cxn>
                <a:cxn ang="0">
                  <a:pos x="2" y="64"/>
                </a:cxn>
                <a:cxn ang="0">
                  <a:pos x="6" y="68"/>
                </a:cxn>
                <a:cxn ang="0">
                  <a:pos x="6" y="68"/>
                </a:cxn>
                <a:cxn ang="0">
                  <a:pos x="12" y="68"/>
                </a:cxn>
                <a:cxn ang="0">
                  <a:pos x="16" y="68"/>
                </a:cxn>
                <a:cxn ang="0">
                  <a:pos x="20" y="66"/>
                </a:cxn>
                <a:cxn ang="0">
                  <a:pos x="24" y="64"/>
                </a:cxn>
                <a:cxn ang="0">
                  <a:pos x="36" y="40"/>
                </a:cxn>
                <a:cxn ang="0">
                  <a:pos x="50" y="18"/>
                </a:cxn>
                <a:cxn ang="0">
                  <a:pos x="50" y="18"/>
                </a:cxn>
                <a:cxn ang="0">
                  <a:pos x="50" y="14"/>
                </a:cxn>
                <a:cxn ang="0">
                  <a:pos x="50" y="10"/>
                </a:cxn>
                <a:cxn ang="0">
                  <a:pos x="48" y="6"/>
                </a:cxn>
                <a:cxn ang="0">
                  <a:pos x="44" y="2"/>
                </a:cxn>
                <a:cxn ang="0">
                  <a:pos x="44" y="2"/>
                </a:cxn>
              </a:cxnLst>
              <a:rect l="0" t="0" r="r" b="b"/>
              <a:pathLst>
                <a:path w="50" h="68">
                  <a:moveTo>
                    <a:pt x="44" y="2"/>
                  </a:moveTo>
                  <a:lnTo>
                    <a:pt x="44" y="2"/>
                  </a:lnTo>
                  <a:lnTo>
                    <a:pt x="40" y="0"/>
                  </a:lnTo>
                  <a:lnTo>
                    <a:pt x="34" y="0"/>
                  </a:lnTo>
                  <a:lnTo>
                    <a:pt x="30" y="2"/>
                  </a:lnTo>
                  <a:lnTo>
                    <a:pt x="28" y="6"/>
                  </a:lnTo>
                  <a:lnTo>
                    <a:pt x="14" y="28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12" y="68"/>
                  </a:lnTo>
                  <a:lnTo>
                    <a:pt x="16" y="68"/>
                  </a:lnTo>
                  <a:lnTo>
                    <a:pt x="20" y="66"/>
                  </a:lnTo>
                  <a:lnTo>
                    <a:pt x="24" y="64"/>
                  </a:lnTo>
                  <a:lnTo>
                    <a:pt x="36" y="40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4"/>
                  </a:lnTo>
                  <a:lnTo>
                    <a:pt x="50" y="10"/>
                  </a:lnTo>
                  <a:lnTo>
                    <a:pt x="48" y="6"/>
                  </a:lnTo>
                  <a:lnTo>
                    <a:pt x="44" y="2"/>
                  </a:lnTo>
                  <a:lnTo>
                    <a:pt x="4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5" name="Freeform 74"/>
            <p:cNvSpPr>
              <a:spLocks/>
            </p:cNvSpPr>
            <p:nvPr/>
          </p:nvSpPr>
          <p:spPr bwMode="auto">
            <a:xfrm>
              <a:off x="5156200" y="1120775"/>
              <a:ext cx="107950" cy="79375"/>
            </a:xfrm>
            <a:custGeom>
              <a:avLst/>
              <a:gdLst/>
              <a:ahLst/>
              <a:cxnLst>
                <a:cxn ang="0">
                  <a:pos x="68" y="6"/>
                </a:cxn>
                <a:cxn ang="0">
                  <a:pos x="68" y="6"/>
                </a:cxn>
                <a:cxn ang="0">
                  <a:pos x="64" y="2"/>
                </a:cxn>
                <a:cxn ang="0">
                  <a:pos x="60" y="0"/>
                </a:cxn>
                <a:cxn ang="0">
                  <a:pos x="56" y="0"/>
                </a:cxn>
                <a:cxn ang="0">
                  <a:pos x="50" y="2"/>
                </a:cxn>
                <a:cxn ang="0">
                  <a:pos x="28" y="14"/>
                </a:cxn>
                <a:cxn ang="0">
                  <a:pos x="6" y="28"/>
                </a:cxn>
                <a:cxn ang="0">
                  <a:pos x="6" y="28"/>
                </a:cxn>
                <a:cxn ang="0">
                  <a:pos x="2" y="30"/>
                </a:cxn>
                <a:cxn ang="0">
                  <a:pos x="0" y="36"/>
                </a:cxn>
                <a:cxn ang="0">
                  <a:pos x="0" y="40"/>
                </a:cxn>
                <a:cxn ang="0">
                  <a:pos x="2" y="44"/>
                </a:cxn>
                <a:cxn ang="0">
                  <a:pos x="2" y="44"/>
                </a:cxn>
                <a:cxn ang="0">
                  <a:pos x="6" y="48"/>
                </a:cxn>
                <a:cxn ang="0">
                  <a:pos x="10" y="50"/>
                </a:cxn>
                <a:cxn ang="0">
                  <a:pos x="14" y="50"/>
                </a:cxn>
                <a:cxn ang="0">
                  <a:pos x="18" y="50"/>
                </a:cxn>
                <a:cxn ang="0">
                  <a:pos x="40" y="36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6" y="20"/>
                </a:cxn>
                <a:cxn ang="0">
                  <a:pos x="68" y="16"/>
                </a:cxn>
                <a:cxn ang="0">
                  <a:pos x="68" y="12"/>
                </a:cxn>
                <a:cxn ang="0">
                  <a:pos x="68" y="6"/>
                </a:cxn>
                <a:cxn ang="0">
                  <a:pos x="68" y="6"/>
                </a:cxn>
              </a:cxnLst>
              <a:rect l="0" t="0" r="r" b="b"/>
              <a:pathLst>
                <a:path w="68" h="50">
                  <a:moveTo>
                    <a:pt x="68" y="6"/>
                  </a:moveTo>
                  <a:lnTo>
                    <a:pt x="68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0" y="2"/>
                  </a:lnTo>
                  <a:lnTo>
                    <a:pt x="28" y="14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6" y="48"/>
                  </a:lnTo>
                  <a:lnTo>
                    <a:pt x="10" y="50"/>
                  </a:lnTo>
                  <a:lnTo>
                    <a:pt x="14" y="50"/>
                  </a:lnTo>
                  <a:lnTo>
                    <a:pt x="18" y="50"/>
                  </a:lnTo>
                  <a:lnTo>
                    <a:pt x="40" y="36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6" y="20"/>
                  </a:lnTo>
                  <a:lnTo>
                    <a:pt x="68" y="16"/>
                  </a:lnTo>
                  <a:lnTo>
                    <a:pt x="68" y="12"/>
                  </a:lnTo>
                  <a:lnTo>
                    <a:pt x="68" y="6"/>
                  </a:lnTo>
                  <a:lnTo>
                    <a:pt x="6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6" name="Freeform 75"/>
            <p:cNvSpPr>
              <a:spLocks/>
            </p:cNvSpPr>
            <p:nvPr/>
          </p:nvSpPr>
          <p:spPr bwMode="auto">
            <a:xfrm>
              <a:off x="5210175" y="1362075"/>
              <a:ext cx="120650" cy="38100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38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12" y="24"/>
                </a:cxn>
                <a:cxn ang="0">
                  <a:pos x="38" y="24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8" y="24"/>
                </a:cxn>
                <a:cxn ang="0">
                  <a:pos x="72" y="20"/>
                </a:cxn>
                <a:cxn ang="0">
                  <a:pos x="74" y="16"/>
                </a:cxn>
                <a:cxn ang="0">
                  <a:pos x="76" y="12"/>
                </a:cxn>
                <a:cxn ang="0">
                  <a:pos x="76" y="12"/>
                </a:cxn>
                <a:cxn ang="0">
                  <a:pos x="74" y="6"/>
                </a:cxn>
                <a:cxn ang="0">
                  <a:pos x="72" y="2"/>
                </a:cxn>
                <a:cxn ang="0">
                  <a:pos x="68" y="0"/>
                </a:cxn>
                <a:cxn ang="0">
                  <a:pos x="64" y="0"/>
                </a:cxn>
                <a:cxn ang="0">
                  <a:pos x="64" y="0"/>
                </a:cxn>
              </a:cxnLst>
              <a:rect l="0" t="0" r="r" b="b"/>
              <a:pathLst>
                <a:path w="76" h="24">
                  <a:moveTo>
                    <a:pt x="64" y="0"/>
                  </a:moveTo>
                  <a:lnTo>
                    <a:pt x="3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38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8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4" y="6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7" name="Freeform 76"/>
            <p:cNvSpPr>
              <a:spLocks/>
            </p:cNvSpPr>
            <p:nvPr/>
          </p:nvSpPr>
          <p:spPr bwMode="auto">
            <a:xfrm>
              <a:off x="5156200" y="1558925"/>
              <a:ext cx="107950" cy="79375"/>
            </a:xfrm>
            <a:custGeom>
              <a:avLst/>
              <a:gdLst/>
              <a:ahLst/>
              <a:cxnLst>
                <a:cxn ang="0">
                  <a:pos x="64" y="28"/>
                </a:cxn>
                <a:cxn ang="0">
                  <a:pos x="40" y="14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6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4"/>
                </a:cxn>
                <a:cxn ang="0">
                  <a:pos x="28" y="36"/>
                </a:cxn>
                <a:cxn ang="0">
                  <a:pos x="50" y="50"/>
                </a:cxn>
                <a:cxn ang="0">
                  <a:pos x="50" y="50"/>
                </a:cxn>
                <a:cxn ang="0">
                  <a:pos x="56" y="50"/>
                </a:cxn>
                <a:cxn ang="0">
                  <a:pos x="60" y="50"/>
                </a:cxn>
                <a:cxn ang="0">
                  <a:pos x="64" y="48"/>
                </a:cxn>
                <a:cxn ang="0">
                  <a:pos x="68" y="44"/>
                </a:cxn>
                <a:cxn ang="0">
                  <a:pos x="68" y="44"/>
                </a:cxn>
                <a:cxn ang="0">
                  <a:pos x="68" y="40"/>
                </a:cxn>
                <a:cxn ang="0">
                  <a:pos x="68" y="36"/>
                </a:cxn>
                <a:cxn ang="0">
                  <a:pos x="66" y="30"/>
                </a:cxn>
                <a:cxn ang="0">
                  <a:pos x="64" y="28"/>
                </a:cxn>
                <a:cxn ang="0">
                  <a:pos x="64" y="28"/>
                </a:cxn>
              </a:cxnLst>
              <a:rect l="0" t="0" r="r" b="b"/>
              <a:pathLst>
                <a:path w="68" h="50">
                  <a:moveTo>
                    <a:pt x="64" y="28"/>
                  </a:moveTo>
                  <a:lnTo>
                    <a:pt x="40" y="14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4"/>
                  </a:lnTo>
                  <a:lnTo>
                    <a:pt x="28" y="36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60" y="50"/>
                  </a:lnTo>
                  <a:lnTo>
                    <a:pt x="64" y="48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68" y="40"/>
                  </a:lnTo>
                  <a:lnTo>
                    <a:pt x="68" y="36"/>
                  </a:lnTo>
                  <a:lnTo>
                    <a:pt x="66" y="30"/>
                  </a:lnTo>
                  <a:lnTo>
                    <a:pt x="64" y="28"/>
                  </a:lnTo>
                  <a:lnTo>
                    <a:pt x="6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8" name="Freeform 77"/>
            <p:cNvSpPr>
              <a:spLocks/>
            </p:cNvSpPr>
            <p:nvPr/>
          </p:nvSpPr>
          <p:spPr bwMode="auto">
            <a:xfrm>
              <a:off x="4572000" y="946150"/>
              <a:ext cx="79375" cy="107950"/>
            </a:xfrm>
            <a:custGeom>
              <a:avLst/>
              <a:gdLst/>
              <a:ahLst/>
              <a:cxnLst>
                <a:cxn ang="0">
                  <a:pos x="50" y="50"/>
                </a:cxn>
                <a:cxn ang="0">
                  <a:pos x="36" y="2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2"/>
                </a:cxn>
                <a:cxn ang="0">
                  <a:pos x="16" y="0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2" y="18"/>
                </a:cxn>
                <a:cxn ang="0">
                  <a:pos x="14" y="40"/>
                </a:cxn>
                <a:cxn ang="0">
                  <a:pos x="28" y="64"/>
                </a:cxn>
                <a:cxn ang="0">
                  <a:pos x="28" y="64"/>
                </a:cxn>
                <a:cxn ang="0">
                  <a:pos x="30" y="66"/>
                </a:cxn>
                <a:cxn ang="0">
                  <a:pos x="34" y="68"/>
                </a:cxn>
                <a:cxn ang="0">
                  <a:pos x="40" y="68"/>
                </a:cxn>
                <a:cxn ang="0">
                  <a:pos x="44" y="68"/>
                </a:cxn>
                <a:cxn ang="0">
                  <a:pos x="44" y="68"/>
                </a:cxn>
                <a:cxn ang="0">
                  <a:pos x="48" y="64"/>
                </a:cxn>
                <a:cxn ang="0">
                  <a:pos x="50" y="60"/>
                </a:cxn>
                <a:cxn ang="0">
                  <a:pos x="50" y="56"/>
                </a:cxn>
                <a:cxn ang="0">
                  <a:pos x="50" y="50"/>
                </a:cxn>
                <a:cxn ang="0">
                  <a:pos x="50" y="50"/>
                </a:cxn>
              </a:cxnLst>
              <a:rect l="0" t="0" r="r" b="b"/>
              <a:pathLst>
                <a:path w="50" h="68">
                  <a:moveTo>
                    <a:pt x="50" y="50"/>
                  </a:moveTo>
                  <a:lnTo>
                    <a:pt x="36" y="2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14" y="40"/>
                  </a:lnTo>
                  <a:lnTo>
                    <a:pt x="28" y="64"/>
                  </a:lnTo>
                  <a:lnTo>
                    <a:pt x="28" y="64"/>
                  </a:lnTo>
                  <a:lnTo>
                    <a:pt x="30" y="66"/>
                  </a:lnTo>
                  <a:lnTo>
                    <a:pt x="34" y="68"/>
                  </a:lnTo>
                  <a:lnTo>
                    <a:pt x="40" y="68"/>
                  </a:lnTo>
                  <a:lnTo>
                    <a:pt x="44" y="68"/>
                  </a:lnTo>
                  <a:lnTo>
                    <a:pt x="44" y="68"/>
                  </a:lnTo>
                  <a:lnTo>
                    <a:pt x="48" y="64"/>
                  </a:lnTo>
                  <a:lnTo>
                    <a:pt x="50" y="60"/>
                  </a:lnTo>
                  <a:lnTo>
                    <a:pt x="50" y="56"/>
                  </a:lnTo>
                  <a:lnTo>
                    <a:pt x="50" y="50"/>
                  </a:lnTo>
                  <a:lnTo>
                    <a:pt x="5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9" name="Freeform 78"/>
            <p:cNvSpPr>
              <a:spLocks/>
            </p:cNvSpPr>
            <p:nvPr/>
          </p:nvSpPr>
          <p:spPr bwMode="auto">
            <a:xfrm>
              <a:off x="4397375" y="1120775"/>
              <a:ext cx="107950" cy="79375"/>
            </a:xfrm>
            <a:custGeom>
              <a:avLst/>
              <a:gdLst/>
              <a:ahLst/>
              <a:cxnLst>
                <a:cxn ang="0">
                  <a:pos x="64" y="28"/>
                </a:cxn>
                <a:cxn ang="0">
                  <a:pos x="40" y="14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4"/>
                </a:cxn>
                <a:cxn ang="0">
                  <a:pos x="28" y="36"/>
                </a:cxn>
                <a:cxn ang="0">
                  <a:pos x="50" y="50"/>
                </a:cxn>
                <a:cxn ang="0">
                  <a:pos x="50" y="50"/>
                </a:cxn>
                <a:cxn ang="0">
                  <a:pos x="56" y="50"/>
                </a:cxn>
                <a:cxn ang="0">
                  <a:pos x="60" y="50"/>
                </a:cxn>
                <a:cxn ang="0">
                  <a:pos x="64" y="48"/>
                </a:cxn>
                <a:cxn ang="0">
                  <a:pos x="66" y="44"/>
                </a:cxn>
                <a:cxn ang="0">
                  <a:pos x="66" y="44"/>
                </a:cxn>
                <a:cxn ang="0">
                  <a:pos x="68" y="40"/>
                </a:cxn>
                <a:cxn ang="0">
                  <a:pos x="68" y="36"/>
                </a:cxn>
                <a:cxn ang="0">
                  <a:pos x="66" y="30"/>
                </a:cxn>
                <a:cxn ang="0">
                  <a:pos x="64" y="28"/>
                </a:cxn>
                <a:cxn ang="0">
                  <a:pos x="64" y="28"/>
                </a:cxn>
              </a:cxnLst>
              <a:rect l="0" t="0" r="r" b="b"/>
              <a:pathLst>
                <a:path w="68" h="50">
                  <a:moveTo>
                    <a:pt x="64" y="28"/>
                  </a:moveTo>
                  <a:lnTo>
                    <a:pt x="40" y="14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4"/>
                  </a:lnTo>
                  <a:lnTo>
                    <a:pt x="28" y="36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60" y="50"/>
                  </a:lnTo>
                  <a:lnTo>
                    <a:pt x="64" y="48"/>
                  </a:lnTo>
                  <a:lnTo>
                    <a:pt x="66" y="44"/>
                  </a:lnTo>
                  <a:lnTo>
                    <a:pt x="66" y="44"/>
                  </a:lnTo>
                  <a:lnTo>
                    <a:pt x="68" y="40"/>
                  </a:lnTo>
                  <a:lnTo>
                    <a:pt x="68" y="36"/>
                  </a:lnTo>
                  <a:lnTo>
                    <a:pt x="66" y="30"/>
                  </a:lnTo>
                  <a:lnTo>
                    <a:pt x="64" y="28"/>
                  </a:lnTo>
                  <a:lnTo>
                    <a:pt x="6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0" name="Freeform 79"/>
            <p:cNvSpPr>
              <a:spLocks/>
            </p:cNvSpPr>
            <p:nvPr/>
          </p:nvSpPr>
          <p:spPr bwMode="auto">
            <a:xfrm>
              <a:off x="4333875" y="1362075"/>
              <a:ext cx="120650" cy="38100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38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12" y="24"/>
                </a:cxn>
                <a:cxn ang="0">
                  <a:pos x="38" y="24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8" y="24"/>
                </a:cxn>
                <a:cxn ang="0">
                  <a:pos x="72" y="20"/>
                </a:cxn>
                <a:cxn ang="0">
                  <a:pos x="74" y="16"/>
                </a:cxn>
                <a:cxn ang="0">
                  <a:pos x="76" y="12"/>
                </a:cxn>
                <a:cxn ang="0">
                  <a:pos x="76" y="12"/>
                </a:cxn>
                <a:cxn ang="0">
                  <a:pos x="74" y="6"/>
                </a:cxn>
                <a:cxn ang="0">
                  <a:pos x="72" y="2"/>
                </a:cxn>
                <a:cxn ang="0">
                  <a:pos x="68" y="0"/>
                </a:cxn>
                <a:cxn ang="0">
                  <a:pos x="64" y="0"/>
                </a:cxn>
                <a:cxn ang="0">
                  <a:pos x="64" y="0"/>
                </a:cxn>
              </a:cxnLst>
              <a:rect l="0" t="0" r="r" b="b"/>
              <a:pathLst>
                <a:path w="76" h="24">
                  <a:moveTo>
                    <a:pt x="64" y="0"/>
                  </a:moveTo>
                  <a:lnTo>
                    <a:pt x="3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38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8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4" y="6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1" name="Freeform 80"/>
            <p:cNvSpPr>
              <a:spLocks/>
            </p:cNvSpPr>
            <p:nvPr/>
          </p:nvSpPr>
          <p:spPr bwMode="auto">
            <a:xfrm>
              <a:off x="4397375" y="1558925"/>
              <a:ext cx="107950" cy="793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66" y="6"/>
                </a:cxn>
                <a:cxn ang="0">
                  <a:pos x="64" y="4"/>
                </a:cxn>
                <a:cxn ang="0">
                  <a:pos x="60" y="0"/>
                </a:cxn>
                <a:cxn ang="0">
                  <a:pos x="56" y="0"/>
                </a:cxn>
                <a:cxn ang="0">
                  <a:pos x="50" y="2"/>
                </a:cxn>
                <a:cxn ang="0">
                  <a:pos x="28" y="14"/>
                </a:cxn>
                <a:cxn ang="0">
                  <a:pos x="6" y="28"/>
                </a:cxn>
                <a:cxn ang="0">
                  <a:pos x="6" y="28"/>
                </a:cxn>
                <a:cxn ang="0">
                  <a:pos x="2" y="30"/>
                </a:cxn>
                <a:cxn ang="0">
                  <a:pos x="0" y="36"/>
                </a:cxn>
                <a:cxn ang="0">
                  <a:pos x="0" y="40"/>
                </a:cxn>
                <a:cxn ang="0">
                  <a:pos x="2" y="44"/>
                </a:cxn>
                <a:cxn ang="0">
                  <a:pos x="2" y="44"/>
                </a:cxn>
                <a:cxn ang="0">
                  <a:pos x="4" y="48"/>
                </a:cxn>
                <a:cxn ang="0">
                  <a:pos x="10" y="50"/>
                </a:cxn>
                <a:cxn ang="0">
                  <a:pos x="14" y="50"/>
                </a:cxn>
                <a:cxn ang="0">
                  <a:pos x="18" y="50"/>
                </a:cxn>
                <a:cxn ang="0">
                  <a:pos x="40" y="36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6" y="20"/>
                </a:cxn>
                <a:cxn ang="0">
                  <a:pos x="68" y="16"/>
                </a:cxn>
                <a:cxn ang="0">
                  <a:pos x="68" y="12"/>
                </a:cxn>
                <a:cxn ang="0">
                  <a:pos x="66" y="6"/>
                </a:cxn>
                <a:cxn ang="0">
                  <a:pos x="66" y="6"/>
                </a:cxn>
              </a:cxnLst>
              <a:rect l="0" t="0" r="r" b="b"/>
              <a:pathLst>
                <a:path w="68" h="50">
                  <a:moveTo>
                    <a:pt x="66" y="6"/>
                  </a:moveTo>
                  <a:lnTo>
                    <a:pt x="66" y="6"/>
                  </a:lnTo>
                  <a:lnTo>
                    <a:pt x="64" y="4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0" y="2"/>
                  </a:lnTo>
                  <a:lnTo>
                    <a:pt x="28" y="14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4" y="48"/>
                  </a:lnTo>
                  <a:lnTo>
                    <a:pt x="10" y="50"/>
                  </a:lnTo>
                  <a:lnTo>
                    <a:pt x="14" y="50"/>
                  </a:lnTo>
                  <a:lnTo>
                    <a:pt x="18" y="50"/>
                  </a:lnTo>
                  <a:lnTo>
                    <a:pt x="40" y="36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6" y="20"/>
                  </a:lnTo>
                  <a:lnTo>
                    <a:pt x="68" y="16"/>
                  </a:lnTo>
                  <a:lnTo>
                    <a:pt x="68" y="12"/>
                  </a:lnTo>
                  <a:lnTo>
                    <a:pt x="66" y="6"/>
                  </a:lnTo>
                  <a:lnTo>
                    <a:pt x="66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</p:grpSp>
      <p:sp>
        <p:nvSpPr>
          <p:cNvPr id="52" name="Freeform 124"/>
          <p:cNvSpPr>
            <a:spLocks noEditPoints="1"/>
          </p:cNvSpPr>
          <p:nvPr/>
        </p:nvSpPr>
        <p:spPr bwMode="auto">
          <a:xfrm>
            <a:off x="1917143" y="3923156"/>
            <a:ext cx="427104" cy="525467"/>
          </a:xfrm>
          <a:custGeom>
            <a:avLst/>
            <a:gdLst/>
            <a:ahLst/>
            <a:cxnLst>
              <a:cxn ang="0">
                <a:pos x="318" y="292"/>
              </a:cxn>
              <a:cxn ang="0">
                <a:pos x="288" y="262"/>
              </a:cxn>
              <a:cxn ang="0">
                <a:pos x="248" y="244"/>
              </a:cxn>
              <a:cxn ang="0">
                <a:pos x="220" y="346"/>
              </a:cxn>
              <a:cxn ang="0">
                <a:pos x="214" y="358"/>
              </a:cxn>
              <a:cxn ang="0">
                <a:pos x="202" y="362"/>
              </a:cxn>
              <a:cxn ang="0">
                <a:pos x="196" y="362"/>
              </a:cxn>
              <a:cxn ang="0">
                <a:pos x="186" y="352"/>
              </a:cxn>
              <a:cxn ang="0">
                <a:pos x="186" y="266"/>
              </a:cxn>
              <a:cxn ang="0">
                <a:pos x="184" y="258"/>
              </a:cxn>
              <a:cxn ang="0">
                <a:pos x="172" y="246"/>
              </a:cxn>
              <a:cxn ang="0">
                <a:pos x="164" y="244"/>
              </a:cxn>
              <a:cxn ang="0">
                <a:pos x="150" y="250"/>
              </a:cxn>
              <a:cxn ang="0">
                <a:pos x="144" y="266"/>
              </a:cxn>
              <a:cxn ang="0">
                <a:pos x="144" y="346"/>
              </a:cxn>
              <a:cxn ang="0">
                <a:pos x="138" y="358"/>
              </a:cxn>
              <a:cxn ang="0">
                <a:pos x="126" y="362"/>
              </a:cxn>
              <a:cxn ang="0">
                <a:pos x="120" y="362"/>
              </a:cxn>
              <a:cxn ang="0">
                <a:pos x="110" y="352"/>
              </a:cxn>
              <a:cxn ang="0">
                <a:pos x="80" y="244"/>
              </a:cxn>
              <a:cxn ang="0">
                <a:pos x="60" y="252"/>
              </a:cxn>
              <a:cxn ang="0">
                <a:pos x="24" y="276"/>
              </a:cxn>
              <a:cxn ang="0">
                <a:pos x="10" y="292"/>
              </a:cxn>
              <a:cxn ang="0">
                <a:pos x="2" y="310"/>
              </a:cxn>
              <a:cxn ang="0">
                <a:pos x="0" y="330"/>
              </a:cxn>
              <a:cxn ang="0">
                <a:pos x="0" y="354"/>
              </a:cxn>
              <a:cxn ang="0">
                <a:pos x="0" y="372"/>
              </a:cxn>
              <a:cxn ang="0">
                <a:pos x="2" y="384"/>
              </a:cxn>
              <a:cxn ang="0">
                <a:pos x="10" y="396"/>
              </a:cxn>
              <a:cxn ang="0">
                <a:pos x="20" y="402"/>
              </a:cxn>
              <a:cxn ang="0">
                <a:pos x="34" y="406"/>
              </a:cxn>
              <a:cxn ang="0">
                <a:pos x="296" y="406"/>
              </a:cxn>
              <a:cxn ang="0">
                <a:pos x="308" y="402"/>
              </a:cxn>
              <a:cxn ang="0">
                <a:pos x="320" y="396"/>
              </a:cxn>
              <a:cxn ang="0">
                <a:pos x="326" y="384"/>
              </a:cxn>
              <a:cxn ang="0">
                <a:pos x="330" y="372"/>
              </a:cxn>
              <a:cxn ang="0">
                <a:pos x="330" y="338"/>
              </a:cxn>
              <a:cxn ang="0">
                <a:pos x="330" y="330"/>
              </a:cxn>
              <a:cxn ang="0">
                <a:pos x="326" y="310"/>
              </a:cxn>
              <a:cxn ang="0">
                <a:pos x="318" y="292"/>
              </a:cxn>
              <a:cxn ang="0">
                <a:pos x="76" y="88"/>
              </a:cxn>
              <a:cxn ang="0">
                <a:pos x="78" y="108"/>
              </a:cxn>
              <a:cxn ang="0">
                <a:pos x="88" y="148"/>
              </a:cxn>
              <a:cxn ang="0">
                <a:pos x="110" y="186"/>
              </a:cxn>
              <a:cxn ang="0">
                <a:pos x="126" y="198"/>
              </a:cxn>
              <a:cxn ang="0">
                <a:pos x="144" y="208"/>
              </a:cxn>
              <a:cxn ang="0">
                <a:pos x="164" y="210"/>
              </a:cxn>
              <a:cxn ang="0">
                <a:pos x="174" y="210"/>
              </a:cxn>
              <a:cxn ang="0">
                <a:pos x="194" y="204"/>
              </a:cxn>
              <a:cxn ang="0">
                <a:pos x="210" y="192"/>
              </a:cxn>
              <a:cxn ang="0">
                <a:pos x="230" y="168"/>
              </a:cxn>
              <a:cxn ang="0">
                <a:pos x="248" y="128"/>
              </a:cxn>
              <a:cxn ang="0">
                <a:pos x="254" y="88"/>
              </a:cxn>
              <a:cxn ang="0">
                <a:pos x="252" y="70"/>
              </a:cxn>
              <a:cxn ang="0">
                <a:pos x="238" y="38"/>
              </a:cxn>
              <a:cxn ang="0">
                <a:pos x="214" y="14"/>
              </a:cxn>
              <a:cxn ang="0">
                <a:pos x="182" y="0"/>
              </a:cxn>
              <a:cxn ang="0">
                <a:pos x="164" y="0"/>
              </a:cxn>
              <a:cxn ang="0">
                <a:pos x="130" y="6"/>
              </a:cxn>
              <a:cxn ang="0">
                <a:pos x="102" y="26"/>
              </a:cxn>
              <a:cxn ang="0">
                <a:pos x="82" y="54"/>
              </a:cxn>
              <a:cxn ang="0">
                <a:pos x="76" y="88"/>
              </a:cxn>
            </a:cxnLst>
            <a:rect l="0" t="0" r="r" b="b"/>
            <a:pathLst>
              <a:path w="330" h="406">
                <a:moveTo>
                  <a:pt x="318" y="292"/>
                </a:moveTo>
                <a:lnTo>
                  <a:pt x="318" y="292"/>
                </a:lnTo>
                <a:lnTo>
                  <a:pt x="304" y="276"/>
                </a:lnTo>
                <a:lnTo>
                  <a:pt x="288" y="262"/>
                </a:lnTo>
                <a:lnTo>
                  <a:pt x="270" y="252"/>
                </a:lnTo>
                <a:lnTo>
                  <a:pt x="248" y="244"/>
                </a:lnTo>
                <a:lnTo>
                  <a:pt x="220" y="346"/>
                </a:lnTo>
                <a:lnTo>
                  <a:pt x="220" y="346"/>
                </a:lnTo>
                <a:lnTo>
                  <a:pt x="218" y="352"/>
                </a:lnTo>
                <a:lnTo>
                  <a:pt x="214" y="358"/>
                </a:lnTo>
                <a:lnTo>
                  <a:pt x="210" y="362"/>
                </a:lnTo>
                <a:lnTo>
                  <a:pt x="202" y="362"/>
                </a:lnTo>
                <a:lnTo>
                  <a:pt x="202" y="362"/>
                </a:lnTo>
                <a:lnTo>
                  <a:pt x="196" y="362"/>
                </a:lnTo>
                <a:lnTo>
                  <a:pt x="190" y="358"/>
                </a:lnTo>
                <a:lnTo>
                  <a:pt x="186" y="352"/>
                </a:lnTo>
                <a:lnTo>
                  <a:pt x="186" y="346"/>
                </a:lnTo>
                <a:lnTo>
                  <a:pt x="186" y="266"/>
                </a:lnTo>
                <a:lnTo>
                  <a:pt x="186" y="266"/>
                </a:lnTo>
                <a:lnTo>
                  <a:pt x="184" y="258"/>
                </a:lnTo>
                <a:lnTo>
                  <a:pt x="180" y="250"/>
                </a:lnTo>
                <a:lnTo>
                  <a:pt x="172" y="246"/>
                </a:lnTo>
                <a:lnTo>
                  <a:pt x="164" y="244"/>
                </a:lnTo>
                <a:lnTo>
                  <a:pt x="164" y="244"/>
                </a:lnTo>
                <a:lnTo>
                  <a:pt x="156" y="246"/>
                </a:lnTo>
                <a:lnTo>
                  <a:pt x="150" y="250"/>
                </a:lnTo>
                <a:lnTo>
                  <a:pt x="144" y="258"/>
                </a:lnTo>
                <a:lnTo>
                  <a:pt x="144" y="266"/>
                </a:lnTo>
                <a:lnTo>
                  <a:pt x="144" y="346"/>
                </a:lnTo>
                <a:lnTo>
                  <a:pt x="144" y="346"/>
                </a:lnTo>
                <a:lnTo>
                  <a:pt x="142" y="352"/>
                </a:lnTo>
                <a:lnTo>
                  <a:pt x="138" y="358"/>
                </a:lnTo>
                <a:lnTo>
                  <a:pt x="132" y="362"/>
                </a:lnTo>
                <a:lnTo>
                  <a:pt x="126" y="362"/>
                </a:lnTo>
                <a:lnTo>
                  <a:pt x="126" y="362"/>
                </a:lnTo>
                <a:lnTo>
                  <a:pt x="120" y="362"/>
                </a:lnTo>
                <a:lnTo>
                  <a:pt x="114" y="358"/>
                </a:lnTo>
                <a:lnTo>
                  <a:pt x="110" y="352"/>
                </a:lnTo>
                <a:lnTo>
                  <a:pt x="110" y="346"/>
                </a:lnTo>
                <a:lnTo>
                  <a:pt x="80" y="244"/>
                </a:lnTo>
                <a:lnTo>
                  <a:pt x="80" y="244"/>
                </a:lnTo>
                <a:lnTo>
                  <a:pt x="60" y="252"/>
                </a:lnTo>
                <a:lnTo>
                  <a:pt x="40" y="262"/>
                </a:lnTo>
                <a:lnTo>
                  <a:pt x="24" y="276"/>
                </a:lnTo>
                <a:lnTo>
                  <a:pt x="10" y="292"/>
                </a:lnTo>
                <a:lnTo>
                  <a:pt x="10" y="292"/>
                </a:lnTo>
                <a:lnTo>
                  <a:pt x="6" y="300"/>
                </a:lnTo>
                <a:lnTo>
                  <a:pt x="2" y="310"/>
                </a:lnTo>
                <a:lnTo>
                  <a:pt x="0" y="330"/>
                </a:lnTo>
                <a:lnTo>
                  <a:pt x="0" y="330"/>
                </a:lnTo>
                <a:lnTo>
                  <a:pt x="0" y="338"/>
                </a:lnTo>
                <a:lnTo>
                  <a:pt x="0" y="354"/>
                </a:lnTo>
                <a:lnTo>
                  <a:pt x="0" y="372"/>
                </a:lnTo>
                <a:lnTo>
                  <a:pt x="0" y="372"/>
                </a:lnTo>
                <a:lnTo>
                  <a:pt x="0" y="378"/>
                </a:lnTo>
                <a:lnTo>
                  <a:pt x="2" y="384"/>
                </a:lnTo>
                <a:lnTo>
                  <a:pt x="6" y="390"/>
                </a:lnTo>
                <a:lnTo>
                  <a:pt x="10" y="396"/>
                </a:lnTo>
                <a:lnTo>
                  <a:pt x="14" y="400"/>
                </a:lnTo>
                <a:lnTo>
                  <a:pt x="20" y="402"/>
                </a:lnTo>
                <a:lnTo>
                  <a:pt x="26" y="404"/>
                </a:lnTo>
                <a:lnTo>
                  <a:pt x="34" y="406"/>
                </a:lnTo>
                <a:lnTo>
                  <a:pt x="296" y="406"/>
                </a:lnTo>
                <a:lnTo>
                  <a:pt x="296" y="406"/>
                </a:lnTo>
                <a:lnTo>
                  <a:pt x="302" y="404"/>
                </a:lnTo>
                <a:lnTo>
                  <a:pt x="308" y="402"/>
                </a:lnTo>
                <a:lnTo>
                  <a:pt x="314" y="400"/>
                </a:lnTo>
                <a:lnTo>
                  <a:pt x="320" y="396"/>
                </a:lnTo>
                <a:lnTo>
                  <a:pt x="324" y="390"/>
                </a:lnTo>
                <a:lnTo>
                  <a:pt x="326" y="384"/>
                </a:lnTo>
                <a:lnTo>
                  <a:pt x="328" y="378"/>
                </a:lnTo>
                <a:lnTo>
                  <a:pt x="330" y="372"/>
                </a:lnTo>
                <a:lnTo>
                  <a:pt x="330" y="354"/>
                </a:lnTo>
                <a:lnTo>
                  <a:pt x="330" y="338"/>
                </a:lnTo>
                <a:lnTo>
                  <a:pt x="330" y="338"/>
                </a:lnTo>
                <a:lnTo>
                  <a:pt x="330" y="330"/>
                </a:lnTo>
                <a:lnTo>
                  <a:pt x="330" y="330"/>
                </a:lnTo>
                <a:lnTo>
                  <a:pt x="326" y="310"/>
                </a:lnTo>
                <a:lnTo>
                  <a:pt x="324" y="300"/>
                </a:lnTo>
                <a:lnTo>
                  <a:pt x="318" y="292"/>
                </a:lnTo>
                <a:lnTo>
                  <a:pt x="318" y="292"/>
                </a:lnTo>
                <a:close/>
                <a:moveTo>
                  <a:pt x="76" y="88"/>
                </a:moveTo>
                <a:lnTo>
                  <a:pt x="76" y="88"/>
                </a:lnTo>
                <a:lnTo>
                  <a:pt x="78" y="108"/>
                </a:lnTo>
                <a:lnTo>
                  <a:pt x="82" y="128"/>
                </a:lnTo>
                <a:lnTo>
                  <a:pt x="88" y="148"/>
                </a:lnTo>
                <a:lnTo>
                  <a:pt x="98" y="168"/>
                </a:lnTo>
                <a:lnTo>
                  <a:pt x="110" y="186"/>
                </a:lnTo>
                <a:lnTo>
                  <a:pt x="118" y="192"/>
                </a:lnTo>
                <a:lnTo>
                  <a:pt x="126" y="198"/>
                </a:lnTo>
                <a:lnTo>
                  <a:pt x="134" y="204"/>
                </a:lnTo>
                <a:lnTo>
                  <a:pt x="144" y="208"/>
                </a:lnTo>
                <a:lnTo>
                  <a:pt x="154" y="210"/>
                </a:lnTo>
                <a:lnTo>
                  <a:pt x="164" y="210"/>
                </a:lnTo>
                <a:lnTo>
                  <a:pt x="164" y="210"/>
                </a:lnTo>
                <a:lnTo>
                  <a:pt x="174" y="210"/>
                </a:lnTo>
                <a:lnTo>
                  <a:pt x="184" y="208"/>
                </a:lnTo>
                <a:lnTo>
                  <a:pt x="194" y="204"/>
                </a:lnTo>
                <a:lnTo>
                  <a:pt x="202" y="198"/>
                </a:lnTo>
                <a:lnTo>
                  <a:pt x="210" y="192"/>
                </a:lnTo>
                <a:lnTo>
                  <a:pt x="218" y="186"/>
                </a:lnTo>
                <a:lnTo>
                  <a:pt x="230" y="168"/>
                </a:lnTo>
                <a:lnTo>
                  <a:pt x="240" y="148"/>
                </a:lnTo>
                <a:lnTo>
                  <a:pt x="248" y="128"/>
                </a:lnTo>
                <a:lnTo>
                  <a:pt x="252" y="108"/>
                </a:lnTo>
                <a:lnTo>
                  <a:pt x="254" y="88"/>
                </a:lnTo>
                <a:lnTo>
                  <a:pt x="254" y="88"/>
                </a:lnTo>
                <a:lnTo>
                  <a:pt x="252" y="70"/>
                </a:lnTo>
                <a:lnTo>
                  <a:pt x="246" y="54"/>
                </a:lnTo>
                <a:lnTo>
                  <a:pt x="238" y="38"/>
                </a:lnTo>
                <a:lnTo>
                  <a:pt x="228" y="26"/>
                </a:lnTo>
                <a:lnTo>
                  <a:pt x="214" y="14"/>
                </a:lnTo>
                <a:lnTo>
                  <a:pt x="200" y="6"/>
                </a:lnTo>
                <a:lnTo>
                  <a:pt x="182" y="0"/>
                </a:lnTo>
                <a:lnTo>
                  <a:pt x="164" y="0"/>
                </a:lnTo>
                <a:lnTo>
                  <a:pt x="164" y="0"/>
                </a:lnTo>
                <a:lnTo>
                  <a:pt x="146" y="0"/>
                </a:lnTo>
                <a:lnTo>
                  <a:pt x="130" y="6"/>
                </a:lnTo>
                <a:lnTo>
                  <a:pt x="114" y="14"/>
                </a:lnTo>
                <a:lnTo>
                  <a:pt x="102" y="26"/>
                </a:lnTo>
                <a:lnTo>
                  <a:pt x="90" y="38"/>
                </a:lnTo>
                <a:lnTo>
                  <a:pt x="82" y="54"/>
                </a:lnTo>
                <a:lnTo>
                  <a:pt x="78" y="70"/>
                </a:lnTo>
                <a:lnTo>
                  <a:pt x="76" y="88"/>
                </a:lnTo>
                <a:lnTo>
                  <a:pt x="76" y="8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53" name="Freeform 20"/>
          <p:cNvSpPr>
            <a:spLocks noEditPoints="1"/>
          </p:cNvSpPr>
          <p:nvPr/>
        </p:nvSpPr>
        <p:spPr bwMode="auto">
          <a:xfrm>
            <a:off x="4448915" y="3928931"/>
            <a:ext cx="493820" cy="350400"/>
          </a:xfrm>
          <a:custGeom>
            <a:avLst/>
            <a:gdLst/>
            <a:ahLst/>
            <a:cxnLst>
              <a:cxn ang="0">
                <a:pos x="426" y="206"/>
              </a:cxn>
              <a:cxn ang="0">
                <a:pos x="598" y="34"/>
              </a:cxn>
              <a:cxn ang="0">
                <a:pos x="604" y="32"/>
              </a:cxn>
              <a:cxn ang="0">
                <a:pos x="606" y="38"/>
              </a:cxn>
              <a:cxn ang="0">
                <a:pos x="606" y="386"/>
              </a:cxn>
              <a:cxn ang="0">
                <a:pos x="604" y="392"/>
              </a:cxn>
              <a:cxn ang="0">
                <a:pos x="596" y="390"/>
              </a:cxn>
              <a:cxn ang="0">
                <a:pos x="336" y="296"/>
              </a:cxn>
              <a:cxn ang="0">
                <a:pos x="328" y="302"/>
              </a:cxn>
              <a:cxn ang="0">
                <a:pos x="310" y="310"/>
              </a:cxn>
              <a:cxn ang="0">
                <a:pos x="298" y="310"/>
              </a:cxn>
              <a:cxn ang="0">
                <a:pos x="288" y="310"/>
              </a:cxn>
              <a:cxn ang="0">
                <a:pos x="270" y="302"/>
              </a:cxn>
              <a:cxn ang="0">
                <a:pos x="210" y="244"/>
              </a:cxn>
              <a:cxn ang="0">
                <a:pos x="38" y="422"/>
              </a:cxn>
              <a:cxn ang="0">
                <a:pos x="36" y="428"/>
              </a:cxn>
              <a:cxn ang="0">
                <a:pos x="42" y="430"/>
              </a:cxn>
              <a:cxn ang="0">
                <a:pos x="568" y="430"/>
              </a:cxn>
              <a:cxn ang="0">
                <a:pos x="574" y="428"/>
              </a:cxn>
              <a:cxn ang="0">
                <a:pos x="572" y="422"/>
              </a:cxn>
              <a:cxn ang="0">
                <a:pos x="336" y="296"/>
              </a:cxn>
              <a:cxn ang="0">
                <a:pos x="298" y="272"/>
              </a:cxn>
              <a:cxn ang="0">
                <a:pos x="304" y="270"/>
              </a:cxn>
              <a:cxn ang="0">
                <a:pos x="568" y="8"/>
              </a:cxn>
              <a:cxn ang="0">
                <a:pos x="568" y="6"/>
              </a:cxn>
              <a:cxn ang="0">
                <a:pos x="566" y="0"/>
              </a:cxn>
              <a:cxn ang="0">
                <a:pos x="34" y="0"/>
              </a:cxn>
              <a:cxn ang="0">
                <a:pos x="30" y="0"/>
              </a:cxn>
              <a:cxn ang="0">
                <a:pos x="28" y="6"/>
              </a:cxn>
              <a:cxn ang="0">
                <a:pos x="290" y="268"/>
              </a:cxn>
              <a:cxn ang="0">
                <a:pos x="294" y="270"/>
              </a:cxn>
              <a:cxn ang="0">
                <a:pos x="298" y="272"/>
              </a:cxn>
              <a:cxn ang="0">
                <a:pos x="0" y="388"/>
              </a:cxn>
              <a:cxn ang="0">
                <a:pos x="2" y="392"/>
              </a:cxn>
              <a:cxn ang="0">
                <a:pos x="8" y="394"/>
              </a:cxn>
              <a:cxn ang="0">
                <a:pos x="182" y="216"/>
              </a:cxn>
              <a:cxn ang="0">
                <a:pos x="10" y="44"/>
              </a:cxn>
              <a:cxn ang="0">
                <a:pos x="4" y="44"/>
              </a:cxn>
              <a:cxn ang="0">
                <a:pos x="0" y="48"/>
              </a:cxn>
            </a:cxnLst>
            <a:rect l="0" t="0" r="r" b="b"/>
            <a:pathLst>
              <a:path w="606" h="430">
                <a:moveTo>
                  <a:pt x="596" y="390"/>
                </a:moveTo>
                <a:lnTo>
                  <a:pt x="426" y="206"/>
                </a:lnTo>
                <a:lnTo>
                  <a:pt x="598" y="34"/>
                </a:lnTo>
                <a:lnTo>
                  <a:pt x="598" y="34"/>
                </a:lnTo>
                <a:lnTo>
                  <a:pt x="600" y="32"/>
                </a:lnTo>
                <a:lnTo>
                  <a:pt x="604" y="32"/>
                </a:lnTo>
                <a:lnTo>
                  <a:pt x="606" y="34"/>
                </a:lnTo>
                <a:lnTo>
                  <a:pt x="606" y="38"/>
                </a:lnTo>
                <a:lnTo>
                  <a:pt x="606" y="386"/>
                </a:lnTo>
                <a:lnTo>
                  <a:pt x="606" y="386"/>
                </a:lnTo>
                <a:lnTo>
                  <a:pt x="606" y="390"/>
                </a:lnTo>
                <a:lnTo>
                  <a:pt x="604" y="392"/>
                </a:lnTo>
                <a:lnTo>
                  <a:pt x="600" y="392"/>
                </a:lnTo>
                <a:lnTo>
                  <a:pt x="596" y="390"/>
                </a:lnTo>
                <a:lnTo>
                  <a:pt x="596" y="390"/>
                </a:lnTo>
                <a:close/>
                <a:moveTo>
                  <a:pt x="336" y="296"/>
                </a:moveTo>
                <a:lnTo>
                  <a:pt x="336" y="296"/>
                </a:lnTo>
                <a:lnTo>
                  <a:pt x="328" y="302"/>
                </a:lnTo>
                <a:lnTo>
                  <a:pt x="320" y="306"/>
                </a:lnTo>
                <a:lnTo>
                  <a:pt x="310" y="310"/>
                </a:lnTo>
                <a:lnTo>
                  <a:pt x="300" y="310"/>
                </a:lnTo>
                <a:lnTo>
                  <a:pt x="298" y="310"/>
                </a:lnTo>
                <a:lnTo>
                  <a:pt x="298" y="310"/>
                </a:lnTo>
                <a:lnTo>
                  <a:pt x="288" y="310"/>
                </a:lnTo>
                <a:lnTo>
                  <a:pt x="278" y="306"/>
                </a:lnTo>
                <a:lnTo>
                  <a:pt x="270" y="302"/>
                </a:lnTo>
                <a:lnTo>
                  <a:pt x="262" y="296"/>
                </a:lnTo>
                <a:lnTo>
                  <a:pt x="210" y="244"/>
                </a:lnTo>
                <a:lnTo>
                  <a:pt x="38" y="422"/>
                </a:lnTo>
                <a:lnTo>
                  <a:pt x="38" y="422"/>
                </a:lnTo>
                <a:lnTo>
                  <a:pt x="36" y="424"/>
                </a:lnTo>
                <a:lnTo>
                  <a:pt x="36" y="428"/>
                </a:lnTo>
                <a:lnTo>
                  <a:pt x="38" y="430"/>
                </a:lnTo>
                <a:lnTo>
                  <a:pt x="42" y="430"/>
                </a:lnTo>
                <a:lnTo>
                  <a:pt x="568" y="430"/>
                </a:lnTo>
                <a:lnTo>
                  <a:pt x="568" y="430"/>
                </a:lnTo>
                <a:lnTo>
                  <a:pt x="572" y="430"/>
                </a:lnTo>
                <a:lnTo>
                  <a:pt x="574" y="428"/>
                </a:lnTo>
                <a:lnTo>
                  <a:pt x="574" y="424"/>
                </a:lnTo>
                <a:lnTo>
                  <a:pt x="572" y="422"/>
                </a:lnTo>
                <a:lnTo>
                  <a:pt x="398" y="234"/>
                </a:lnTo>
                <a:lnTo>
                  <a:pt x="336" y="296"/>
                </a:lnTo>
                <a:close/>
                <a:moveTo>
                  <a:pt x="298" y="272"/>
                </a:moveTo>
                <a:lnTo>
                  <a:pt x="298" y="272"/>
                </a:lnTo>
                <a:lnTo>
                  <a:pt x="298" y="272"/>
                </a:lnTo>
                <a:lnTo>
                  <a:pt x="304" y="270"/>
                </a:lnTo>
                <a:lnTo>
                  <a:pt x="308" y="268"/>
                </a:lnTo>
                <a:lnTo>
                  <a:pt x="568" y="8"/>
                </a:lnTo>
                <a:lnTo>
                  <a:pt x="568" y="8"/>
                </a:lnTo>
                <a:lnTo>
                  <a:pt x="568" y="6"/>
                </a:lnTo>
                <a:lnTo>
                  <a:pt x="568" y="2"/>
                </a:lnTo>
                <a:lnTo>
                  <a:pt x="566" y="0"/>
                </a:lnTo>
                <a:lnTo>
                  <a:pt x="564" y="0"/>
                </a:lnTo>
                <a:lnTo>
                  <a:pt x="34" y="0"/>
                </a:lnTo>
                <a:lnTo>
                  <a:pt x="34" y="0"/>
                </a:lnTo>
                <a:lnTo>
                  <a:pt x="30" y="0"/>
                </a:lnTo>
                <a:lnTo>
                  <a:pt x="28" y="2"/>
                </a:lnTo>
                <a:lnTo>
                  <a:pt x="28" y="6"/>
                </a:lnTo>
                <a:lnTo>
                  <a:pt x="30" y="8"/>
                </a:lnTo>
                <a:lnTo>
                  <a:pt x="290" y="268"/>
                </a:lnTo>
                <a:lnTo>
                  <a:pt x="290" y="268"/>
                </a:lnTo>
                <a:lnTo>
                  <a:pt x="294" y="270"/>
                </a:lnTo>
                <a:lnTo>
                  <a:pt x="298" y="272"/>
                </a:lnTo>
                <a:lnTo>
                  <a:pt x="298" y="272"/>
                </a:lnTo>
                <a:close/>
                <a:moveTo>
                  <a:pt x="0" y="48"/>
                </a:moveTo>
                <a:lnTo>
                  <a:pt x="0" y="388"/>
                </a:lnTo>
                <a:lnTo>
                  <a:pt x="0" y="388"/>
                </a:lnTo>
                <a:lnTo>
                  <a:pt x="2" y="392"/>
                </a:lnTo>
                <a:lnTo>
                  <a:pt x="4" y="394"/>
                </a:lnTo>
                <a:lnTo>
                  <a:pt x="8" y="394"/>
                </a:lnTo>
                <a:lnTo>
                  <a:pt x="10" y="392"/>
                </a:lnTo>
                <a:lnTo>
                  <a:pt x="182" y="216"/>
                </a:lnTo>
                <a:lnTo>
                  <a:pt x="10" y="44"/>
                </a:lnTo>
                <a:lnTo>
                  <a:pt x="10" y="44"/>
                </a:lnTo>
                <a:lnTo>
                  <a:pt x="8" y="42"/>
                </a:lnTo>
                <a:lnTo>
                  <a:pt x="4" y="44"/>
                </a:lnTo>
                <a:lnTo>
                  <a:pt x="2" y="46"/>
                </a:lnTo>
                <a:lnTo>
                  <a:pt x="0" y="48"/>
                </a:lnTo>
                <a:lnTo>
                  <a:pt x="0" y="4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6610350" y="2259880"/>
            <a:ext cx="31415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</a:t>
            </a:r>
          </a:p>
          <a:p>
            <a:r>
              <a:rPr lang="en-US" altLang="zh-CN" sz="28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 ADD</a:t>
            </a:r>
            <a:endParaRPr lang="zh-CN" altLang="en-US" sz="28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18"/>
          <p:cNvSpPr txBox="1"/>
          <p:nvPr/>
        </p:nvSpPr>
        <p:spPr>
          <a:xfrm>
            <a:off x="6610350" y="3130784"/>
            <a:ext cx="3936797" cy="2577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。标题数字等都可以通过点击和重新输入进行更改，顶部“开始”面板中可以对字体、字号、颜色、行距等进行修改。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1857679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559555" y="755589"/>
            <a:ext cx="3124135" cy="469900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7319" y="2403995"/>
            <a:ext cx="2127758" cy="1632726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410154" y="2403995"/>
            <a:ext cx="2127758" cy="1632726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746425" y="2403995"/>
            <a:ext cx="2127758" cy="1632726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073883" y="2403995"/>
            <a:ext cx="2127758" cy="1632726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TextBox 18"/>
          <p:cNvSpPr txBox="1"/>
          <p:nvPr/>
        </p:nvSpPr>
        <p:spPr>
          <a:xfrm>
            <a:off x="1019262" y="5061465"/>
            <a:ext cx="240611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30000"/>
              </a:lnSpc>
            </a:pPr>
            <a:r>
              <a:rPr lang="zh-CN" altLang="en-US" sz="1000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000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sz="1000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sz="1000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</a:t>
            </a:r>
            <a:endParaRPr lang="zh-CN" altLang="en-US" sz="1000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62805" y="4750189"/>
            <a:ext cx="224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8"/>
          <p:cNvSpPr txBox="1"/>
          <p:nvPr/>
        </p:nvSpPr>
        <p:spPr>
          <a:xfrm>
            <a:off x="3746425" y="5061465"/>
            <a:ext cx="240611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30000"/>
              </a:lnSpc>
            </a:pPr>
            <a:r>
              <a:rPr lang="zh-CN" altLang="en-US" sz="1000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000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sz="1000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sz="1000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</a:t>
            </a:r>
            <a:endParaRPr lang="zh-CN" altLang="en-US" sz="1000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89968" y="4750189"/>
            <a:ext cx="224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8"/>
          <p:cNvSpPr txBox="1"/>
          <p:nvPr/>
        </p:nvSpPr>
        <p:spPr>
          <a:xfrm>
            <a:off x="6473588" y="5061465"/>
            <a:ext cx="240611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30000"/>
              </a:lnSpc>
            </a:pPr>
            <a:r>
              <a:rPr lang="zh-CN" altLang="en-US" sz="1000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000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sz="1000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sz="1000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</a:t>
            </a:r>
            <a:endParaRPr lang="zh-CN" altLang="en-US" sz="1000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17131" y="4750189"/>
            <a:ext cx="224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8"/>
          <p:cNvSpPr txBox="1"/>
          <p:nvPr/>
        </p:nvSpPr>
        <p:spPr>
          <a:xfrm>
            <a:off x="9084636" y="5061465"/>
            <a:ext cx="240611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30000"/>
              </a:lnSpc>
            </a:pPr>
            <a:r>
              <a:rPr lang="zh-CN" altLang="en-US" sz="1000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000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sz="1000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sz="1000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</a:t>
            </a:r>
            <a:endParaRPr lang="zh-CN" altLang="en-US" sz="1000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128179" y="4750189"/>
            <a:ext cx="224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6555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08756" y="806285"/>
            <a:ext cx="3141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8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4195414922"/>
              </p:ext>
            </p:extLst>
          </p:nvPr>
        </p:nvGraphicFramePr>
        <p:xfrm>
          <a:off x="445696" y="2903034"/>
          <a:ext cx="6564703" cy="4069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椭圆形标注 8"/>
          <p:cNvSpPr/>
          <p:nvPr/>
        </p:nvSpPr>
        <p:spPr>
          <a:xfrm>
            <a:off x="647700" y="2057400"/>
            <a:ext cx="1257300" cy="1238250"/>
          </a:xfrm>
          <a:prstGeom prst="wedgeEllipseCallout">
            <a:avLst>
              <a:gd name="adj1" fmla="val -2651"/>
              <a:gd name="adj2" fmla="val 65577"/>
            </a:avLst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TEXT</a:t>
            </a:r>
            <a:endParaRPr lang="zh-CN" altLang="en-US" sz="2400" b="1" dirty="0"/>
          </a:p>
        </p:txBody>
      </p:sp>
      <p:sp>
        <p:nvSpPr>
          <p:cNvPr id="10" name="椭圆形标注 9"/>
          <p:cNvSpPr/>
          <p:nvPr/>
        </p:nvSpPr>
        <p:spPr>
          <a:xfrm>
            <a:off x="2266950" y="3448050"/>
            <a:ext cx="1257300" cy="1238250"/>
          </a:xfrm>
          <a:prstGeom prst="wedgeEllipseCallout">
            <a:avLst>
              <a:gd name="adj1" fmla="val -2651"/>
              <a:gd name="adj2" fmla="val 65577"/>
            </a:avLst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smtClean="0"/>
              <a:t>TEXT</a:t>
            </a:r>
            <a:endParaRPr lang="zh-CN" altLang="en-US" sz="2400" b="1" dirty="0"/>
          </a:p>
        </p:txBody>
      </p:sp>
      <p:sp>
        <p:nvSpPr>
          <p:cNvPr id="11" name="椭圆形标注 10"/>
          <p:cNvSpPr/>
          <p:nvPr/>
        </p:nvSpPr>
        <p:spPr>
          <a:xfrm>
            <a:off x="3810000" y="2495550"/>
            <a:ext cx="1257300" cy="1238250"/>
          </a:xfrm>
          <a:prstGeom prst="wedgeEllipseCallout">
            <a:avLst>
              <a:gd name="adj1" fmla="val -2651"/>
              <a:gd name="adj2" fmla="val 65577"/>
            </a:avLst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smtClean="0"/>
              <a:t>TEXT</a:t>
            </a:r>
            <a:endParaRPr lang="zh-CN" altLang="en-US" sz="2400" b="1" dirty="0"/>
          </a:p>
        </p:txBody>
      </p:sp>
      <p:sp>
        <p:nvSpPr>
          <p:cNvPr id="12" name="椭圆形标注 11"/>
          <p:cNvSpPr/>
          <p:nvPr/>
        </p:nvSpPr>
        <p:spPr>
          <a:xfrm>
            <a:off x="5391150" y="1866900"/>
            <a:ext cx="1257300" cy="1238250"/>
          </a:xfrm>
          <a:prstGeom prst="wedgeEllipseCallout">
            <a:avLst>
              <a:gd name="adj1" fmla="val -2651"/>
              <a:gd name="adj2" fmla="val 65577"/>
            </a:avLst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smtClean="0"/>
              <a:t>TEXT</a:t>
            </a:r>
            <a:endParaRPr lang="zh-CN" altLang="en-US" sz="2400" b="1" dirty="0"/>
          </a:p>
        </p:txBody>
      </p:sp>
      <p:sp>
        <p:nvSpPr>
          <p:cNvPr id="13" name="矩形 12"/>
          <p:cNvSpPr/>
          <p:nvPr/>
        </p:nvSpPr>
        <p:spPr>
          <a:xfrm>
            <a:off x="7569403" y="2152650"/>
            <a:ext cx="1680893" cy="108585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569404" y="3429000"/>
            <a:ext cx="1680893" cy="108585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485057" y="2152650"/>
            <a:ext cx="1680893" cy="108585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485057" y="3429000"/>
            <a:ext cx="1680893" cy="1085850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569403" y="2152650"/>
            <a:ext cx="1680893" cy="1085850"/>
          </a:xfrm>
          <a:prstGeom prst="rect">
            <a:avLst/>
          </a:prstGeom>
          <a:solidFill>
            <a:srgbClr val="1BA0C9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485057" y="2152650"/>
            <a:ext cx="1680893" cy="1085850"/>
          </a:xfrm>
          <a:prstGeom prst="rect">
            <a:avLst/>
          </a:prstGeom>
          <a:solidFill>
            <a:srgbClr val="157E9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485057" y="3429000"/>
            <a:ext cx="1680893" cy="1085850"/>
          </a:xfrm>
          <a:prstGeom prst="rect">
            <a:avLst/>
          </a:prstGeom>
          <a:solidFill>
            <a:schemeClr val="accent1">
              <a:lumMod val="20000"/>
              <a:lumOff val="8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569402" y="3429000"/>
            <a:ext cx="1680893" cy="1085850"/>
          </a:xfrm>
          <a:prstGeom prst="rect">
            <a:avLst/>
          </a:prstGeom>
          <a:solidFill>
            <a:srgbClr val="00B0F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17"/>
          <p:cNvSpPr>
            <a:spLocks noEditPoints="1"/>
          </p:cNvSpPr>
          <p:nvPr/>
        </p:nvSpPr>
        <p:spPr bwMode="auto">
          <a:xfrm>
            <a:off x="8063773" y="2354262"/>
            <a:ext cx="692150" cy="682625"/>
          </a:xfrm>
          <a:custGeom>
            <a:avLst/>
            <a:gdLst/>
            <a:ahLst/>
            <a:cxnLst>
              <a:cxn ang="0">
                <a:pos x="0" y="212"/>
              </a:cxn>
              <a:cxn ang="0">
                <a:pos x="0" y="212"/>
              </a:cxn>
              <a:cxn ang="0">
                <a:pos x="0" y="212"/>
              </a:cxn>
              <a:cxn ang="0">
                <a:pos x="0" y="212"/>
              </a:cxn>
              <a:cxn ang="0">
                <a:pos x="424" y="204"/>
              </a:cxn>
              <a:cxn ang="0">
                <a:pos x="424" y="204"/>
              </a:cxn>
              <a:cxn ang="0">
                <a:pos x="422" y="202"/>
              </a:cxn>
              <a:cxn ang="0">
                <a:pos x="420" y="198"/>
              </a:cxn>
              <a:cxn ang="0">
                <a:pos x="224" y="2"/>
              </a:cxn>
              <a:cxn ang="0">
                <a:pos x="224" y="2"/>
              </a:cxn>
              <a:cxn ang="0">
                <a:pos x="222" y="0"/>
              </a:cxn>
              <a:cxn ang="0">
                <a:pos x="218" y="0"/>
              </a:cxn>
              <a:cxn ang="0">
                <a:pos x="218" y="0"/>
              </a:cxn>
              <a:cxn ang="0">
                <a:pos x="218" y="0"/>
              </a:cxn>
              <a:cxn ang="0">
                <a:pos x="214" y="0"/>
              </a:cxn>
              <a:cxn ang="0">
                <a:pos x="212" y="2"/>
              </a:cxn>
              <a:cxn ang="0">
                <a:pos x="16" y="198"/>
              </a:cxn>
              <a:cxn ang="0">
                <a:pos x="16" y="198"/>
              </a:cxn>
              <a:cxn ang="0">
                <a:pos x="14" y="202"/>
              </a:cxn>
              <a:cxn ang="0">
                <a:pos x="12" y="204"/>
              </a:cxn>
              <a:cxn ang="0">
                <a:pos x="12" y="204"/>
              </a:cxn>
              <a:cxn ang="0">
                <a:pos x="14" y="208"/>
              </a:cxn>
              <a:cxn ang="0">
                <a:pos x="14" y="210"/>
              </a:cxn>
              <a:cxn ang="0">
                <a:pos x="18" y="212"/>
              </a:cxn>
              <a:cxn ang="0">
                <a:pos x="20" y="214"/>
              </a:cxn>
              <a:cxn ang="0">
                <a:pos x="68" y="214"/>
              </a:cxn>
              <a:cxn ang="0">
                <a:pos x="68" y="252"/>
              </a:cxn>
              <a:cxn ang="0">
                <a:pos x="68" y="430"/>
              </a:cxn>
              <a:cxn ang="0">
                <a:pos x="176" y="430"/>
              </a:cxn>
              <a:cxn ang="0">
                <a:pos x="176" y="304"/>
              </a:cxn>
              <a:cxn ang="0">
                <a:pos x="176" y="304"/>
              </a:cxn>
              <a:cxn ang="0">
                <a:pos x="176" y="302"/>
              </a:cxn>
              <a:cxn ang="0">
                <a:pos x="178" y="300"/>
              </a:cxn>
              <a:cxn ang="0">
                <a:pos x="182" y="298"/>
              </a:cxn>
              <a:cxn ang="0">
                <a:pos x="184" y="296"/>
              </a:cxn>
              <a:cxn ang="0">
                <a:pos x="252" y="296"/>
              </a:cxn>
              <a:cxn ang="0">
                <a:pos x="252" y="296"/>
              </a:cxn>
              <a:cxn ang="0">
                <a:pos x="254" y="298"/>
              </a:cxn>
              <a:cxn ang="0">
                <a:pos x="258" y="300"/>
              </a:cxn>
              <a:cxn ang="0">
                <a:pos x="258" y="302"/>
              </a:cxn>
              <a:cxn ang="0">
                <a:pos x="260" y="304"/>
              </a:cxn>
              <a:cxn ang="0">
                <a:pos x="260" y="430"/>
              </a:cxn>
              <a:cxn ang="0">
                <a:pos x="368" y="430"/>
              </a:cxn>
              <a:cxn ang="0">
                <a:pos x="368" y="252"/>
              </a:cxn>
              <a:cxn ang="0">
                <a:pos x="368" y="212"/>
              </a:cxn>
              <a:cxn ang="0">
                <a:pos x="368" y="212"/>
              </a:cxn>
              <a:cxn ang="0">
                <a:pos x="414" y="212"/>
              </a:cxn>
              <a:cxn ang="0">
                <a:pos x="414" y="212"/>
              </a:cxn>
              <a:cxn ang="0">
                <a:pos x="418" y="212"/>
              </a:cxn>
              <a:cxn ang="0">
                <a:pos x="420" y="210"/>
              </a:cxn>
              <a:cxn ang="0">
                <a:pos x="422" y="208"/>
              </a:cxn>
              <a:cxn ang="0">
                <a:pos x="424" y="204"/>
              </a:cxn>
              <a:cxn ang="0">
                <a:pos x="436" y="214"/>
              </a:cxn>
              <a:cxn ang="0">
                <a:pos x="434" y="212"/>
              </a:cxn>
              <a:cxn ang="0">
                <a:pos x="434" y="214"/>
              </a:cxn>
              <a:cxn ang="0">
                <a:pos x="436" y="214"/>
              </a:cxn>
            </a:cxnLst>
            <a:rect l="0" t="0" r="r" b="b"/>
            <a:pathLst>
              <a:path w="436" h="430">
                <a:moveTo>
                  <a:pt x="0" y="212"/>
                </a:moveTo>
                <a:lnTo>
                  <a:pt x="0" y="212"/>
                </a:lnTo>
                <a:lnTo>
                  <a:pt x="0" y="212"/>
                </a:lnTo>
                <a:lnTo>
                  <a:pt x="0" y="212"/>
                </a:lnTo>
                <a:close/>
                <a:moveTo>
                  <a:pt x="424" y="204"/>
                </a:moveTo>
                <a:lnTo>
                  <a:pt x="424" y="204"/>
                </a:lnTo>
                <a:lnTo>
                  <a:pt x="422" y="202"/>
                </a:lnTo>
                <a:lnTo>
                  <a:pt x="420" y="198"/>
                </a:lnTo>
                <a:lnTo>
                  <a:pt x="224" y="2"/>
                </a:lnTo>
                <a:lnTo>
                  <a:pt x="224" y="2"/>
                </a:lnTo>
                <a:lnTo>
                  <a:pt x="222" y="0"/>
                </a:lnTo>
                <a:lnTo>
                  <a:pt x="218" y="0"/>
                </a:lnTo>
                <a:lnTo>
                  <a:pt x="218" y="0"/>
                </a:lnTo>
                <a:lnTo>
                  <a:pt x="218" y="0"/>
                </a:lnTo>
                <a:lnTo>
                  <a:pt x="214" y="0"/>
                </a:lnTo>
                <a:lnTo>
                  <a:pt x="212" y="2"/>
                </a:lnTo>
                <a:lnTo>
                  <a:pt x="16" y="198"/>
                </a:lnTo>
                <a:lnTo>
                  <a:pt x="16" y="198"/>
                </a:lnTo>
                <a:lnTo>
                  <a:pt x="14" y="202"/>
                </a:lnTo>
                <a:lnTo>
                  <a:pt x="12" y="204"/>
                </a:lnTo>
                <a:lnTo>
                  <a:pt x="12" y="204"/>
                </a:lnTo>
                <a:lnTo>
                  <a:pt x="14" y="208"/>
                </a:lnTo>
                <a:lnTo>
                  <a:pt x="14" y="210"/>
                </a:lnTo>
                <a:lnTo>
                  <a:pt x="18" y="212"/>
                </a:lnTo>
                <a:lnTo>
                  <a:pt x="20" y="214"/>
                </a:lnTo>
                <a:lnTo>
                  <a:pt x="68" y="214"/>
                </a:lnTo>
                <a:lnTo>
                  <a:pt x="68" y="252"/>
                </a:lnTo>
                <a:lnTo>
                  <a:pt x="68" y="430"/>
                </a:lnTo>
                <a:lnTo>
                  <a:pt x="176" y="430"/>
                </a:lnTo>
                <a:lnTo>
                  <a:pt x="176" y="304"/>
                </a:lnTo>
                <a:lnTo>
                  <a:pt x="176" y="304"/>
                </a:lnTo>
                <a:lnTo>
                  <a:pt x="176" y="302"/>
                </a:lnTo>
                <a:lnTo>
                  <a:pt x="178" y="300"/>
                </a:lnTo>
                <a:lnTo>
                  <a:pt x="182" y="298"/>
                </a:lnTo>
                <a:lnTo>
                  <a:pt x="184" y="296"/>
                </a:lnTo>
                <a:lnTo>
                  <a:pt x="252" y="296"/>
                </a:lnTo>
                <a:lnTo>
                  <a:pt x="252" y="296"/>
                </a:lnTo>
                <a:lnTo>
                  <a:pt x="254" y="298"/>
                </a:lnTo>
                <a:lnTo>
                  <a:pt x="258" y="300"/>
                </a:lnTo>
                <a:lnTo>
                  <a:pt x="258" y="302"/>
                </a:lnTo>
                <a:lnTo>
                  <a:pt x="260" y="304"/>
                </a:lnTo>
                <a:lnTo>
                  <a:pt x="260" y="430"/>
                </a:lnTo>
                <a:lnTo>
                  <a:pt x="368" y="430"/>
                </a:lnTo>
                <a:lnTo>
                  <a:pt x="368" y="252"/>
                </a:lnTo>
                <a:lnTo>
                  <a:pt x="368" y="212"/>
                </a:lnTo>
                <a:lnTo>
                  <a:pt x="368" y="212"/>
                </a:lnTo>
                <a:lnTo>
                  <a:pt x="414" y="212"/>
                </a:lnTo>
                <a:lnTo>
                  <a:pt x="414" y="212"/>
                </a:lnTo>
                <a:lnTo>
                  <a:pt x="418" y="212"/>
                </a:lnTo>
                <a:lnTo>
                  <a:pt x="420" y="210"/>
                </a:lnTo>
                <a:lnTo>
                  <a:pt x="422" y="208"/>
                </a:lnTo>
                <a:lnTo>
                  <a:pt x="424" y="204"/>
                </a:lnTo>
                <a:close/>
                <a:moveTo>
                  <a:pt x="436" y="214"/>
                </a:moveTo>
                <a:lnTo>
                  <a:pt x="434" y="212"/>
                </a:lnTo>
                <a:lnTo>
                  <a:pt x="434" y="214"/>
                </a:lnTo>
                <a:lnTo>
                  <a:pt x="436" y="21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grpSp>
        <p:nvGrpSpPr>
          <p:cNvPr id="22" name="组 7"/>
          <p:cNvGrpSpPr/>
          <p:nvPr/>
        </p:nvGrpSpPr>
        <p:grpSpPr>
          <a:xfrm>
            <a:off x="10001250" y="2303118"/>
            <a:ext cx="660400" cy="771869"/>
            <a:chOff x="4333875" y="882650"/>
            <a:chExt cx="996950" cy="1165225"/>
          </a:xfrm>
          <a:solidFill>
            <a:schemeClr val="bg1"/>
          </a:solidFill>
        </p:grpSpPr>
        <p:sp>
          <p:nvSpPr>
            <p:cNvPr id="23" name="Freeform 67"/>
            <p:cNvSpPr>
              <a:spLocks/>
            </p:cNvSpPr>
            <p:nvPr/>
          </p:nvSpPr>
          <p:spPr bwMode="auto">
            <a:xfrm>
              <a:off x="4724400" y="1838325"/>
              <a:ext cx="219075" cy="41275"/>
            </a:xfrm>
            <a:custGeom>
              <a:avLst/>
              <a:gdLst/>
              <a:ahLst/>
              <a:cxnLst>
                <a:cxn ang="0">
                  <a:pos x="138" y="14"/>
                </a:cxn>
                <a:cxn ang="0">
                  <a:pos x="138" y="14"/>
                </a:cxn>
                <a:cxn ang="0">
                  <a:pos x="136" y="18"/>
                </a:cxn>
                <a:cxn ang="0">
                  <a:pos x="134" y="22"/>
                </a:cxn>
                <a:cxn ang="0">
                  <a:pos x="130" y="26"/>
                </a:cxn>
                <a:cxn ang="0">
                  <a:pos x="126" y="26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6" y="26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6" y="0"/>
                </a:cxn>
                <a:cxn ang="0">
                  <a:pos x="126" y="0"/>
                </a:cxn>
                <a:cxn ang="0">
                  <a:pos x="130" y="2"/>
                </a:cxn>
                <a:cxn ang="0">
                  <a:pos x="134" y="4"/>
                </a:cxn>
                <a:cxn ang="0">
                  <a:pos x="136" y="8"/>
                </a:cxn>
                <a:cxn ang="0">
                  <a:pos x="138" y="14"/>
                </a:cxn>
                <a:cxn ang="0">
                  <a:pos x="138" y="14"/>
                </a:cxn>
              </a:cxnLst>
              <a:rect l="0" t="0" r="r" b="b"/>
              <a:pathLst>
                <a:path w="138" h="26">
                  <a:moveTo>
                    <a:pt x="138" y="14"/>
                  </a:moveTo>
                  <a:lnTo>
                    <a:pt x="138" y="14"/>
                  </a:lnTo>
                  <a:lnTo>
                    <a:pt x="136" y="18"/>
                  </a:lnTo>
                  <a:lnTo>
                    <a:pt x="134" y="22"/>
                  </a:lnTo>
                  <a:lnTo>
                    <a:pt x="130" y="26"/>
                  </a:lnTo>
                  <a:lnTo>
                    <a:pt x="126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6" y="26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4" y="4"/>
                  </a:lnTo>
                  <a:lnTo>
                    <a:pt x="136" y="8"/>
                  </a:lnTo>
                  <a:lnTo>
                    <a:pt x="138" y="14"/>
                  </a:lnTo>
                  <a:lnTo>
                    <a:pt x="138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4" name="Freeform 68"/>
            <p:cNvSpPr>
              <a:spLocks/>
            </p:cNvSpPr>
            <p:nvPr/>
          </p:nvSpPr>
          <p:spPr bwMode="auto">
            <a:xfrm>
              <a:off x="4724400" y="1898650"/>
              <a:ext cx="219075" cy="41275"/>
            </a:xfrm>
            <a:custGeom>
              <a:avLst/>
              <a:gdLst/>
              <a:ahLst/>
              <a:cxnLst>
                <a:cxn ang="0">
                  <a:pos x="138" y="14"/>
                </a:cxn>
                <a:cxn ang="0">
                  <a:pos x="138" y="14"/>
                </a:cxn>
                <a:cxn ang="0">
                  <a:pos x="136" y="18"/>
                </a:cxn>
                <a:cxn ang="0">
                  <a:pos x="134" y="22"/>
                </a:cxn>
                <a:cxn ang="0">
                  <a:pos x="130" y="24"/>
                </a:cxn>
                <a:cxn ang="0">
                  <a:pos x="126" y="26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6" y="24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6" y="0"/>
                </a:cxn>
                <a:cxn ang="0">
                  <a:pos x="126" y="0"/>
                </a:cxn>
                <a:cxn ang="0">
                  <a:pos x="130" y="2"/>
                </a:cxn>
                <a:cxn ang="0">
                  <a:pos x="134" y="4"/>
                </a:cxn>
                <a:cxn ang="0">
                  <a:pos x="136" y="8"/>
                </a:cxn>
                <a:cxn ang="0">
                  <a:pos x="138" y="14"/>
                </a:cxn>
                <a:cxn ang="0">
                  <a:pos x="138" y="14"/>
                </a:cxn>
              </a:cxnLst>
              <a:rect l="0" t="0" r="r" b="b"/>
              <a:pathLst>
                <a:path w="138" h="26">
                  <a:moveTo>
                    <a:pt x="138" y="14"/>
                  </a:moveTo>
                  <a:lnTo>
                    <a:pt x="138" y="14"/>
                  </a:lnTo>
                  <a:lnTo>
                    <a:pt x="136" y="18"/>
                  </a:lnTo>
                  <a:lnTo>
                    <a:pt x="134" y="22"/>
                  </a:lnTo>
                  <a:lnTo>
                    <a:pt x="130" y="24"/>
                  </a:lnTo>
                  <a:lnTo>
                    <a:pt x="126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6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4" y="4"/>
                  </a:lnTo>
                  <a:lnTo>
                    <a:pt x="136" y="8"/>
                  </a:lnTo>
                  <a:lnTo>
                    <a:pt x="138" y="14"/>
                  </a:lnTo>
                  <a:lnTo>
                    <a:pt x="138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5" name="Freeform 69"/>
            <p:cNvSpPr>
              <a:spLocks/>
            </p:cNvSpPr>
            <p:nvPr/>
          </p:nvSpPr>
          <p:spPr bwMode="auto">
            <a:xfrm>
              <a:off x="4724400" y="1958975"/>
              <a:ext cx="219075" cy="41275"/>
            </a:xfrm>
            <a:custGeom>
              <a:avLst/>
              <a:gdLst/>
              <a:ahLst/>
              <a:cxnLst>
                <a:cxn ang="0">
                  <a:pos x="138" y="12"/>
                </a:cxn>
                <a:cxn ang="0">
                  <a:pos x="138" y="12"/>
                </a:cxn>
                <a:cxn ang="0">
                  <a:pos x="136" y="18"/>
                </a:cxn>
                <a:cxn ang="0">
                  <a:pos x="134" y="22"/>
                </a:cxn>
                <a:cxn ang="0">
                  <a:pos x="130" y="24"/>
                </a:cxn>
                <a:cxn ang="0">
                  <a:pos x="126" y="26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6" y="24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6" y="0"/>
                </a:cxn>
                <a:cxn ang="0">
                  <a:pos x="126" y="0"/>
                </a:cxn>
                <a:cxn ang="0">
                  <a:pos x="130" y="2"/>
                </a:cxn>
                <a:cxn ang="0">
                  <a:pos x="134" y="4"/>
                </a:cxn>
                <a:cxn ang="0">
                  <a:pos x="136" y="8"/>
                </a:cxn>
                <a:cxn ang="0">
                  <a:pos x="138" y="12"/>
                </a:cxn>
                <a:cxn ang="0">
                  <a:pos x="138" y="12"/>
                </a:cxn>
              </a:cxnLst>
              <a:rect l="0" t="0" r="r" b="b"/>
              <a:pathLst>
                <a:path w="138" h="26">
                  <a:moveTo>
                    <a:pt x="138" y="12"/>
                  </a:moveTo>
                  <a:lnTo>
                    <a:pt x="138" y="12"/>
                  </a:lnTo>
                  <a:lnTo>
                    <a:pt x="136" y="18"/>
                  </a:lnTo>
                  <a:lnTo>
                    <a:pt x="134" y="22"/>
                  </a:lnTo>
                  <a:lnTo>
                    <a:pt x="130" y="24"/>
                  </a:lnTo>
                  <a:lnTo>
                    <a:pt x="126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6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4" y="4"/>
                  </a:lnTo>
                  <a:lnTo>
                    <a:pt x="136" y="8"/>
                  </a:lnTo>
                  <a:lnTo>
                    <a:pt x="138" y="12"/>
                  </a:lnTo>
                  <a:lnTo>
                    <a:pt x="138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6" name="Freeform 70"/>
            <p:cNvSpPr>
              <a:spLocks/>
            </p:cNvSpPr>
            <p:nvPr/>
          </p:nvSpPr>
          <p:spPr bwMode="auto">
            <a:xfrm>
              <a:off x="4772025" y="2019300"/>
              <a:ext cx="120650" cy="28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6"/>
                </a:cxn>
                <a:cxn ang="0">
                  <a:pos x="10" y="18"/>
                </a:cxn>
                <a:cxn ang="0">
                  <a:pos x="18" y="18"/>
                </a:cxn>
                <a:cxn ang="0">
                  <a:pos x="58" y="18"/>
                </a:cxn>
                <a:cxn ang="0">
                  <a:pos x="58" y="18"/>
                </a:cxn>
                <a:cxn ang="0">
                  <a:pos x="66" y="18"/>
                </a:cxn>
                <a:cxn ang="0">
                  <a:pos x="70" y="16"/>
                </a:cxn>
                <a:cxn ang="0">
                  <a:pos x="74" y="12"/>
                </a:cxn>
                <a:cxn ang="0">
                  <a:pos x="76" y="6"/>
                </a:cxn>
                <a:cxn ang="0">
                  <a:pos x="76" y="0"/>
                </a:cxn>
                <a:cxn ang="0">
                  <a:pos x="0" y="0"/>
                </a:cxn>
              </a:cxnLst>
              <a:rect l="0" t="0" r="r" b="b"/>
              <a:pathLst>
                <a:path w="76" h="18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6"/>
                  </a:lnTo>
                  <a:lnTo>
                    <a:pt x="10" y="18"/>
                  </a:lnTo>
                  <a:lnTo>
                    <a:pt x="18" y="18"/>
                  </a:lnTo>
                  <a:lnTo>
                    <a:pt x="58" y="18"/>
                  </a:lnTo>
                  <a:lnTo>
                    <a:pt x="58" y="18"/>
                  </a:lnTo>
                  <a:lnTo>
                    <a:pt x="66" y="18"/>
                  </a:lnTo>
                  <a:lnTo>
                    <a:pt x="70" y="16"/>
                  </a:lnTo>
                  <a:lnTo>
                    <a:pt x="74" y="12"/>
                  </a:lnTo>
                  <a:lnTo>
                    <a:pt x="76" y="6"/>
                  </a:lnTo>
                  <a:lnTo>
                    <a:pt x="7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7" name="Freeform 71"/>
            <p:cNvSpPr>
              <a:spLocks noEditPoints="1"/>
            </p:cNvSpPr>
            <p:nvPr/>
          </p:nvSpPr>
          <p:spPr bwMode="auto">
            <a:xfrm>
              <a:off x="4514850" y="1063625"/>
              <a:ext cx="635000" cy="755650"/>
            </a:xfrm>
            <a:custGeom>
              <a:avLst/>
              <a:gdLst/>
              <a:ahLst/>
              <a:cxnLst>
                <a:cxn ang="0">
                  <a:pos x="342" y="58"/>
                </a:cxn>
                <a:cxn ang="0">
                  <a:pos x="312" y="34"/>
                </a:cxn>
                <a:cxn ang="0">
                  <a:pos x="278" y="16"/>
                </a:cxn>
                <a:cxn ang="0">
                  <a:pos x="240" y="4"/>
                </a:cxn>
                <a:cxn ang="0">
                  <a:pos x="200" y="0"/>
                </a:cxn>
                <a:cxn ang="0">
                  <a:pos x="180" y="0"/>
                </a:cxn>
                <a:cxn ang="0">
                  <a:pos x="140" y="8"/>
                </a:cxn>
                <a:cxn ang="0">
                  <a:pos x="104" y="24"/>
                </a:cxn>
                <a:cxn ang="0">
                  <a:pos x="72" y="46"/>
                </a:cxn>
                <a:cxn ang="0">
                  <a:pos x="58" y="58"/>
                </a:cxn>
                <a:cxn ang="0">
                  <a:pos x="34" y="88"/>
                </a:cxn>
                <a:cxn ang="0">
                  <a:pos x="16" y="122"/>
                </a:cxn>
                <a:cxn ang="0">
                  <a:pos x="4" y="160"/>
                </a:cxn>
                <a:cxn ang="0">
                  <a:pos x="0" y="200"/>
                </a:cxn>
                <a:cxn ang="0">
                  <a:pos x="0" y="214"/>
                </a:cxn>
                <a:cxn ang="0">
                  <a:pos x="10" y="254"/>
                </a:cxn>
                <a:cxn ang="0">
                  <a:pos x="34" y="306"/>
                </a:cxn>
                <a:cxn ang="0">
                  <a:pos x="66" y="354"/>
                </a:cxn>
                <a:cxn ang="0">
                  <a:pos x="100" y="402"/>
                </a:cxn>
                <a:cxn ang="0">
                  <a:pos x="124" y="444"/>
                </a:cxn>
                <a:cxn ang="0">
                  <a:pos x="138" y="470"/>
                </a:cxn>
                <a:cxn ang="0">
                  <a:pos x="142" y="474"/>
                </a:cxn>
                <a:cxn ang="0">
                  <a:pos x="150" y="476"/>
                </a:cxn>
                <a:cxn ang="0">
                  <a:pos x="250" y="476"/>
                </a:cxn>
                <a:cxn ang="0">
                  <a:pos x="258" y="474"/>
                </a:cxn>
                <a:cxn ang="0">
                  <a:pos x="262" y="470"/>
                </a:cxn>
                <a:cxn ang="0">
                  <a:pos x="276" y="444"/>
                </a:cxn>
                <a:cxn ang="0">
                  <a:pos x="300" y="402"/>
                </a:cxn>
                <a:cxn ang="0">
                  <a:pos x="334" y="354"/>
                </a:cxn>
                <a:cxn ang="0">
                  <a:pos x="366" y="306"/>
                </a:cxn>
                <a:cxn ang="0">
                  <a:pos x="392" y="254"/>
                </a:cxn>
                <a:cxn ang="0">
                  <a:pos x="400" y="214"/>
                </a:cxn>
                <a:cxn ang="0">
                  <a:pos x="400" y="200"/>
                </a:cxn>
                <a:cxn ang="0">
                  <a:pos x="396" y="160"/>
                </a:cxn>
                <a:cxn ang="0">
                  <a:pos x="386" y="122"/>
                </a:cxn>
                <a:cxn ang="0">
                  <a:pos x="366" y="88"/>
                </a:cxn>
                <a:cxn ang="0">
                  <a:pos x="342" y="58"/>
                </a:cxn>
                <a:cxn ang="0">
                  <a:pos x="200" y="38"/>
                </a:cxn>
                <a:cxn ang="0">
                  <a:pos x="220" y="40"/>
                </a:cxn>
                <a:cxn ang="0">
                  <a:pos x="254" y="50"/>
                </a:cxn>
                <a:cxn ang="0">
                  <a:pos x="282" y="62"/>
                </a:cxn>
                <a:cxn ang="0">
                  <a:pos x="314" y="88"/>
                </a:cxn>
                <a:cxn ang="0">
                  <a:pos x="322" y="98"/>
                </a:cxn>
                <a:cxn ang="0">
                  <a:pos x="338" y="120"/>
                </a:cxn>
                <a:cxn ang="0">
                  <a:pos x="352" y="150"/>
                </a:cxn>
                <a:cxn ang="0">
                  <a:pos x="360" y="182"/>
                </a:cxn>
                <a:cxn ang="0">
                  <a:pos x="364" y="200"/>
                </a:cxn>
                <a:cxn ang="0">
                  <a:pos x="346" y="164"/>
                </a:cxn>
                <a:cxn ang="0">
                  <a:pos x="314" y="116"/>
                </a:cxn>
                <a:cxn ang="0">
                  <a:pos x="300" y="100"/>
                </a:cxn>
                <a:cxn ang="0">
                  <a:pos x="270" y="76"/>
                </a:cxn>
                <a:cxn ang="0">
                  <a:pos x="210" y="42"/>
                </a:cxn>
                <a:cxn ang="0">
                  <a:pos x="200" y="38"/>
                </a:cxn>
              </a:cxnLst>
              <a:rect l="0" t="0" r="r" b="b"/>
              <a:pathLst>
                <a:path w="400" h="476">
                  <a:moveTo>
                    <a:pt x="342" y="58"/>
                  </a:moveTo>
                  <a:lnTo>
                    <a:pt x="342" y="58"/>
                  </a:lnTo>
                  <a:lnTo>
                    <a:pt x="328" y="46"/>
                  </a:lnTo>
                  <a:lnTo>
                    <a:pt x="312" y="34"/>
                  </a:lnTo>
                  <a:lnTo>
                    <a:pt x="296" y="24"/>
                  </a:lnTo>
                  <a:lnTo>
                    <a:pt x="278" y="16"/>
                  </a:lnTo>
                  <a:lnTo>
                    <a:pt x="260" y="8"/>
                  </a:lnTo>
                  <a:lnTo>
                    <a:pt x="240" y="4"/>
                  </a:lnTo>
                  <a:lnTo>
                    <a:pt x="220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180" y="0"/>
                  </a:lnTo>
                  <a:lnTo>
                    <a:pt x="160" y="4"/>
                  </a:lnTo>
                  <a:lnTo>
                    <a:pt x="140" y="8"/>
                  </a:lnTo>
                  <a:lnTo>
                    <a:pt x="122" y="16"/>
                  </a:lnTo>
                  <a:lnTo>
                    <a:pt x="104" y="24"/>
                  </a:lnTo>
                  <a:lnTo>
                    <a:pt x="88" y="34"/>
                  </a:lnTo>
                  <a:lnTo>
                    <a:pt x="72" y="46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46" y="72"/>
                  </a:lnTo>
                  <a:lnTo>
                    <a:pt x="34" y="88"/>
                  </a:lnTo>
                  <a:lnTo>
                    <a:pt x="24" y="104"/>
                  </a:lnTo>
                  <a:lnTo>
                    <a:pt x="16" y="122"/>
                  </a:lnTo>
                  <a:lnTo>
                    <a:pt x="8" y="140"/>
                  </a:lnTo>
                  <a:lnTo>
                    <a:pt x="4" y="160"/>
                  </a:lnTo>
                  <a:lnTo>
                    <a:pt x="0" y="18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14"/>
                  </a:lnTo>
                  <a:lnTo>
                    <a:pt x="2" y="228"/>
                  </a:lnTo>
                  <a:lnTo>
                    <a:pt x="10" y="254"/>
                  </a:lnTo>
                  <a:lnTo>
                    <a:pt x="20" y="280"/>
                  </a:lnTo>
                  <a:lnTo>
                    <a:pt x="34" y="306"/>
                  </a:lnTo>
                  <a:lnTo>
                    <a:pt x="50" y="330"/>
                  </a:lnTo>
                  <a:lnTo>
                    <a:pt x="66" y="354"/>
                  </a:lnTo>
                  <a:lnTo>
                    <a:pt x="100" y="402"/>
                  </a:lnTo>
                  <a:lnTo>
                    <a:pt x="100" y="402"/>
                  </a:lnTo>
                  <a:lnTo>
                    <a:pt x="114" y="424"/>
                  </a:lnTo>
                  <a:lnTo>
                    <a:pt x="124" y="444"/>
                  </a:lnTo>
                  <a:lnTo>
                    <a:pt x="132" y="462"/>
                  </a:lnTo>
                  <a:lnTo>
                    <a:pt x="138" y="470"/>
                  </a:lnTo>
                  <a:lnTo>
                    <a:pt x="138" y="470"/>
                  </a:lnTo>
                  <a:lnTo>
                    <a:pt x="142" y="474"/>
                  </a:lnTo>
                  <a:lnTo>
                    <a:pt x="146" y="476"/>
                  </a:lnTo>
                  <a:lnTo>
                    <a:pt x="150" y="476"/>
                  </a:lnTo>
                  <a:lnTo>
                    <a:pt x="250" y="476"/>
                  </a:lnTo>
                  <a:lnTo>
                    <a:pt x="250" y="476"/>
                  </a:lnTo>
                  <a:lnTo>
                    <a:pt x="254" y="476"/>
                  </a:lnTo>
                  <a:lnTo>
                    <a:pt x="258" y="474"/>
                  </a:lnTo>
                  <a:lnTo>
                    <a:pt x="262" y="470"/>
                  </a:lnTo>
                  <a:lnTo>
                    <a:pt x="262" y="470"/>
                  </a:lnTo>
                  <a:lnTo>
                    <a:pt x="268" y="462"/>
                  </a:lnTo>
                  <a:lnTo>
                    <a:pt x="276" y="444"/>
                  </a:lnTo>
                  <a:lnTo>
                    <a:pt x="286" y="424"/>
                  </a:lnTo>
                  <a:lnTo>
                    <a:pt x="300" y="402"/>
                  </a:lnTo>
                  <a:lnTo>
                    <a:pt x="300" y="402"/>
                  </a:lnTo>
                  <a:lnTo>
                    <a:pt x="334" y="354"/>
                  </a:lnTo>
                  <a:lnTo>
                    <a:pt x="350" y="330"/>
                  </a:lnTo>
                  <a:lnTo>
                    <a:pt x="366" y="306"/>
                  </a:lnTo>
                  <a:lnTo>
                    <a:pt x="380" y="280"/>
                  </a:lnTo>
                  <a:lnTo>
                    <a:pt x="392" y="254"/>
                  </a:lnTo>
                  <a:lnTo>
                    <a:pt x="398" y="228"/>
                  </a:lnTo>
                  <a:lnTo>
                    <a:pt x="400" y="214"/>
                  </a:lnTo>
                  <a:lnTo>
                    <a:pt x="400" y="200"/>
                  </a:lnTo>
                  <a:lnTo>
                    <a:pt x="400" y="200"/>
                  </a:lnTo>
                  <a:lnTo>
                    <a:pt x="400" y="180"/>
                  </a:lnTo>
                  <a:lnTo>
                    <a:pt x="396" y="160"/>
                  </a:lnTo>
                  <a:lnTo>
                    <a:pt x="392" y="140"/>
                  </a:lnTo>
                  <a:lnTo>
                    <a:pt x="386" y="122"/>
                  </a:lnTo>
                  <a:lnTo>
                    <a:pt x="376" y="104"/>
                  </a:lnTo>
                  <a:lnTo>
                    <a:pt x="366" y="88"/>
                  </a:lnTo>
                  <a:lnTo>
                    <a:pt x="356" y="72"/>
                  </a:lnTo>
                  <a:lnTo>
                    <a:pt x="342" y="58"/>
                  </a:lnTo>
                  <a:lnTo>
                    <a:pt x="342" y="58"/>
                  </a:lnTo>
                  <a:close/>
                  <a:moveTo>
                    <a:pt x="200" y="38"/>
                  </a:moveTo>
                  <a:lnTo>
                    <a:pt x="200" y="38"/>
                  </a:lnTo>
                  <a:lnTo>
                    <a:pt x="220" y="40"/>
                  </a:lnTo>
                  <a:lnTo>
                    <a:pt x="238" y="44"/>
                  </a:lnTo>
                  <a:lnTo>
                    <a:pt x="254" y="50"/>
                  </a:lnTo>
                  <a:lnTo>
                    <a:pt x="268" y="56"/>
                  </a:lnTo>
                  <a:lnTo>
                    <a:pt x="282" y="62"/>
                  </a:lnTo>
                  <a:lnTo>
                    <a:pt x="292" y="70"/>
                  </a:lnTo>
                  <a:lnTo>
                    <a:pt x="314" y="88"/>
                  </a:lnTo>
                  <a:lnTo>
                    <a:pt x="314" y="88"/>
                  </a:lnTo>
                  <a:lnTo>
                    <a:pt x="322" y="98"/>
                  </a:lnTo>
                  <a:lnTo>
                    <a:pt x="330" y="108"/>
                  </a:lnTo>
                  <a:lnTo>
                    <a:pt x="338" y="120"/>
                  </a:lnTo>
                  <a:lnTo>
                    <a:pt x="346" y="134"/>
                  </a:lnTo>
                  <a:lnTo>
                    <a:pt x="352" y="150"/>
                  </a:lnTo>
                  <a:lnTo>
                    <a:pt x="356" y="166"/>
                  </a:lnTo>
                  <a:lnTo>
                    <a:pt x="360" y="182"/>
                  </a:lnTo>
                  <a:lnTo>
                    <a:pt x="364" y="200"/>
                  </a:lnTo>
                  <a:lnTo>
                    <a:pt x="364" y="200"/>
                  </a:lnTo>
                  <a:lnTo>
                    <a:pt x="358" y="190"/>
                  </a:lnTo>
                  <a:lnTo>
                    <a:pt x="346" y="164"/>
                  </a:lnTo>
                  <a:lnTo>
                    <a:pt x="326" y="132"/>
                  </a:lnTo>
                  <a:lnTo>
                    <a:pt x="314" y="116"/>
                  </a:lnTo>
                  <a:lnTo>
                    <a:pt x="300" y="100"/>
                  </a:lnTo>
                  <a:lnTo>
                    <a:pt x="300" y="100"/>
                  </a:lnTo>
                  <a:lnTo>
                    <a:pt x="286" y="88"/>
                  </a:lnTo>
                  <a:lnTo>
                    <a:pt x="270" y="76"/>
                  </a:lnTo>
                  <a:lnTo>
                    <a:pt x="238" y="56"/>
                  </a:lnTo>
                  <a:lnTo>
                    <a:pt x="210" y="42"/>
                  </a:lnTo>
                  <a:lnTo>
                    <a:pt x="200" y="38"/>
                  </a:lnTo>
                  <a:lnTo>
                    <a:pt x="200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8" name="Freeform 72"/>
            <p:cNvSpPr>
              <a:spLocks/>
            </p:cNvSpPr>
            <p:nvPr/>
          </p:nvSpPr>
          <p:spPr bwMode="auto">
            <a:xfrm>
              <a:off x="4810125" y="882650"/>
              <a:ext cx="41275" cy="1206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38"/>
                </a:cxn>
                <a:cxn ang="0">
                  <a:pos x="0" y="64"/>
                </a:cxn>
                <a:cxn ang="0">
                  <a:pos x="0" y="64"/>
                </a:cxn>
                <a:cxn ang="0">
                  <a:pos x="2" y="68"/>
                </a:cxn>
                <a:cxn ang="0">
                  <a:pos x="4" y="72"/>
                </a:cxn>
                <a:cxn ang="0">
                  <a:pos x="8" y="74"/>
                </a:cxn>
                <a:cxn ang="0">
                  <a:pos x="14" y="76"/>
                </a:cxn>
                <a:cxn ang="0">
                  <a:pos x="14" y="76"/>
                </a:cxn>
                <a:cxn ang="0">
                  <a:pos x="18" y="74"/>
                </a:cxn>
                <a:cxn ang="0">
                  <a:pos x="22" y="72"/>
                </a:cxn>
                <a:cxn ang="0">
                  <a:pos x="26" y="68"/>
                </a:cxn>
                <a:cxn ang="0">
                  <a:pos x="26" y="64"/>
                </a:cxn>
                <a:cxn ang="0">
                  <a:pos x="26" y="38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26" y="6"/>
                </a:cxn>
                <a:cxn ang="0">
                  <a:pos x="22" y="4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6" h="76">
                  <a:moveTo>
                    <a:pt x="14" y="0"/>
                  </a:moveTo>
                  <a:lnTo>
                    <a:pt x="14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3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68"/>
                  </a:lnTo>
                  <a:lnTo>
                    <a:pt x="4" y="72"/>
                  </a:lnTo>
                  <a:lnTo>
                    <a:pt x="8" y="74"/>
                  </a:lnTo>
                  <a:lnTo>
                    <a:pt x="14" y="76"/>
                  </a:lnTo>
                  <a:lnTo>
                    <a:pt x="14" y="76"/>
                  </a:lnTo>
                  <a:lnTo>
                    <a:pt x="18" y="74"/>
                  </a:lnTo>
                  <a:lnTo>
                    <a:pt x="22" y="72"/>
                  </a:lnTo>
                  <a:lnTo>
                    <a:pt x="26" y="68"/>
                  </a:lnTo>
                  <a:lnTo>
                    <a:pt x="26" y="64"/>
                  </a:lnTo>
                  <a:lnTo>
                    <a:pt x="26" y="38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6" y="6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9" name="Freeform 73"/>
            <p:cNvSpPr>
              <a:spLocks/>
            </p:cNvSpPr>
            <p:nvPr/>
          </p:nvSpPr>
          <p:spPr bwMode="auto">
            <a:xfrm>
              <a:off x="5010150" y="946150"/>
              <a:ext cx="79375" cy="107950"/>
            </a:xfrm>
            <a:custGeom>
              <a:avLst/>
              <a:gdLst/>
              <a:ahLst/>
              <a:cxnLst>
                <a:cxn ang="0">
                  <a:pos x="44" y="2"/>
                </a:cxn>
                <a:cxn ang="0">
                  <a:pos x="44" y="2"/>
                </a:cxn>
                <a:cxn ang="0">
                  <a:pos x="40" y="0"/>
                </a:cxn>
                <a:cxn ang="0">
                  <a:pos x="34" y="0"/>
                </a:cxn>
                <a:cxn ang="0">
                  <a:pos x="30" y="2"/>
                </a:cxn>
                <a:cxn ang="0">
                  <a:pos x="28" y="6"/>
                </a:cxn>
                <a:cxn ang="0">
                  <a:pos x="14" y="28"/>
                </a:cxn>
                <a:cxn ang="0">
                  <a:pos x="2" y="50"/>
                </a:cxn>
                <a:cxn ang="0">
                  <a:pos x="2" y="50"/>
                </a:cxn>
                <a:cxn ang="0">
                  <a:pos x="0" y="56"/>
                </a:cxn>
                <a:cxn ang="0">
                  <a:pos x="0" y="60"/>
                </a:cxn>
                <a:cxn ang="0">
                  <a:pos x="2" y="64"/>
                </a:cxn>
                <a:cxn ang="0">
                  <a:pos x="6" y="68"/>
                </a:cxn>
                <a:cxn ang="0">
                  <a:pos x="6" y="68"/>
                </a:cxn>
                <a:cxn ang="0">
                  <a:pos x="12" y="68"/>
                </a:cxn>
                <a:cxn ang="0">
                  <a:pos x="16" y="68"/>
                </a:cxn>
                <a:cxn ang="0">
                  <a:pos x="20" y="66"/>
                </a:cxn>
                <a:cxn ang="0">
                  <a:pos x="24" y="64"/>
                </a:cxn>
                <a:cxn ang="0">
                  <a:pos x="36" y="40"/>
                </a:cxn>
                <a:cxn ang="0">
                  <a:pos x="50" y="18"/>
                </a:cxn>
                <a:cxn ang="0">
                  <a:pos x="50" y="18"/>
                </a:cxn>
                <a:cxn ang="0">
                  <a:pos x="50" y="14"/>
                </a:cxn>
                <a:cxn ang="0">
                  <a:pos x="50" y="10"/>
                </a:cxn>
                <a:cxn ang="0">
                  <a:pos x="48" y="6"/>
                </a:cxn>
                <a:cxn ang="0">
                  <a:pos x="44" y="2"/>
                </a:cxn>
                <a:cxn ang="0">
                  <a:pos x="44" y="2"/>
                </a:cxn>
              </a:cxnLst>
              <a:rect l="0" t="0" r="r" b="b"/>
              <a:pathLst>
                <a:path w="50" h="68">
                  <a:moveTo>
                    <a:pt x="44" y="2"/>
                  </a:moveTo>
                  <a:lnTo>
                    <a:pt x="44" y="2"/>
                  </a:lnTo>
                  <a:lnTo>
                    <a:pt x="40" y="0"/>
                  </a:lnTo>
                  <a:lnTo>
                    <a:pt x="34" y="0"/>
                  </a:lnTo>
                  <a:lnTo>
                    <a:pt x="30" y="2"/>
                  </a:lnTo>
                  <a:lnTo>
                    <a:pt x="28" y="6"/>
                  </a:lnTo>
                  <a:lnTo>
                    <a:pt x="14" y="28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12" y="68"/>
                  </a:lnTo>
                  <a:lnTo>
                    <a:pt x="16" y="68"/>
                  </a:lnTo>
                  <a:lnTo>
                    <a:pt x="20" y="66"/>
                  </a:lnTo>
                  <a:lnTo>
                    <a:pt x="24" y="64"/>
                  </a:lnTo>
                  <a:lnTo>
                    <a:pt x="36" y="40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4"/>
                  </a:lnTo>
                  <a:lnTo>
                    <a:pt x="50" y="10"/>
                  </a:lnTo>
                  <a:lnTo>
                    <a:pt x="48" y="6"/>
                  </a:lnTo>
                  <a:lnTo>
                    <a:pt x="44" y="2"/>
                  </a:lnTo>
                  <a:lnTo>
                    <a:pt x="4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0" name="Freeform 74"/>
            <p:cNvSpPr>
              <a:spLocks/>
            </p:cNvSpPr>
            <p:nvPr/>
          </p:nvSpPr>
          <p:spPr bwMode="auto">
            <a:xfrm>
              <a:off x="5156200" y="1120775"/>
              <a:ext cx="107950" cy="79375"/>
            </a:xfrm>
            <a:custGeom>
              <a:avLst/>
              <a:gdLst/>
              <a:ahLst/>
              <a:cxnLst>
                <a:cxn ang="0">
                  <a:pos x="68" y="6"/>
                </a:cxn>
                <a:cxn ang="0">
                  <a:pos x="68" y="6"/>
                </a:cxn>
                <a:cxn ang="0">
                  <a:pos x="64" y="2"/>
                </a:cxn>
                <a:cxn ang="0">
                  <a:pos x="60" y="0"/>
                </a:cxn>
                <a:cxn ang="0">
                  <a:pos x="56" y="0"/>
                </a:cxn>
                <a:cxn ang="0">
                  <a:pos x="50" y="2"/>
                </a:cxn>
                <a:cxn ang="0">
                  <a:pos x="28" y="14"/>
                </a:cxn>
                <a:cxn ang="0">
                  <a:pos x="6" y="28"/>
                </a:cxn>
                <a:cxn ang="0">
                  <a:pos x="6" y="28"/>
                </a:cxn>
                <a:cxn ang="0">
                  <a:pos x="2" y="30"/>
                </a:cxn>
                <a:cxn ang="0">
                  <a:pos x="0" y="36"/>
                </a:cxn>
                <a:cxn ang="0">
                  <a:pos x="0" y="40"/>
                </a:cxn>
                <a:cxn ang="0">
                  <a:pos x="2" y="44"/>
                </a:cxn>
                <a:cxn ang="0">
                  <a:pos x="2" y="44"/>
                </a:cxn>
                <a:cxn ang="0">
                  <a:pos x="6" y="48"/>
                </a:cxn>
                <a:cxn ang="0">
                  <a:pos x="10" y="50"/>
                </a:cxn>
                <a:cxn ang="0">
                  <a:pos x="14" y="50"/>
                </a:cxn>
                <a:cxn ang="0">
                  <a:pos x="18" y="50"/>
                </a:cxn>
                <a:cxn ang="0">
                  <a:pos x="40" y="36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6" y="20"/>
                </a:cxn>
                <a:cxn ang="0">
                  <a:pos x="68" y="16"/>
                </a:cxn>
                <a:cxn ang="0">
                  <a:pos x="68" y="12"/>
                </a:cxn>
                <a:cxn ang="0">
                  <a:pos x="68" y="6"/>
                </a:cxn>
                <a:cxn ang="0">
                  <a:pos x="68" y="6"/>
                </a:cxn>
              </a:cxnLst>
              <a:rect l="0" t="0" r="r" b="b"/>
              <a:pathLst>
                <a:path w="68" h="50">
                  <a:moveTo>
                    <a:pt x="68" y="6"/>
                  </a:moveTo>
                  <a:lnTo>
                    <a:pt x="68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0" y="2"/>
                  </a:lnTo>
                  <a:lnTo>
                    <a:pt x="28" y="14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6" y="48"/>
                  </a:lnTo>
                  <a:lnTo>
                    <a:pt x="10" y="50"/>
                  </a:lnTo>
                  <a:lnTo>
                    <a:pt x="14" y="50"/>
                  </a:lnTo>
                  <a:lnTo>
                    <a:pt x="18" y="50"/>
                  </a:lnTo>
                  <a:lnTo>
                    <a:pt x="40" y="36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6" y="20"/>
                  </a:lnTo>
                  <a:lnTo>
                    <a:pt x="68" y="16"/>
                  </a:lnTo>
                  <a:lnTo>
                    <a:pt x="68" y="12"/>
                  </a:lnTo>
                  <a:lnTo>
                    <a:pt x="68" y="6"/>
                  </a:lnTo>
                  <a:lnTo>
                    <a:pt x="6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1" name="Freeform 75"/>
            <p:cNvSpPr>
              <a:spLocks/>
            </p:cNvSpPr>
            <p:nvPr/>
          </p:nvSpPr>
          <p:spPr bwMode="auto">
            <a:xfrm>
              <a:off x="5210175" y="1362075"/>
              <a:ext cx="120650" cy="38100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38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12" y="24"/>
                </a:cxn>
                <a:cxn ang="0">
                  <a:pos x="38" y="24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8" y="24"/>
                </a:cxn>
                <a:cxn ang="0">
                  <a:pos x="72" y="20"/>
                </a:cxn>
                <a:cxn ang="0">
                  <a:pos x="74" y="16"/>
                </a:cxn>
                <a:cxn ang="0">
                  <a:pos x="76" y="12"/>
                </a:cxn>
                <a:cxn ang="0">
                  <a:pos x="76" y="12"/>
                </a:cxn>
                <a:cxn ang="0">
                  <a:pos x="74" y="6"/>
                </a:cxn>
                <a:cxn ang="0">
                  <a:pos x="72" y="2"/>
                </a:cxn>
                <a:cxn ang="0">
                  <a:pos x="68" y="0"/>
                </a:cxn>
                <a:cxn ang="0">
                  <a:pos x="64" y="0"/>
                </a:cxn>
                <a:cxn ang="0">
                  <a:pos x="64" y="0"/>
                </a:cxn>
              </a:cxnLst>
              <a:rect l="0" t="0" r="r" b="b"/>
              <a:pathLst>
                <a:path w="76" h="24">
                  <a:moveTo>
                    <a:pt x="64" y="0"/>
                  </a:moveTo>
                  <a:lnTo>
                    <a:pt x="3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38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8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4" y="6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2" name="Freeform 76"/>
            <p:cNvSpPr>
              <a:spLocks/>
            </p:cNvSpPr>
            <p:nvPr/>
          </p:nvSpPr>
          <p:spPr bwMode="auto">
            <a:xfrm>
              <a:off x="5156200" y="1558925"/>
              <a:ext cx="107950" cy="79375"/>
            </a:xfrm>
            <a:custGeom>
              <a:avLst/>
              <a:gdLst/>
              <a:ahLst/>
              <a:cxnLst>
                <a:cxn ang="0">
                  <a:pos x="64" y="28"/>
                </a:cxn>
                <a:cxn ang="0">
                  <a:pos x="40" y="14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6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4"/>
                </a:cxn>
                <a:cxn ang="0">
                  <a:pos x="28" y="36"/>
                </a:cxn>
                <a:cxn ang="0">
                  <a:pos x="50" y="50"/>
                </a:cxn>
                <a:cxn ang="0">
                  <a:pos x="50" y="50"/>
                </a:cxn>
                <a:cxn ang="0">
                  <a:pos x="56" y="50"/>
                </a:cxn>
                <a:cxn ang="0">
                  <a:pos x="60" y="50"/>
                </a:cxn>
                <a:cxn ang="0">
                  <a:pos x="64" y="48"/>
                </a:cxn>
                <a:cxn ang="0">
                  <a:pos x="68" y="44"/>
                </a:cxn>
                <a:cxn ang="0">
                  <a:pos x="68" y="44"/>
                </a:cxn>
                <a:cxn ang="0">
                  <a:pos x="68" y="40"/>
                </a:cxn>
                <a:cxn ang="0">
                  <a:pos x="68" y="36"/>
                </a:cxn>
                <a:cxn ang="0">
                  <a:pos x="66" y="30"/>
                </a:cxn>
                <a:cxn ang="0">
                  <a:pos x="64" y="28"/>
                </a:cxn>
                <a:cxn ang="0">
                  <a:pos x="64" y="28"/>
                </a:cxn>
              </a:cxnLst>
              <a:rect l="0" t="0" r="r" b="b"/>
              <a:pathLst>
                <a:path w="68" h="50">
                  <a:moveTo>
                    <a:pt x="64" y="28"/>
                  </a:moveTo>
                  <a:lnTo>
                    <a:pt x="40" y="14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4"/>
                  </a:lnTo>
                  <a:lnTo>
                    <a:pt x="28" y="36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60" y="50"/>
                  </a:lnTo>
                  <a:lnTo>
                    <a:pt x="64" y="48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68" y="40"/>
                  </a:lnTo>
                  <a:lnTo>
                    <a:pt x="68" y="36"/>
                  </a:lnTo>
                  <a:lnTo>
                    <a:pt x="66" y="30"/>
                  </a:lnTo>
                  <a:lnTo>
                    <a:pt x="64" y="28"/>
                  </a:lnTo>
                  <a:lnTo>
                    <a:pt x="6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3" name="Freeform 77"/>
            <p:cNvSpPr>
              <a:spLocks/>
            </p:cNvSpPr>
            <p:nvPr/>
          </p:nvSpPr>
          <p:spPr bwMode="auto">
            <a:xfrm>
              <a:off x="4572000" y="946150"/>
              <a:ext cx="79375" cy="107950"/>
            </a:xfrm>
            <a:custGeom>
              <a:avLst/>
              <a:gdLst/>
              <a:ahLst/>
              <a:cxnLst>
                <a:cxn ang="0">
                  <a:pos x="50" y="50"/>
                </a:cxn>
                <a:cxn ang="0">
                  <a:pos x="36" y="2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2"/>
                </a:cxn>
                <a:cxn ang="0">
                  <a:pos x="16" y="0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2" y="18"/>
                </a:cxn>
                <a:cxn ang="0">
                  <a:pos x="14" y="40"/>
                </a:cxn>
                <a:cxn ang="0">
                  <a:pos x="28" y="64"/>
                </a:cxn>
                <a:cxn ang="0">
                  <a:pos x="28" y="64"/>
                </a:cxn>
                <a:cxn ang="0">
                  <a:pos x="30" y="66"/>
                </a:cxn>
                <a:cxn ang="0">
                  <a:pos x="34" y="68"/>
                </a:cxn>
                <a:cxn ang="0">
                  <a:pos x="40" y="68"/>
                </a:cxn>
                <a:cxn ang="0">
                  <a:pos x="44" y="68"/>
                </a:cxn>
                <a:cxn ang="0">
                  <a:pos x="44" y="68"/>
                </a:cxn>
                <a:cxn ang="0">
                  <a:pos x="48" y="64"/>
                </a:cxn>
                <a:cxn ang="0">
                  <a:pos x="50" y="60"/>
                </a:cxn>
                <a:cxn ang="0">
                  <a:pos x="50" y="56"/>
                </a:cxn>
                <a:cxn ang="0">
                  <a:pos x="50" y="50"/>
                </a:cxn>
                <a:cxn ang="0">
                  <a:pos x="50" y="50"/>
                </a:cxn>
              </a:cxnLst>
              <a:rect l="0" t="0" r="r" b="b"/>
              <a:pathLst>
                <a:path w="50" h="68">
                  <a:moveTo>
                    <a:pt x="50" y="50"/>
                  </a:moveTo>
                  <a:lnTo>
                    <a:pt x="36" y="2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14" y="40"/>
                  </a:lnTo>
                  <a:lnTo>
                    <a:pt x="28" y="64"/>
                  </a:lnTo>
                  <a:lnTo>
                    <a:pt x="28" y="64"/>
                  </a:lnTo>
                  <a:lnTo>
                    <a:pt x="30" y="66"/>
                  </a:lnTo>
                  <a:lnTo>
                    <a:pt x="34" y="68"/>
                  </a:lnTo>
                  <a:lnTo>
                    <a:pt x="40" y="68"/>
                  </a:lnTo>
                  <a:lnTo>
                    <a:pt x="44" y="68"/>
                  </a:lnTo>
                  <a:lnTo>
                    <a:pt x="44" y="68"/>
                  </a:lnTo>
                  <a:lnTo>
                    <a:pt x="48" y="64"/>
                  </a:lnTo>
                  <a:lnTo>
                    <a:pt x="50" y="60"/>
                  </a:lnTo>
                  <a:lnTo>
                    <a:pt x="50" y="56"/>
                  </a:lnTo>
                  <a:lnTo>
                    <a:pt x="50" y="50"/>
                  </a:lnTo>
                  <a:lnTo>
                    <a:pt x="5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4" name="Freeform 78"/>
            <p:cNvSpPr>
              <a:spLocks/>
            </p:cNvSpPr>
            <p:nvPr/>
          </p:nvSpPr>
          <p:spPr bwMode="auto">
            <a:xfrm>
              <a:off x="4397375" y="1120775"/>
              <a:ext cx="107950" cy="79375"/>
            </a:xfrm>
            <a:custGeom>
              <a:avLst/>
              <a:gdLst/>
              <a:ahLst/>
              <a:cxnLst>
                <a:cxn ang="0">
                  <a:pos x="64" y="28"/>
                </a:cxn>
                <a:cxn ang="0">
                  <a:pos x="40" y="14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4"/>
                </a:cxn>
                <a:cxn ang="0">
                  <a:pos x="28" y="36"/>
                </a:cxn>
                <a:cxn ang="0">
                  <a:pos x="50" y="50"/>
                </a:cxn>
                <a:cxn ang="0">
                  <a:pos x="50" y="50"/>
                </a:cxn>
                <a:cxn ang="0">
                  <a:pos x="56" y="50"/>
                </a:cxn>
                <a:cxn ang="0">
                  <a:pos x="60" y="50"/>
                </a:cxn>
                <a:cxn ang="0">
                  <a:pos x="64" y="48"/>
                </a:cxn>
                <a:cxn ang="0">
                  <a:pos x="66" y="44"/>
                </a:cxn>
                <a:cxn ang="0">
                  <a:pos x="66" y="44"/>
                </a:cxn>
                <a:cxn ang="0">
                  <a:pos x="68" y="40"/>
                </a:cxn>
                <a:cxn ang="0">
                  <a:pos x="68" y="36"/>
                </a:cxn>
                <a:cxn ang="0">
                  <a:pos x="66" y="30"/>
                </a:cxn>
                <a:cxn ang="0">
                  <a:pos x="64" y="28"/>
                </a:cxn>
                <a:cxn ang="0">
                  <a:pos x="64" y="28"/>
                </a:cxn>
              </a:cxnLst>
              <a:rect l="0" t="0" r="r" b="b"/>
              <a:pathLst>
                <a:path w="68" h="50">
                  <a:moveTo>
                    <a:pt x="64" y="28"/>
                  </a:moveTo>
                  <a:lnTo>
                    <a:pt x="40" y="14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4"/>
                  </a:lnTo>
                  <a:lnTo>
                    <a:pt x="28" y="36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60" y="50"/>
                  </a:lnTo>
                  <a:lnTo>
                    <a:pt x="64" y="48"/>
                  </a:lnTo>
                  <a:lnTo>
                    <a:pt x="66" y="44"/>
                  </a:lnTo>
                  <a:lnTo>
                    <a:pt x="66" y="44"/>
                  </a:lnTo>
                  <a:lnTo>
                    <a:pt x="68" y="40"/>
                  </a:lnTo>
                  <a:lnTo>
                    <a:pt x="68" y="36"/>
                  </a:lnTo>
                  <a:lnTo>
                    <a:pt x="66" y="30"/>
                  </a:lnTo>
                  <a:lnTo>
                    <a:pt x="64" y="28"/>
                  </a:lnTo>
                  <a:lnTo>
                    <a:pt x="6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5" name="Freeform 79"/>
            <p:cNvSpPr>
              <a:spLocks/>
            </p:cNvSpPr>
            <p:nvPr/>
          </p:nvSpPr>
          <p:spPr bwMode="auto">
            <a:xfrm>
              <a:off x="4333875" y="1362075"/>
              <a:ext cx="120650" cy="38100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38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12" y="24"/>
                </a:cxn>
                <a:cxn ang="0">
                  <a:pos x="38" y="24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8" y="24"/>
                </a:cxn>
                <a:cxn ang="0">
                  <a:pos x="72" y="20"/>
                </a:cxn>
                <a:cxn ang="0">
                  <a:pos x="74" y="16"/>
                </a:cxn>
                <a:cxn ang="0">
                  <a:pos x="76" y="12"/>
                </a:cxn>
                <a:cxn ang="0">
                  <a:pos x="76" y="12"/>
                </a:cxn>
                <a:cxn ang="0">
                  <a:pos x="74" y="6"/>
                </a:cxn>
                <a:cxn ang="0">
                  <a:pos x="72" y="2"/>
                </a:cxn>
                <a:cxn ang="0">
                  <a:pos x="68" y="0"/>
                </a:cxn>
                <a:cxn ang="0">
                  <a:pos x="64" y="0"/>
                </a:cxn>
                <a:cxn ang="0">
                  <a:pos x="64" y="0"/>
                </a:cxn>
              </a:cxnLst>
              <a:rect l="0" t="0" r="r" b="b"/>
              <a:pathLst>
                <a:path w="76" h="24">
                  <a:moveTo>
                    <a:pt x="64" y="0"/>
                  </a:moveTo>
                  <a:lnTo>
                    <a:pt x="3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38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8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4" y="6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6" name="Freeform 80"/>
            <p:cNvSpPr>
              <a:spLocks/>
            </p:cNvSpPr>
            <p:nvPr/>
          </p:nvSpPr>
          <p:spPr bwMode="auto">
            <a:xfrm>
              <a:off x="4397375" y="1558925"/>
              <a:ext cx="107950" cy="793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66" y="6"/>
                </a:cxn>
                <a:cxn ang="0">
                  <a:pos x="64" y="4"/>
                </a:cxn>
                <a:cxn ang="0">
                  <a:pos x="60" y="0"/>
                </a:cxn>
                <a:cxn ang="0">
                  <a:pos x="56" y="0"/>
                </a:cxn>
                <a:cxn ang="0">
                  <a:pos x="50" y="2"/>
                </a:cxn>
                <a:cxn ang="0">
                  <a:pos x="28" y="14"/>
                </a:cxn>
                <a:cxn ang="0">
                  <a:pos x="6" y="28"/>
                </a:cxn>
                <a:cxn ang="0">
                  <a:pos x="6" y="28"/>
                </a:cxn>
                <a:cxn ang="0">
                  <a:pos x="2" y="30"/>
                </a:cxn>
                <a:cxn ang="0">
                  <a:pos x="0" y="36"/>
                </a:cxn>
                <a:cxn ang="0">
                  <a:pos x="0" y="40"/>
                </a:cxn>
                <a:cxn ang="0">
                  <a:pos x="2" y="44"/>
                </a:cxn>
                <a:cxn ang="0">
                  <a:pos x="2" y="44"/>
                </a:cxn>
                <a:cxn ang="0">
                  <a:pos x="4" y="48"/>
                </a:cxn>
                <a:cxn ang="0">
                  <a:pos x="10" y="50"/>
                </a:cxn>
                <a:cxn ang="0">
                  <a:pos x="14" y="50"/>
                </a:cxn>
                <a:cxn ang="0">
                  <a:pos x="18" y="50"/>
                </a:cxn>
                <a:cxn ang="0">
                  <a:pos x="40" y="36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6" y="20"/>
                </a:cxn>
                <a:cxn ang="0">
                  <a:pos x="68" y="16"/>
                </a:cxn>
                <a:cxn ang="0">
                  <a:pos x="68" y="12"/>
                </a:cxn>
                <a:cxn ang="0">
                  <a:pos x="66" y="6"/>
                </a:cxn>
                <a:cxn ang="0">
                  <a:pos x="66" y="6"/>
                </a:cxn>
              </a:cxnLst>
              <a:rect l="0" t="0" r="r" b="b"/>
              <a:pathLst>
                <a:path w="68" h="50">
                  <a:moveTo>
                    <a:pt x="66" y="6"/>
                  </a:moveTo>
                  <a:lnTo>
                    <a:pt x="66" y="6"/>
                  </a:lnTo>
                  <a:lnTo>
                    <a:pt x="64" y="4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0" y="2"/>
                  </a:lnTo>
                  <a:lnTo>
                    <a:pt x="28" y="14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4" y="48"/>
                  </a:lnTo>
                  <a:lnTo>
                    <a:pt x="10" y="50"/>
                  </a:lnTo>
                  <a:lnTo>
                    <a:pt x="14" y="50"/>
                  </a:lnTo>
                  <a:lnTo>
                    <a:pt x="18" y="50"/>
                  </a:lnTo>
                  <a:lnTo>
                    <a:pt x="40" y="36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6" y="20"/>
                  </a:lnTo>
                  <a:lnTo>
                    <a:pt x="68" y="16"/>
                  </a:lnTo>
                  <a:lnTo>
                    <a:pt x="68" y="12"/>
                  </a:lnTo>
                  <a:lnTo>
                    <a:pt x="66" y="6"/>
                  </a:lnTo>
                  <a:lnTo>
                    <a:pt x="66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</p:grpSp>
      <p:sp>
        <p:nvSpPr>
          <p:cNvPr id="37" name="Freeform 124"/>
          <p:cNvSpPr>
            <a:spLocks noEditPoints="1"/>
          </p:cNvSpPr>
          <p:nvPr/>
        </p:nvSpPr>
        <p:spPr bwMode="auto">
          <a:xfrm>
            <a:off x="8147910" y="3649662"/>
            <a:ext cx="523875" cy="644525"/>
          </a:xfrm>
          <a:custGeom>
            <a:avLst/>
            <a:gdLst/>
            <a:ahLst/>
            <a:cxnLst>
              <a:cxn ang="0">
                <a:pos x="318" y="292"/>
              </a:cxn>
              <a:cxn ang="0">
                <a:pos x="288" y="262"/>
              </a:cxn>
              <a:cxn ang="0">
                <a:pos x="248" y="244"/>
              </a:cxn>
              <a:cxn ang="0">
                <a:pos x="220" y="346"/>
              </a:cxn>
              <a:cxn ang="0">
                <a:pos x="214" y="358"/>
              </a:cxn>
              <a:cxn ang="0">
                <a:pos x="202" y="362"/>
              </a:cxn>
              <a:cxn ang="0">
                <a:pos x="196" y="362"/>
              </a:cxn>
              <a:cxn ang="0">
                <a:pos x="186" y="352"/>
              </a:cxn>
              <a:cxn ang="0">
                <a:pos x="186" y="266"/>
              </a:cxn>
              <a:cxn ang="0">
                <a:pos x="184" y="258"/>
              </a:cxn>
              <a:cxn ang="0">
                <a:pos x="172" y="246"/>
              </a:cxn>
              <a:cxn ang="0">
                <a:pos x="164" y="244"/>
              </a:cxn>
              <a:cxn ang="0">
                <a:pos x="150" y="250"/>
              </a:cxn>
              <a:cxn ang="0">
                <a:pos x="144" y="266"/>
              </a:cxn>
              <a:cxn ang="0">
                <a:pos x="144" y="346"/>
              </a:cxn>
              <a:cxn ang="0">
                <a:pos x="138" y="358"/>
              </a:cxn>
              <a:cxn ang="0">
                <a:pos x="126" y="362"/>
              </a:cxn>
              <a:cxn ang="0">
                <a:pos x="120" y="362"/>
              </a:cxn>
              <a:cxn ang="0">
                <a:pos x="110" y="352"/>
              </a:cxn>
              <a:cxn ang="0">
                <a:pos x="80" y="244"/>
              </a:cxn>
              <a:cxn ang="0">
                <a:pos x="60" y="252"/>
              </a:cxn>
              <a:cxn ang="0">
                <a:pos x="24" y="276"/>
              </a:cxn>
              <a:cxn ang="0">
                <a:pos x="10" y="292"/>
              </a:cxn>
              <a:cxn ang="0">
                <a:pos x="2" y="310"/>
              </a:cxn>
              <a:cxn ang="0">
                <a:pos x="0" y="330"/>
              </a:cxn>
              <a:cxn ang="0">
                <a:pos x="0" y="354"/>
              </a:cxn>
              <a:cxn ang="0">
                <a:pos x="0" y="372"/>
              </a:cxn>
              <a:cxn ang="0">
                <a:pos x="2" y="384"/>
              </a:cxn>
              <a:cxn ang="0">
                <a:pos x="10" y="396"/>
              </a:cxn>
              <a:cxn ang="0">
                <a:pos x="20" y="402"/>
              </a:cxn>
              <a:cxn ang="0">
                <a:pos x="34" y="406"/>
              </a:cxn>
              <a:cxn ang="0">
                <a:pos x="296" y="406"/>
              </a:cxn>
              <a:cxn ang="0">
                <a:pos x="308" y="402"/>
              </a:cxn>
              <a:cxn ang="0">
                <a:pos x="320" y="396"/>
              </a:cxn>
              <a:cxn ang="0">
                <a:pos x="326" y="384"/>
              </a:cxn>
              <a:cxn ang="0">
                <a:pos x="330" y="372"/>
              </a:cxn>
              <a:cxn ang="0">
                <a:pos x="330" y="338"/>
              </a:cxn>
              <a:cxn ang="0">
                <a:pos x="330" y="330"/>
              </a:cxn>
              <a:cxn ang="0">
                <a:pos x="326" y="310"/>
              </a:cxn>
              <a:cxn ang="0">
                <a:pos x="318" y="292"/>
              </a:cxn>
              <a:cxn ang="0">
                <a:pos x="76" y="88"/>
              </a:cxn>
              <a:cxn ang="0">
                <a:pos x="78" y="108"/>
              </a:cxn>
              <a:cxn ang="0">
                <a:pos x="88" y="148"/>
              </a:cxn>
              <a:cxn ang="0">
                <a:pos x="110" y="186"/>
              </a:cxn>
              <a:cxn ang="0">
                <a:pos x="126" y="198"/>
              </a:cxn>
              <a:cxn ang="0">
                <a:pos x="144" y="208"/>
              </a:cxn>
              <a:cxn ang="0">
                <a:pos x="164" y="210"/>
              </a:cxn>
              <a:cxn ang="0">
                <a:pos x="174" y="210"/>
              </a:cxn>
              <a:cxn ang="0">
                <a:pos x="194" y="204"/>
              </a:cxn>
              <a:cxn ang="0">
                <a:pos x="210" y="192"/>
              </a:cxn>
              <a:cxn ang="0">
                <a:pos x="230" y="168"/>
              </a:cxn>
              <a:cxn ang="0">
                <a:pos x="248" y="128"/>
              </a:cxn>
              <a:cxn ang="0">
                <a:pos x="254" y="88"/>
              </a:cxn>
              <a:cxn ang="0">
                <a:pos x="252" y="70"/>
              </a:cxn>
              <a:cxn ang="0">
                <a:pos x="238" y="38"/>
              </a:cxn>
              <a:cxn ang="0">
                <a:pos x="214" y="14"/>
              </a:cxn>
              <a:cxn ang="0">
                <a:pos x="182" y="0"/>
              </a:cxn>
              <a:cxn ang="0">
                <a:pos x="164" y="0"/>
              </a:cxn>
              <a:cxn ang="0">
                <a:pos x="130" y="6"/>
              </a:cxn>
              <a:cxn ang="0">
                <a:pos x="102" y="26"/>
              </a:cxn>
              <a:cxn ang="0">
                <a:pos x="82" y="54"/>
              </a:cxn>
              <a:cxn ang="0">
                <a:pos x="76" y="88"/>
              </a:cxn>
            </a:cxnLst>
            <a:rect l="0" t="0" r="r" b="b"/>
            <a:pathLst>
              <a:path w="330" h="406">
                <a:moveTo>
                  <a:pt x="318" y="292"/>
                </a:moveTo>
                <a:lnTo>
                  <a:pt x="318" y="292"/>
                </a:lnTo>
                <a:lnTo>
                  <a:pt x="304" y="276"/>
                </a:lnTo>
                <a:lnTo>
                  <a:pt x="288" y="262"/>
                </a:lnTo>
                <a:lnTo>
                  <a:pt x="270" y="252"/>
                </a:lnTo>
                <a:lnTo>
                  <a:pt x="248" y="244"/>
                </a:lnTo>
                <a:lnTo>
                  <a:pt x="220" y="346"/>
                </a:lnTo>
                <a:lnTo>
                  <a:pt x="220" y="346"/>
                </a:lnTo>
                <a:lnTo>
                  <a:pt x="218" y="352"/>
                </a:lnTo>
                <a:lnTo>
                  <a:pt x="214" y="358"/>
                </a:lnTo>
                <a:lnTo>
                  <a:pt x="210" y="362"/>
                </a:lnTo>
                <a:lnTo>
                  <a:pt x="202" y="362"/>
                </a:lnTo>
                <a:lnTo>
                  <a:pt x="202" y="362"/>
                </a:lnTo>
                <a:lnTo>
                  <a:pt x="196" y="362"/>
                </a:lnTo>
                <a:lnTo>
                  <a:pt x="190" y="358"/>
                </a:lnTo>
                <a:lnTo>
                  <a:pt x="186" y="352"/>
                </a:lnTo>
                <a:lnTo>
                  <a:pt x="186" y="346"/>
                </a:lnTo>
                <a:lnTo>
                  <a:pt x="186" y="266"/>
                </a:lnTo>
                <a:lnTo>
                  <a:pt x="186" y="266"/>
                </a:lnTo>
                <a:lnTo>
                  <a:pt x="184" y="258"/>
                </a:lnTo>
                <a:lnTo>
                  <a:pt x="180" y="250"/>
                </a:lnTo>
                <a:lnTo>
                  <a:pt x="172" y="246"/>
                </a:lnTo>
                <a:lnTo>
                  <a:pt x="164" y="244"/>
                </a:lnTo>
                <a:lnTo>
                  <a:pt x="164" y="244"/>
                </a:lnTo>
                <a:lnTo>
                  <a:pt x="156" y="246"/>
                </a:lnTo>
                <a:lnTo>
                  <a:pt x="150" y="250"/>
                </a:lnTo>
                <a:lnTo>
                  <a:pt x="144" y="258"/>
                </a:lnTo>
                <a:lnTo>
                  <a:pt x="144" y="266"/>
                </a:lnTo>
                <a:lnTo>
                  <a:pt x="144" y="346"/>
                </a:lnTo>
                <a:lnTo>
                  <a:pt x="144" y="346"/>
                </a:lnTo>
                <a:lnTo>
                  <a:pt x="142" y="352"/>
                </a:lnTo>
                <a:lnTo>
                  <a:pt x="138" y="358"/>
                </a:lnTo>
                <a:lnTo>
                  <a:pt x="132" y="362"/>
                </a:lnTo>
                <a:lnTo>
                  <a:pt x="126" y="362"/>
                </a:lnTo>
                <a:lnTo>
                  <a:pt x="126" y="362"/>
                </a:lnTo>
                <a:lnTo>
                  <a:pt x="120" y="362"/>
                </a:lnTo>
                <a:lnTo>
                  <a:pt x="114" y="358"/>
                </a:lnTo>
                <a:lnTo>
                  <a:pt x="110" y="352"/>
                </a:lnTo>
                <a:lnTo>
                  <a:pt x="110" y="346"/>
                </a:lnTo>
                <a:lnTo>
                  <a:pt x="80" y="244"/>
                </a:lnTo>
                <a:lnTo>
                  <a:pt x="80" y="244"/>
                </a:lnTo>
                <a:lnTo>
                  <a:pt x="60" y="252"/>
                </a:lnTo>
                <a:lnTo>
                  <a:pt x="40" y="262"/>
                </a:lnTo>
                <a:lnTo>
                  <a:pt x="24" y="276"/>
                </a:lnTo>
                <a:lnTo>
                  <a:pt x="10" y="292"/>
                </a:lnTo>
                <a:lnTo>
                  <a:pt x="10" y="292"/>
                </a:lnTo>
                <a:lnTo>
                  <a:pt x="6" y="300"/>
                </a:lnTo>
                <a:lnTo>
                  <a:pt x="2" y="310"/>
                </a:lnTo>
                <a:lnTo>
                  <a:pt x="0" y="330"/>
                </a:lnTo>
                <a:lnTo>
                  <a:pt x="0" y="330"/>
                </a:lnTo>
                <a:lnTo>
                  <a:pt x="0" y="338"/>
                </a:lnTo>
                <a:lnTo>
                  <a:pt x="0" y="354"/>
                </a:lnTo>
                <a:lnTo>
                  <a:pt x="0" y="372"/>
                </a:lnTo>
                <a:lnTo>
                  <a:pt x="0" y="372"/>
                </a:lnTo>
                <a:lnTo>
                  <a:pt x="0" y="378"/>
                </a:lnTo>
                <a:lnTo>
                  <a:pt x="2" y="384"/>
                </a:lnTo>
                <a:lnTo>
                  <a:pt x="6" y="390"/>
                </a:lnTo>
                <a:lnTo>
                  <a:pt x="10" y="396"/>
                </a:lnTo>
                <a:lnTo>
                  <a:pt x="14" y="400"/>
                </a:lnTo>
                <a:lnTo>
                  <a:pt x="20" y="402"/>
                </a:lnTo>
                <a:lnTo>
                  <a:pt x="26" y="404"/>
                </a:lnTo>
                <a:lnTo>
                  <a:pt x="34" y="406"/>
                </a:lnTo>
                <a:lnTo>
                  <a:pt x="296" y="406"/>
                </a:lnTo>
                <a:lnTo>
                  <a:pt x="296" y="406"/>
                </a:lnTo>
                <a:lnTo>
                  <a:pt x="302" y="404"/>
                </a:lnTo>
                <a:lnTo>
                  <a:pt x="308" y="402"/>
                </a:lnTo>
                <a:lnTo>
                  <a:pt x="314" y="400"/>
                </a:lnTo>
                <a:lnTo>
                  <a:pt x="320" y="396"/>
                </a:lnTo>
                <a:lnTo>
                  <a:pt x="324" y="390"/>
                </a:lnTo>
                <a:lnTo>
                  <a:pt x="326" y="384"/>
                </a:lnTo>
                <a:lnTo>
                  <a:pt x="328" y="378"/>
                </a:lnTo>
                <a:lnTo>
                  <a:pt x="330" y="372"/>
                </a:lnTo>
                <a:lnTo>
                  <a:pt x="330" y="354"/>
                </a:lnTo>
                <a:lnTo>
                  <a:pt x="330" y="338"/>
                </a:lnTo>
                <a:lnTo>
                  <a:pt x="330" y="338"/>
                </a:lnTo>
                <a:lnTo>
                  <a:pt x="330" y="330"/>
                </a:lnTo>
                <a:lnTo>
                  <a:pt x="330" y="330"/>
                </a:lnTo>
                <a:lnTo>
                  <a:pt x="326" y="310"/>
                </a:lnTo>
                <a:lnTo>
                  <a:pt x="324" y="300"/>
                </a:lnTo>
                <a:lnTo>
                  <a:pt x="318" y="292"/>
                </a:lnTo>
                <a:lnTo>
                  <a:pt x="318" y="292"/>
                </a:lnTo>
                <a:close/>
                <a:moveTo>
                  <a:pt x="76" y="88"/>
                </a:moveTo>
                <a:lnTo>
                  <a:pt x="76" y="88"/>
                </a:lnTo>
                <a:lnTo>
                  <a:pt x="78" y="108"/>
                </a:lnTo>
                <a:lnTo>
                  <a:pt x="82" y="128"/>
                </a:lnTo>
                <a:lnTo>
                  <a:pt x="88" y="148"/>
                </a:lnTo>
                <a:lnTo>
                  <a:pt x="98" y="168"/>
                </a:lnTo>
                <a:lnTo>
                  <a:pt x="110" y="186"/>
                </a:lnTo>
                <a:lnTo>
                  <a:pt x="118" y="192"/>
                </a:lnTo>
                <a:lnTo>
                  <a:pt x="126" y="198"/>
                </a:lnTo>
                <a:lnTo>
                  <a:pt x="134" y="204"/>
                </a:lnTo>
                <a:lnTo>
                  <a:pt x="144" y="208"/>
                </a:lnTo>
                <a:lnTo>
                  <a:pt x="154" y="210"/>
                </a:lnTo>
                <a:lnTo>
                  <a:pt x="164" y="210"/>
                </a:lnTo>
                <a:lnTo>
                  <a:pt x="164" y="210"/>
                </a:lnTo>
                <a:lnTo>
                  <a:pt x="174" y="210"/>
                </a:lnTo>
                <a:lnTo>
                  <a:pt x="184" y="208"/>
                </a:lnTo>
                <a:lnTo>
                  <a:pt x="194" y="204"/>
                </a:lnTo>
                <a:lnTo>
                  <a:pt x="202" y="198"/>
                </a:lnTo>
                <a:lnTo>
                  <a:pt x="210" y="192"/>
                </a:lnTo>
                <a:lnTo>
                  <a:pt x="218" y="186"/>
                </a:lnTo>
                <a:lnTo>
                  <a:pt x="230" y="168"/>
                </a:lnTo>
                <a:lnTo>
                  <a:pt x="240" y="148"/>
                </a:lnTo>
                <a:lnTo>
                  <a:pt x="248" y="128"/>
                </a:lnTo>
                <a:lnTo>
                  <a:pt x="252" y="108"/>
                </a:lnTo>
                <a:lnTo>
                  <a:pt x="254" y="88"/>
                </a:lnTo>
                <a:lnTo>
                  <a:pt x="254" y="88"/>
                </a:lnTo>
                <a:lnTo>
                  <a:pt x="252" y="70"/>
                </a:lnTo>
                <a:lnTo>
                  <a:pt x="246" y="54"/>
                </a:lnTo>
                <a:lnTo>
                  <a:pt x="238" y="38"/>
                </a:lnTo>
                <a:lnTo>
                  <a:pt x="228" y="26"/>
                </a:lnTo>
                <a:lnTo>
                  <a:pt x="214" y="14"/>
                </a:lnTo>
                <a:lnTo>
                  <a:pt x="200" y="6"/>
                </a:lnTo>
                <a:lnTo>
                  <a:pt x="182" y="0"/>
                </a:lnTo>
                <a:lnTo>
                  <a:pt x="164" y="0"/>
                </a:lnTo>
                <a:lnTo>
                  <a:pt x="164" y="0"/>
                </a:lnTo>
                <a:lnTo>
                  <a:pt x="146" y="0"/>
                </a:lnTo>
                <a:lnTo>
                  <a:pt x="130" y="6"/>
                </a:lnTo>
                <a:lnTo>
                  <a:pt x="114" y="14"/>
                </a:lnTo>
                <a:lnTo>
                  <a:pt x="102" y="26"/>
                </a:lnTo>
                <a:lnTo>
                  <a:pt x="90" y="38"/>
                </a:lnTo>
                <a:lnTo>
                  <a:pt x="82" y="54"/>
                </a:lnTo>
                <a:lnTo>
                  <a:pt x="78" y="70"/>
                </a:lnTo>
                <a:lnTo>
                  <a:pt x="76" y="88"/>
                </a:lnTo>
                <a:lnTo>
                  <a:pt x="76" y="8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8" name="Freeform 20"/>
          <p:cNvSpPr>
            <a:spLocks noEditPoints="1"/>
          </p:cNvSpPr>
          <p:nvPr/>
        </p:nvSpPr>
        <p:spPr bwMode="auto">
          <a:xfrm>
            <a:off x="10001927" y="3737357"/>
            <a:ext cx="661150" cy="469133"/>
          </a:xfrm>
          <a:custGeom>
            <a:avLst/>
            <a:gdLst/>
            <a:ahLst/>
            <a:cxnLst>
              <a:cxn ang="0">
                <a:pos x="426" y="206"/>
              </a:cxn>
              <a:cxn ang="0">
                <a:pos x="598" y="34"/>
              </a:cxn>
              <a:cxn ang="0">
                <a:pos x="604" y="32"/>
              </a:cxn>
              <a:cxn ang="0">
                <a:pos x="606" y="38"/>
              </a:cxn>
              <a:cxn ang="0">
                <a:pos x="606" y="386"/>
              </a:cxn>
              <a:cxn ang="0">
                <a:pos x="604" y="392"/>
              </a:cxn>
              <a:cxn ang="0">
                <a:pos x="596" y="390"/>
              </a:cxn>
              <a:cxn ang="0">
                <a:pos x="336" y="296"/>
              </a:cxn>
              <a:cxn ang="0">
                <a:pos x="328" y="302"/>
              </a:cxn>
              <a:cxn ang="0">
                <a:pos x="310" y="310"/>
              </a:cxn>
              <a:cxn ang="0">
                <a:pos x="298" y="310"/>
              </a:cxn>
              <a:cxn ang="0">
                <a:pos x="288" y="310"/>
              </a:cxn>
              <a:cxn ang="0">
                <a:pos x="270" y="302"/>
              </a:cxn>
              <a:cxn ang="0">
                <a:pos x="210" y="244"/>
              </a:cxn>
              <a:cxn ang="0">
                <a:pos x="38" y="422"/>
              </a:cxn>
              <a:cxn ang="0">
                <a:pos x="36" y="428"/>
              </a:cxn>
              <a:cxn ang="0">
                <a:pos x="42" y="430"/>
              </a:cxn>
              <a:cxn ang="0">
                <a:pos x="568" y="430"/>
              </a:cxn>
              <a:cxn ang="0">
                <a:pos x="574" y="428"/>
              </a:cxn>
              <a:cxn ang="0">
                <a:pos x="572" y="422"/>
              </a:cxn>
              <a:cxn ang="0">
                <a:pos x="336" y="296"/>
              </a:cxn>
              <a:cxn ang="0">
                <a:pos x="298" y="272"/>
              </a:cxn>
              <a:cxn ang="0">
                <a:pos x="304" y="270"/>
              </a:cxn>
              <a:cxn ang="0">
                <a:pos x="568" y="8"/>
              </a:cxn>
              <a:cxn ang="0">
                <a:pos x="568" y="6"/>
              </a:cxn>
              <a:cxn ang="0">
                <a:pos x="566" y="0"/>
              </a:cxn>
              <a:cxn ang="0">
                <a:pos x="34" y="0"/>
              </a:cxn>
              <a:cxn ang="0">
                <a:pos x="30" y="0"/>
              </a:cxn>
              <a:cxn ang="0">
                <a:pos x="28" y="6"/>
              </a:cxn>
              <a:cxn ang="0">
                <a:pos x="290" y="268"/>
              </a:cxn>
              <a:cxn ang="0">
                <a:pos x="294" y="270"/>
              </a:cxn>
              <a:cxn ang="0">
                <a:pos x="298" y="272"/>
              </a:cxn>
              <a:cxn ang="0">
                <a:pos x="0" y="388"/>
              </a:cxn>
              <a:cxn ang="0">
                <a:pos x="2" y="392"/>
              </a:cxn>
              <a:cxn ang="0">
                <a:pos x="8" y="394"/>
              </a:cxn>
              <a:cxn ang="0">
                <a:pos x="182" y="216"/>
              </a:cxn>
              <a:cxn ang="0">
                <a:pos x="10" y="44"/>
              </a:cxn>
              <a:cxn ang="0">
                <a:pos x="4" y="44"/>
              </a:cxn>
              <a:cxn ang="0">
                <a:pos x="0" y="48"/>
              </a:cxn>
            </a:cxnLst>
            <a:rect l="0" t="0" r="r" b="b"/>
            <a:pathLst>
              <a:path w="606" h="430">
                <a:moveTo>
                  <a:pt x="596" y="390"/>
                </a:moveTo>
                <a:lnTo>
                  <a:pt x="426" y="206"/>
                </a:lnTo>
                <a:lnTo>
                  <a:pt x="598" y="34"/>
                </a:lnTo>
                <a:lnTo>
                  <a:pt x="598" y="34"/>
                </a:lnTo>
                <a:lnTo>
                  <a:pt x="600" y="32"/>
                </a:lnTo>
                <a:lnTo>
                  <a:pt x="604" y="32"/>
                </a:lnTo>
                <a:lnTo>
                  <a:pt x="606" y="34"/>
                </a:lnTo>
                <a:lnTo>
                  <a:pt x="606" y="38"/>
                </a:lnTo>
                <a:lnTo>
                  <a:pt x="606" y="386"/>
                </a:lnTo>
                <a:lnTo>
                  <a:pt x="606" y="386"/>
                </a:lnTo>
                <a:lnTo>
                  <a:pt x="606" y="390"/>
                </a:lnTo>
                <a:lnTo>
                  <a:pt x="604" y="392"/>
                </a:lnTo>
                <a:lnTo>
                  <a:pt x="600" y="392"/>
                </a:lnTo>
                <a:lnTo>
                  <a:pt x="596" y="390"/>
                </a:lnTo>
                <a:lnTo>
                  <a:pt x="596" y="390"/>
                </a:lnTo>
                <a:close/>
                <a:moveTo>
                  <a:pt x="336" y="296"/>
                </a:moveTo>
                <a:lnTo>
                  <a:pt x="336" y="296"/>
                </a:lnTo>
                <a:lnTo>
                  <a:pt x="328" y="302"/>
                </a:lnTo>
                <a:lnTo>
                  <a:pt x="320" y="306"/>
                </a:lnTo>
                <a:lnTo>
                  <a:pt x="310" y="310"/>
                </a:lnTo>
                <a:lnTo>
                  <a:pt x="300" y="310"/>
                </a:lnTo>
                <a:lnTo>
                  <a:pt x="298" y="310"/>
                </a:lnTo>
                <a:lnTo>
                  <a:pt x="298" y="310"/>
                </a:lnTo>
                <a:lnTo>
                  <a:pt x="288" y="310"/>
                </a:lnTo>
                <a:lnTo>
                  <a:pt x="278" y="306"/>
                </a:lnTo>
                <a:lnTo>
                  <a:pt x="270" y="302"/>
                </a:lnTo>
                <a:lnTo>
                  <a:pt x="262" y="296"/>
                </a:lnTo>
                <a:lnTo>
                  <a:pt x="210" y="244"/>
                </a:lnTo>
                <a:lnTo>
                  <a:pt x="38" y="422"/>
                </a:lnTo>
                <a:lnTo>
                  <a:pt x="38" y="422"/>
                </a:lnTo>
                <a:lnTo>
                  <a:pt x="36" y="424"/>
                </a:lnTo>
                <a:lnTo>
                  <a:pt x="36" y="428"/>
                </a:lnTo>
                <a:lnTo>
                  <a:pt x="38" y="430"/>
                </a:lnTo>
                <a:lnTo>
                  <a:pt x="42" y="430"/>
                </a:lnTo>
                <a:lnTo>
                  <a:pt x="568" y="430"/>
                </a:lnTo>
                <a:lnTo>
                  <a:pt x="568" y="430"/>
                </a:lnTo>
                <a:lnTo>
                  <a:pt x="572" y="430"/>
                </a:lnTo>
                <a:lnTo>
                  <a:pt x="574" y="428"/>
                </a:lnTo>
                <a:lnTo>
                  <a:pt x="574" y="424"/>
                </a:lnTo>
                <a:lnTo>
                  <a:pt x="572" y="422"/>
                </a:lnTo>
                <a:lnTo>
                  <a:pt x="398" y="234"/>
                </a:lnTo>
                <a:lnTo>
                  <a:pt x="336" y="296"/>
                </a:lnTo>
                <a:close/>
                <a:moveTo>
                  <a:pt x="298" y="272"/>
                </a:moveTo>
                <a:lnTo>
                  <a:pt x="298" y="272"/>
                </a:lnTo>
                <a:lnTo>
                  <a:pt x="298" y="272"/>
                </a:lnTo>
                <a:lnTo>
                  <a:pt x="304" y="270"/>
                </a:lnTo>
                <a:lnTo>
                  <a:pt x="308" y="268"/>
                </a:lnTo>
                <a:lnTo>
                  <a:pt x="568" y="8"/>
                </a:lnTo>
                <a:lnTo>
                  <a:pt x="568" y="8"/>
                </a:lnTo>
                <a:lnTo>
                  <a:pt x="568" y="6"/>
                </a:lnTo>
                <a:lnTo>
                  <a:pt x="568" y="2"/>
                </a:lnTo>
                <a:lnTo>
                  <a:pt x="566" y="0"/>
                </a:lnTo>
                <a:lnTo>
                  <a:pt x="564" y="0"/>
                </a:lnTo>
                <a:lnTo>
                  <a:pt x="34" y="0"/>
                </a:lnTo>
                <a:lnTo>
                  <a:pt x="34" y="0"/>
                </a:lnTo>
                <a:lnTo>
                  <a:pt x="30" y="0"/>
                </a:lnTo>
                <a:lnTo>
                  <a:pt x="28" y="2"/>
                </a:lnTo>
                <a:lnTo>
                  <a:pt x="28" y="6"/>
                </a:lnTo>
                <a:lnTo>
                  <a:pt x="30" y="8"/>
                </a:lnTo>
                <a:lnTo>
                  <a:pt x="290" y="268"/>
                </a:lnTo>
                <a:lnTo>
                  <a:pt x="290" y="268"/>
                </a:lnTo>
                <a:lnTo>
                  <a:pt x="294" y="270"/>
                </a:lnTo>
                <a:lnTo>
                  <a:pt x="298" y="272"/>
                </a:lnTo>
                <a:lnTo>
                  <a:pt x="298" y="272"/>
                </a:lnTo>
                <a:close/>
                <a:moveTo>
                  <a:pt x="0" y="48"/>
                </a:moveTo>
                <a:lnTo>
                  <a:pt x="0" y="388"/>
                </a:lnTo>
                <a:lnTo>
                  <a:pt x="0" y="388"/>
                </a:lnTo>
                <a:lnTo>
                  <a:pt x="2" y="392"/>
                </a:lnTo>
                <a:lnTo>
                  <a:pt x="4" y="394"/>
                </a:lnTo>
                <a:lnTo>
                  <a:pt x="8" y="394"/>
                </a:lnTo>
                <a:lnTo>
                  <a:pt x="10" y="392"/>
                </a:lnTo>
                <a:lnTo>
                  <a:pt x="182" y="216"/>
                </a:lnTo>
                <a:lnTo>
                  <a:pt x="10" y="44"/>
                </a:lnTo>
                <a:lnTo>
                  <a:pt x="10" y="44"/>
                </a:lnTo>
                <a:lnTo>
                  <a:pt x="8" y="42"/>
                </a:lnTo>
                <a:lnTo>
                  <a:pt x="4" y="44"/>
                </a:lnTo>
                <a:lnTo>
                  <a:pt x="2" y="46"/>
                </a:lnTo>
                <a:lnTo>
                  <a:pt x="0" y="48"/>
                </a:lnTo>
                <a:lnTo>
                  <a:pt x="0" y="4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TextBox 18"/>
          <p:cNvSpPr txBox="1"/>
          <p:nvPr/>
        </p:nvSpPr>
        <p:spPr>
          <a:xfrm>
            <a:off x="7474153" y="4846930"/>
            <a:ext cx="39367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。标题数字等都可以通过点击和重新输入进行更改，顶部“开始”面板中可以对字体、字号、颜色、行距等进行修改。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2177369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6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027584"/>
      </a:accent4>
      <a:accent5>
        <a:srgbClr val="FFC000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2935</Words>
  <Application>Microsoft Office PowerPoint</Application>
  <PresentationFormat>宽屏</PresentationFormat>
  <Paragraphs>161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Levenim MT</vt:lpstr>
      <vt:lpstr>宋体</vt:lpstr>
      <vt:lpstr>微软雅黑</vt:lpstr>
      <vt:lpstr>Arial</vt:lpstr>
      <vt:lpstr>Calibri</vt:lpstr>
      <vt:lpstr>Century Gothic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点击此处添加标题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60</cp:revision>
  <dcterms:created xsi:type="dcterms:W3CDTF">2015-07-31T01:43:02Z</dcterms:created>
  <dcterms:modified xsi:type="dcterms:W3CDTF">2015-10-20T02:15:23Z</dcterms:modified>
</cp:coreProperties>
</file>