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75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F8F8F"/>
    <a:srgbClr val="904959"/>
    <a:srgbClr val="FF4B4B"/>
    <a:srgbClr val="EA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B01E-CECC-440D-BB80-470BA19A0A9F}" type="datetimeFigureOut">
              <a:rPr lang="zh-CN" altLang="en-US" smtClean="0"/>
              <a:t>2015/10/20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CE947-F43B-4C8C-B1D7-714E3672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4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49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2706921" cy="5896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4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3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842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777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9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5787" y="2423886"/>
            <a:ext cx="468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 smtClean="0">
                <a:solidFill>
                  <a:srgbClr val="FF0000"/>
                </a:solidFill>
              </a:rPr>
              <a:t>POWERPOINT TEMPLATE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407729" y="2569028"/>
            <a:ext cx="0" cy="14369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 20"/>
          <p:cNvGrpSpPr/>
          <p:nvPr/>
        </p:nvGrpSpPr>
        <p:grpSpPr>
          <a:xfrm>
            <a:off x="8369303" y="2519133"/>
            <a:ext cx="1240969" cy="1486809"/>
            <a:chOff x="2766318" y="792480"/>
            <a:chExt cx="3048000" cy="3651819"/>
          </a:xfrm>
          <a:solidFill>
            <a:srgbClr val="FF0000"/>
          </a:solidFill>
        </p:grpSpPr>
        <p:grpSp>
          <p:nvGrpSpPr>
            <p:cNvPr id="5" name="组 19"/>
            <p:cNvGrpSpPr/>
            <p:nvPr/>
          </p:nvGrpSpPr>
          <p:grpSpPr>
            <a:xfrm>
              <a:off x="3121918" y="792480"/>
              <a:ext cx="2336800" cy="924560"/>
              <a:chOff x="3169920" y="792480"/>
              <a:chExt cx="2336800" cy="924560"/>
            </a:xfrm>
            <a:grpFill/>
          </p:grpSpPr>
          <p:grpSp>
            <p:nvGrpSpPr>
              <p:cNvPr id="7" name="组 3"/>
              <p:cNvGrpSpPr/>
              <p:nvPr/>
            </p:nvGrpSpPr>
            <p:grpSpPr>
              <a:xfrm>
                <a:off x="3169920" y="80264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8" name="组 4"/>
              <p:cNvGrpSpPr/>
              <p:nvPr/>
            </p:nvGrpSpPr>
            <p:grpSpPr>
              <a:xfrm>
                <a:off x="3820160" y="79248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9" name="组 7"/>
              <p:cNvGrpSpPr/>
              <p:nvPr/>
            </p:nvGrpSpPr>
            <p:grpSpPr>
              <a:xfrm>
                <a:off x="5059680" y="79248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0" name="组 10"/>
              <p:cNvGrpSpPr/>
              <p:nvPr/>
            </p:nvGrpSpPr>
            <p:grpSpPr>
              <a:xfrm>
                <a:off x="4419600" y="802640"/>
                <a:ext cx="447040" cy="914400"/>
                <a:chOff x="3169920" y="802640"/>
                <a:chExt cx="447040" cy="914400"/>
              </a:xfrm>
              <a:grpFill/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3312160" y="802640"/>
                  <a:ext cx="162560" cy="670560"/>
                </a:xfrm>
                <a:prstGeom prst="round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3169920" y="1270000"/>
                  <a:ext cx="447040" cy="44704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6" name="圆角矩形 18"/>
            <p:cNvSpPr/>
            <p:nvPr/>
          </p:nvSpPr>
          <p:spPr>
            <a:xfrm>
              <a:off x="2766318" y="1040699"/>
              <a:ext cx="3048000" cy="3403600"/>
            </a:xfrm>
            <a:custGeom>
              <a:avLst/>
              <a:gdLst/>
              <a:ahLst/>
              <a:cxnLst/>
              <a:rect l="l" t="t" r="r" b="b"/>
              <a:pathLst>
                <a:path w="3048000" h="3403600">
                  <a:moveTo>
                    <a:pt x="524874" y="154745"/>
                  </a:moveTo>
                  <a:cubicBezTo>
                    <a:pt x="322165" y="154745"/>
                    <a:pt x="157836" y="319074"/>
                    <a:pt x="157836" y="521783"/>
                  </a:cubicBezTo>
                  <a:lnTo>
                    <a:pt x="157836" y="2861497"/>
                  </a:lnTo>
                  <a:cubicBezTo>
                    <a:pt x="157836" y="3064206"/>
                    <a:pt x="322165" y="3228535"/>
                    <a:pt x="524874" y="3228535"/>
                  </a:cubicBezTo>
                  <a:lnTo>
                    <a:pt x="2543446" y="3228535"/>
                  </a:lnTo>
                  <a:cubicBezTo>
                    <a:pt x="2746155" y="3228535"/>
                    <a:pt x="2910484" y="3064206"/>
                    <a:pt x="2910484" y="2861497"/>
                  </a:cubicBezTo>
                  <a:lnTo>
                    <a:pt x="2910484" y="521783"/>
                  </a:lnTo>
                  <a:cubicBezTo>
                    <a:pt x="2910484" y="319074"/>
                    <a:pt x="2746155" y="154745"/>
                    <a:pt x="2543446" y="154745"/>
                  </a:cubicBezTo>
                  <a:close/>
                  <a:moveTo>
                    <a:pt x="406420" y="0"/>
                  </a:moveTo>
                  <a:lnTo>
                    <a:pt x="2641580" y="0"/>
                  </a:lnTo>
                  <a:cubicBezTo>
                    <a:pt x="2866040" y="0"/>
                    <a:pt x="3048000" y="181960"/>
                    <a:pt x="3048000" y="406420"/>
                  </a:cubicBezTo>
                  <a:lnTo>
                    <a:pt x="3048000" y="2997180"/>
                  </a:lnTo>
                  <a:cubicBezTo>
                    <a:pt x="3048000" y="3221640"/>
                    <a:pt x="2866040" y="3403600"/>
                    <a:pt x="2641580" y="3403600"/>
                  </a:cubicBezTo>
                  <a:lnTo>
                    <a:pt x="406420" y="3403600"/>
                  </a:lnTo>
                  <a:cubicBezTo>
                    <a:pt x="181960" y="3403600"/>
                    <a:pt x="0" y="3221640"/>
                    <a:pt x="0" y="2997180"/>
                  </a:cubicBezTo>
                  <a:lnTo>
                    <a:pt x="0" y="406420"/>
                  </a:lnTo>
                  <a:cubicBezTo>
                    <a:pt x="0" y="181960"/>
                    <a:pt x="181960" y="0"/>
                    <a:pt x="406420" y="0"/>
                  </a:cubicBezTo>
                  <a:close/>
                </a:path>
              </a:pathLst>
            </a:custGeom>
            <a:grpFill/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759562" y="5990271"/>
            <a:ext cx="263103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PRESENTED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BY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OfficePLUS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宋体"/>
              <a:cs typeface="Arial"/>
            </a:endParaRPr>
          </a:p>
        </p:txBody>
      </p:sp>
      <p:sp>
        <p:nvSpPr>
          <p:cNvPr id="20" name="圆角矩形 18"/>
          <p:cNvSpPr/>
          <p:nvPr/>
        </p:nvSpPr>
        <p:spPr>
          <a:xfrm>
            <a:off x="8521703" y="2772593"/>
            <a:ext cx="929021" cy="1037407"/>
          </a:xfrm>
          <a:custGeom>
            <a:avLst/>
            <a:gdLst/>
            <a:ahLst/>
            <a:cxnLst/>
            <a:rect l="l" t="t" r="r" b="b"/>
            <a:pathLst>
              <a:path w="3048000" h="3403600">
                <a:moveTo>
                  <a:pt x="524874" y="154745"/>
                </a:moveTo>
                <a:cubicBezTo>
                  <a:pt x="322165" y="154745"/>
                  <a:pt x="157836" y="319074"/>
                  <a:pt x="157836" y="521783"/>
                </a:cubicBezTo>
                <a:lnTo>
                  <a:pt x="157836" y="2861497"/>
                </a:lnTo>
                <a:cubicBezTo>
                  <a:pt x="157836" y="3064206"/>
                  <a:pt x="322165" y="3228535"/>
                  <a:pt x="524874" y="3228535"/>
                </a:cubicBezTo>
                <a:lnTo>
                  <a:pt x="2543446" y="3228535"/>
                </a:lnTo>
                <a:cubicBezTo>
                  <a:pt x="2746155" y="3228535"/>
                  <a:pt x="2910484" y="3064206"/>
                  <a:pt x="2910484" y="2861497"/>
                </a:cubicBezTo>
                <a:lnTo>
                  <a:pt x="2910484" y="521783"/>
                </a:lnTo>
                <a:cubicBezTo>
                  <a:pt x="2910484" y="319074"/>
                  <a:pt x="2746155" y="154745"/>
                  <a:pt x="2543446" y="154745"/>
                </a:cubicBezTo>
                <a:close/>
                <a:moveTo>
                  <a:pt x="406420" y="0"/>
                </a:moveTo>
                <a:lnTo>
                  <a:pt x="2641580" y="0"/>
                </a:lnTo>
                <a:cubicBezTo>
                  <a:pt x="2866040" y="0"/>
                  <a:pt x="3048000" y="181960"/>
                  <a:pt x="3048000" y="406420"/>
                </a:cubicBezTo>
                <a:lnTo>
                  <a:pt x="3048000" y="2997180"/>
                </a:lnTo>
                <a:cubicBezTo>
                  <a:pt x="3048000" y="3221640"/>
                  <a:pt x="2866040" y="3403600"/>
                  <a:pt x="2641580" y="3403600"/>
                </a:cubicBezTo>
                <a:lnTo>
                  <a:pt x="406420" y="3403600"/>
                </a:lnTo>
                <a:cubicBezTo>
                  <a:pt x="181960" y="3403600"/>
                  <a:pt x="0" y="3221640"/>
                  <a:pt x="0" y="2997180"/>
                </a:cubicBezTo>
                <a:lnTo>
                  <a:pt x="0" y="406420"/>
                </a:lnTo>
                <a:cubicBezTo>
                  <a:pt x="0" y="181960"/>
                  <a:pt x="181960" y="0"/>
                  <a:pt x="406420" y="0"/>
                </a:cubicBezTo>
                <a:close/>
              </a:path>
            </a:pathLst>
          </a:custGeom>
          <a:solidFill>
            <a:srgbClr val="FF0000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17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4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1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reeform 559"/>
          <p:cNvSpPr>
            <a:spLocks/>
          </p:cNvSpPr>
          <p:nvPr/>
        </p:nvSpPr>
        <p:spPr bwMode="auto">
          <a:xfrm>
            <a:off x="3833776" y="2883867"/>
            <a:ext cx="78401" cy="121577"/>
          </a:xfrm>
          <a:custGeom>
            <a:avLst/>
            <a:gdLst>
              <a:gd name="T0" fmla="*/ 2147483647 w 56"/>
              <a:gd name="T1" fmla="*/ 2147483647 h 88"/>
              <a:gd name="T2" fmla="*/ 0 w 56"/>
              <a:gd name="T3" fmla="*/ 2147483647 h 88"/>
              <a:gd name="T4" fmla="*/ 0 w 56"/>
              <a:gd name="T5" fmla="*/ 2147483647 h 88"/>
              <a:gd name="T6" fmla="*/ 0 w 56"/>
              <a:gd name="T7" fmla="*/ 2147483647 h 88"/>
              <a:gd name="T8" fmla="*/ 2147483647 w 56"/>
              <a:gd name="T9" fmla="*/ 2147483647 h 88"/>
              <a:gd name="T10" fmla="*/ 2147483647 w 56"/>
              <a:gd name="T11" fmla="*/ 2147483647 h 88"/>
              <a:gd name="T12" fmla="*/ 0 w 56"/>
              <a:gd name="T13" fmla="*/ 2147483647 h 88"/>
              <a:gd name="T14" fmla="*/ 2147483647 w 56"/>
              <a:gd name="T15" fmla="*/ 2147483647 h 88"/>
              <a:gd name="T16" fmla="*/ 0 w 56"/>
              <a:gd name="T17" fmla="*/ 2147483647 h 88"/>
              <a:gd name="T18" fmla="*/ 2147483647 w 56"/>
              <a:gd name="T19" fmla="*/ 2147483647 h 88"/>
              <a:gd name="T20" fmla="*/ 2147483647 w 56"/>
              <a:gd name="T21" fmla="*/ 2147483647 h 88"/>
              <a:gd name="T22" fmla="*/ 2147483647 w 56"/>
              <a:gd name="T23" fmla="*/ 0 h 88"/>
              <a:gd name="T24" fmla="*/ 2147483647 w 56"/>
              <a:gd name="T25" fmla="*/ 2147483647 h 88"/>
              <a:gd name="T26" fmla="*/ 2147483647 w 56"/>
              <a:gd name="T27" fmla="*/ 2147483647 h 88"/>
              <a:gd name="T28" fmla="*/ 2147483647 w 56"/>
              <a:gd name="T29" fmla="*/ 2147483647 h 88"/>
              <a:gd name="T30" fmla="*/ 2147483647 w 56"/>
              <a:gd name="T31" fmla="*/ 2147483647 h 88"/>
              <a:gd name="T32" fmla="*/ 2147483647 w 56"/>
              <a:gd name="T33" fmla="*/ 2147483647 h 88"/>
              <a:gd name="T34" fmla="*/ 2147483647 w 56"/>
              <a:gd name="T35" fmla="*/ 2147483647 h 88"/>
              <a:gd name="T36" fmla="*/ 2147483647 w 56"/>
              <a:gd name="T37" fmla="*/ 2147483647 h 88"/>
              <a:gd name="T38" fmla="*/ 2147483647 w 56"/>
              <a:gd name="T39" fmla="*/ 2147483647 h 88"/>
              <a:gd name="T40" fmla="*/ 2147483647 w 56"/>
              <a:gd name="T41" fmla="*/ 2147483647 h 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"/>
              <a:gd name="T64" fmla="*/ 0 h 88"/>
              <a:gd name="T65" fmla="*/ 56 w 56"/>
              <a:gd name="T66" fmla="*/ 88 h 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" h="88">
                <a:moveTo>
                  <a:pt x="8" y="88"/>
                </a:moveTo>
                <a:lnTo>
                  <a:pt x="0" y="80"/>
                </a:lnTo>
                <a:lnTo>
                  <a:pt x="0" y="72"/>
                </a:lnTo>
                <a:lnTo>
                  <a:pt x="0" y="64"/>
                </a:lnTo>
                <a:lnTo>
                  <a:pt x="8" y="56"/>
                </a:lnTo>
                <a:lnTo>
                  <a:pt x="8" y="48"/>
                </a:lnTo>
                <a:lnTo>
                  <a:pt x="0" y="40"/>
                </a:lnTo>
                <a:lnTo>
                  <a:pt x="8" y="40"/>
                </a:lnTo>
                <a:lnTo>
                  <a:pt x="0" y="24"/>
                </a:lnTo>
                <a:lnTo>
                  <a:pt x="16" y="24"/>
                </a:lnTo>
                <a:lnTo>
                  <a:pt x="16" y="16"/>
                </a:lnTo>
                <a:lnTo>
                  <a:pt x="32" y="0"/>
                </a:lnTo>
                <a:lnTo>
                  <a:pt x="40" y="8"/>
                </a:lnTo>
                <a:lnTo>
                  <a:pt x="48" y="8"/>
                </a:lnTo>
                <a:lnTo>
                  <a:pt x="48" y="16"/>
                </a:lnTo>
                <a:lnTo>
                  <a:pt x="56" y="24"/>
                </a:lnTo>
                <a:lnTo>
                  <a:pt x="48" y="32"/>
                </a:lnTo>
                <a:lnTo>
                  <a:pt x="48" y="48"/>
                </a:lnTo>
                <a:lnTo>
                  <a:pt x="48" y="64"/>
                </a:lnTo>
                <a:lnTo>
                  <a:pt x="32" y="72"/>
                </a:lnTo>
                <a:lnTo>
                  <a:pt x="8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2" name="Freeform 560"/>
          <p:cNvSpPr>
            <a:spLocks/>
          </p:cNvSpPr>
          <p:nvPr/>
        </p:nvSpPr>
        <p:spPr bwMode="auto">
          <a:xfrm>
            <a:off x="3900815" y="2782741"/>
            <a:ext cx="132939" cy="256791"/>
          </a:xfrm>
          <a:custGeom>
            <a:avLst/>
            <a:gdLst>
              <a:gd name="T0" fmla="*/ 2147483647 w 96"/>
              <a:gd name="T1" fmla="*/ 2147483647 h 184"/>
              <a:gd name="T2" fmla="*/ 2147483647 w 96"/>
              <a:gd name="T3" fmla="*/ 2147483647 h 184"/>
              <a:gd name="T4" fmla="*/ 2147483647 w 96"/>
              <a:gd name="T5" fmla="*/ 2147483647 h 184"/>
              <a:gd name="T6" fmla="*/ 2147483647 w 96"/>
              <a:gd name="T7" fmla="*/ 2147483647 h 184"/>
              <a:gd name="T8" fmla="*/ 2147483647 w 96"/>
              <a:gd name="T9" fmla="*/ 2147483647 h 184"/>
              <a:gd name="T10" fmla="*/ 2147483647 w 96"/>
              <a:gd name="T11" fmla="*/ 2147483647 h 184"/>
              <a:gd name="T12" fmla="*/ 2147483647 w 96"/>
              <a:gd name="T13" fmla="*/ 2147483647 h 184"/>
              <a:gd name="T14" fmla="*/ 2147483647 w 96"/>
              <a:gd name="T15" fmla="*/ 2147483647 h 184"/>
              <a:gd name="T16" fmla="*/ 2147483647 w 96"/>
              <a:gd name="T17" fmla="*/ 2147483647 h 184"/>
              <a:gd name="T18" fmla="*/ 2147483647 w 96"/>
              <a:gd name="T19" fmla="*/ 2147483647 h 184"/>
              <a:gd name="T20" fmla="*/ 2147483647 w 96"/>
              <a:gd name="T21" fmla="*/ 2147483647 h 184"/>
              <a:gd name="T22" fmla="*/ 2147483647 w 96"/>
              <a:gd name="T23" fmla="*/ 2147483647 h 184"/>
              <a:gd name="T24" fmla="*/ 2147483647 w 96"/>
              <a:gd name="T25" fmla="*/ 2147483647 h 184"/>
              <a:gd name="T26" fmla="*/ 2147483647 w 96"/>
              <a:gd name="T27" fmla="*/ 2147483647 h 184"/>
              <a:gd name="T28" fmla="*/ 2147483647 w 96"/>
              <a:gd name="T29" fmla="*/ 2147483647 h 184"/>
              <a:gd name="T30" fmla="*/ 0 w 96"/>
              <a:gd name="T31" fmla="*/ 2147483647 h 184"/>
              <a:gd name="T32" fmla="*/ 0 w 96"/>
              <a:gd name="T33" fmla="*/ 2147483647 h 184"/>
              <a:gd name="T34" fmla="*/ 0 w 96"/>
              <a:gd name="T35" fmla="*/ 2147483647 h 184"/>
              <a:gd name="T36" fmla="*/ 0 w 96"/>
              <a:gd name="T37" fmla="*/ 2147483647 h 184"/>
              <a:gd name="T38" fmla="*/ 0 w 96"/>
              <a:gd name="T39" fmla="*/ 2147483647 h 184"/>
              <a:gd name="T40" fmla="*/ 2147483647 w 96"/>
              <a:gd name="T41" fmla="*/ 2147483647 h 184"/>
              <a:gd name="T42" fmla="*/ 2147483647 w 96"/>
              <a:gd name="T43" fmla="*/ 0 h 184"/>
              <a:gd name="T44" fmla="*/ 2147483647 w 96"/>
              <a:gd name="T45" fmla="*/ 0 h 184"/>
              <a:gd name="T46" fmla="*/ 2147483647 w 96"/>
              <a:gd name="T47" fmla="*/ 0 h 184"/>
              <a:gd name="T48" fmla="*/ 2147483647 w 96"/>
              <a:gd name="T49" fmla="*/ 2147483647 h 184"/>
              <a:gd name="T50" fmla="*/ 2147483647 w 96"/>
              <a:gd name="T51" fmla="*/ 2147483647 h 184"/>
              <a:gd name="T52" fmla="*/ 2147483647 w 96"/>
              <a:gd name="T53" fmla="*/ 2147483647 h 184"/>
              <a:gd name="T54" fmla="*/ 2147483647 w 96"/>
              <a:gd name="T55" fmla="*/ 2147483647 h 184"/>
              <a:gd name="T56" fmla="*/ 2147483647 w 96"/>
              <a:gd name="T57" fmla="*/ 2147483647 h 184"/>
              <a:gd name="T58" fmla="*/ 2147483647 w 96"/>
              <a:gd name="T59" fmla="*/ 2147483647 h 184"/>
              <a:gd name="T60" fmla="*/ 2147483647 w 96"/>
              <a:gd name="T61" fmla="*/ 2147483647 h 184"/>
              <a:gd name="T62" fmla="*/ 2147483647 w 96"/>
              <a:gd name="T63" fmla="*/ 2147483647 h 184"/>
              <a:gd name="T64" fmla="*/ 2147483647 w 96"/>
              <a:gd name="T65" fmla="*/ 2147483647 h 184"/>
              <a:gd name="T66" fmla="*/ 2147483647 w 96"/>
              <a:gd name="T67" fmla="*/ 2147483647 h 184"/>
              <a:gd name="T68" fmla="*/ 2147483647 w 96"/>
              <a:gd name="T69" fmla="*/ 2147483647 h 184"/>
              <a:gd name="T70" fmla="*/ 2147483647 w 96"/>
              <a:gd name="T71" fmla="*/ 2147483647 h 184"/>
              <a:gd name="T72" fmla="*/ 2147483647 w 96"/>
              <a:gd name="T73" fmla="*/ 2147483647 h 184"/>
              <a:gd name="T74" fmla="*/ 2147483647 w 96"/>
              <a:gd name="T75" fmla="*/ 2147483647 h 184"/>
              <a:gd name="T76" fmla="*/ 2147483647 w 96"/>
              <a:gd name="T77" fmla="*/ 2147483647 h 184"/>
              <a:gd name="T78" fmla="*/ 2147483647 w 96"/>
              <a:gd name="T79" fmla="*/ 2147483647 h 184"/>
              <a:gd name="T80" fmla="*/ 2147483647 w 96"/>
              <a:gd name="T81" fmla="*/ 2147483647 h 184"/>
              <a:gd name="T82" fmla="*/ 2147483647 w 96"/>
              <a:gd name="T83" fmla="*/ 2147483647 h 184"/>
              <a:gd name="T84" fmla="*/ 2147483647 w 96"/>
              <a:gd name="T85" fmla="*/ 2147483647 h 184"/>
              <a:gd name="T86" fmla="*/ 2147483647 w 96"/>
              <a:gd name="T87" fmla="*/ 2147483647 h 184"/>
              <a:gd name="T88" fmla="*/ 2147483647 w 96"/>
              <a:gd name="T89" fmla="*/ 2147483647 h 184"/>
              <a:gd name="T90" fmla="*/ 2147483647 w 96"/>
              <a:gd name="T91" fmla="*/ 2147483647 h 184"/>
              <a:gd name="T92" fmla="*/ 2147483647 w 96"/>
              <a:gd name="T93" fmla="*/ 2147483647 h 184"/>
              <a:gd name="T94" fmla="*/ 2147483647 w 96"/>
              <a:gd name="T95" fmla="*/ 2147483647 h 184"/>
              <a:gd name="T96" fmla="*/ 2147483647 w 96"/>
              <a:gd name="T97" fmla="*/ 2147483647 h 184"/>
              <a:gd name="T98" fmla="*/ 2147483647 w 96"/>
              <a:gd name="T99" fmla="*/ 2147483647 h 184"/>
              <a:gd name="T100" fmla="*/ 2147483647 w 96"/>
              <a:gd name="T101" fmla="*/ 2147483647 h 184"/>
              <a:gd name="T102" fmla="*/ 2147483647 w 96"/>
              <a:gd name="T103" fmla="*/ 2147483647 h 184"/>
              <a:gd name="T104" fmla="*/ 2147483647 w 96"/>
              <a:gd name="T105" fmla="*/ 2147483647 h 184"/>
              <a:gd name="T106" fmla="*/ 2147483647 w 96"/>
              <a:gd name="T107" fmla="*/ 2147483647 h 184"/>
              <a:gd name="T108" fmla="*/ 2147483647 w 96"/>
              <a:gd name="T109" fmla="*/ 2147483647 h 184"/>
              <a:gd name="T110" fmla="*/ 2147483647 w 96"/>
              <a:gd name="T111" fmla="*/ 2147483647 h 184"/>
              <a:gd name="T112" fmla="*/ 2147483647 w 96"/>
              <a:gd name="T113" fmla="*/ 2147483647 h 184"/>
              <a:gd name="T114" fmla="*/ 2147483647 w 96"/>
              <a:gd name="T115" fmla="*/ 2147483647 h 184"/>
              <a:gd name="T116" fmla="*/ 2147483647 w 96"/>
              <a:gd name="T117" fmla="*/ 2147483647 h 184"/>
              <a:gd name="T118" fmla="*/ 2147483647 w 96"/>
              <a:gd name="T119" fmla="*/ 2147483647 h 18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6"/>
              <a:gd name="T181" fmla="*/ 0 h 184"/>
              <a:gd name="T182" fmla="*/ 96 w 96"/>
              <a:gd name="T183" fmla="*/ 184 h 18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6" h="184">
                <a:moveTo>
                  <a:pt x="16" y="144"/>
                </a:moveTo>
                <a:lnTo>
                  <a:pt x="24" y="136"/>
                </a:lnTo>
                <a:lnTo>
                  <a:pt x="24" y="128"/>
                </a:lnTo>
                <a:lnTo>
                  <a:pt x="16" y="128"/>
                </a:lnTo>
                <a:lnTo>
                  <a:pt x="24" y="120"/>
                </a:lnTo>
                <a:lnTo>
                  <a:pt x="40" y="112"/>
                </a:lnTo>
                <a:lnTo>
                  <a:pt x="40" y="104"/>
                </a:lnTo>
                <a:lnTo>
                  <a:pt x="40" y="96"/>
                </a:lnTo>
                <a:lnTo>
                  <a:pt x="32" y="88"/>
                </a:lnTo>
                <a:lnTo>
                  <a:pt x="24" y="88"/>
                </a:lnTo>
                <a:lnTo>
                  <a:pt x="16" y="88"/>
                </a:lnTo>
                <a:lnTo>
                  <a:pt x="16" y="80"/>
                </a:lnTo>
                <a:lnTo>
                  <a:pt x="16" y="64"/>
                </a:lnTo>
                <a:lnTo>
                  <a:pt x="8" y="64"/>
                </a:lnTo>
                <a:lnTo>
                  <a:pt x="8" y="72"/>
                </a:lnTo>
                <a:lnTo>
                  <a:pt x="0" y="64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0" y="24"/>
                </a:lnTo>
                <a:lnTo>
                  <a:pt x="8" y="16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24" y="16"/>
                </a:lnTo>
                <a:lnTo>
                  <a:pt x="32" y="24"/>
                </a:lnTo>
                <a:lnTo>
                  <a:pt x="40" y="16"/>
                </a:lnTo>
                <a:lnTo>
                  <a:pt x="56" y="24"/>
                </a:lnTo>
                <a:lnTo>
                  <a:pt x="48" y="32"/>
                </a:lnTo>
                <a:lnTo>
                  <a:pt x="48" y="40"/>
                </a:lnTo>
                <a:lnTo>
                  <a:pt x="40" y="56"/>
                </a:lnTo>
                <a:lnTo>
                  <a:pt x="48" y="64"/>
                </a:lnTo>
                <a:lnTo>
                  <a:pt x="56" y="64"/>
                </a:lnTo>
                <a:lnTo>
                  <a:pt x="64" y="88"/>
                </a:lnTo>
                <a:lnTo>
                  <a:pt x="72" y="96"/>
                </a:lnTo>
                <a:lnTo>
                  <a:pt x="80" y="112"/>
                </a:lnTo>
                <a:lnTo>
                  <a:pt x="80" y="120"/>
                </a:lnTo>
                <a:lnTo>
                  <a:pt x="80" y="128"/>
                </a:lnTo>
                <a:lnTo>
                  <a:pt x="88" y="128"/>
                </a:lnTo>
                <a:lnTo>
                  <a:pt x="96" y="128"/>
                </a:lnTo>
                <a:lnTo>
                  <a:pt x="96" y="144"/>
                </a:lnTo>
                <a:lnTo>
                  <a:pt x="88" y="152"/>
                </a:lnTo>
                <a:lnTo>
                  <a:pt x="88" y="160"/>
                </a:lnTo>
                <a:lnTo>
                  <a:pt x="96" y="160"/>
                </a:lnTo>
                <a:lnTo>
                  <a:pt x="88" y="160"/>
                </a:lnTo>
                <a:lnTo>
                  <a:pt x="72" y="168"/>
                </a:lnTo>
                <a:lnTo>
                  <a:pt x="56" y="168"/>
                </a:lnTo>
                <a:lnTo>
                  <a:pt x="48" y="176"/>
                </a:lnTo>
                <a:lnTo>
                  <a:pt x="40" y="168"/>
                </a:lnTo>
                <a:lnTo>
                  <a:pt x="32" y="176"/>
                </a:lnTo>
                <a:lnTo>
                  <a:pt x="24" y="176"/>
                </a:lnTo>
                <a:lnTo>
                  <a:pt x="16" y="176"/>
                </a:lnTo>
                <a:lnTo>
                  <a:pt x="16" y="184"/>
                </a:lnTo>
                <a:lnTo>
                  <a:pt x="8" y="184"/>
                </a:lnTo>
                <a:lnTo>
                  <a:pt x="8" y="176"/>
                </a:lnTo>
                <a:lnTo>
                  <a:pt x="24" y="168"/>
                </a:lnTo>
                <a:lnTo>
                  <a:pt x="32" y="152"/>
                </a:lnTo>
                <a:lnTo>
                  <a:pt x="24" y="152"/>
                </a:lnTo>
                <a:lnTo>
                  <a:pt x="16" y="152"/>
                </a:lnTo>
                <a:lnTo>
                  <a:pt x="16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3" name="Freeform 561"/>
          <p:cNvSpPr>
            <a:spLocks/>
          </p:cNvSpPr>
          <p:nvPr/>
        </p:nvSpPr>
        <p:spPr bwMode="auto">
          <a:xfrm>
            <a:off x="4914341" y="1882839"/>
            <a:ext cx="311329" cy="388594"/>
          </a:xfrm>
          <a:custGeom>
            <a:avLst/>
            <a:gdLst>
              <a:gd name="T0" fmla="*/ 2147483647 w 224"/>
              <a:gd name="T1" fmla="*/ 2147483647 h 280"/>
              <a:gd name="T2" fmla="*/ 2147483647 w 224"/>
              <a:gd name="T3" fmla="*/ 2147483647 h 280"/>
              <a:gd name="T4" fmla="*/ 2147483647 w 224"/>
              <a:gd name="T5" fmla="*/ 2147483647 h 280"/>
              <a:gd name="T6" fmla="*/ 2147483647 w 224"/>
              <a:gd name="T7" fmla="*/ 2147483647 h 280"/>
              <a:gd name="T8" fmla="*/ 2147483647 w 224"/>
              <a:gd name="T9" fmla="*/ 2147483647 h 280"/>
              <a:gd name="T10" fmla="*/ 2147483647 w 224"/>
              <a:gd name="T11" fmla="*/ 2147483647 h 280"/>
              <a:gd name="T12" fmla="*/ 2147483647 w 224"/>
              <a:gd name="T13" fmla="*/ 2147483647 h 280"/>
              <a:gd name="T14" fmla="*/ 2147483647 w 224"/>
              <a:gd name="T15" fmla="*/ 2147483647 h 280"/>
              <a:gd name="T16" fmla="*/ 2147483647 w 224"/>
              <a:gd name="T17" fmla="*/ 2147483647 h 280"/>
              <a:gd name="T18" fmla="*/ 2147483647 w 224"/>
              <a:gd name="T19" fmla="*/ 2147483647 h 280"/>
              <a:gd name="T20" fmla="*/ 2147483647 w 224"/>
              <a:gd name="T21" fmla="*/ 0 h 280"/>
              <a:gd name="T22" fmla="*/ 2147483647 w 224"/>
              <a:gd name="T23" fmla="*/ 0 h 280"/>
              <a:gd name="T24" fmla="*/ 2147483647 w 224"/>
              <a:gd name="T25" fmla="*/ 2147483647 h 280"/>
              <a:gd name="T26" fmla="*/ 2147483647 w 224"/>
              <a:gd name="T27" fmla="*/ 2147483647 h 280"/>
              <a:gd name="T28" fmla="*/ 2147483647 w 224"/>
              <a:gd name="T29" fmla="*/ 2147483647 h 280"/>
              <a:gd name="T30" fmla="*/ 2147483647 w 224"/>
              <a:gd name="T31" fmla="*/ 2147483647 h 280"/>
              <a:gd name="T32" fmla="*/ 2147483647 w 224"/>
              <a:gd name="T33" fmla="*/ 2147483647 h 280"/>
              <a:gd name="T34" fmla="*/ 2147483647 w 224"/>
              <a:gd name="T35" fmla="*/ 2147483647 h 280"/>
              <a:gd name="T36" fmla="*/ 2147483647 w 224"/>
              <a:gd name="T37" fmla="*/ 2147483647 h 280"/>
              <a:gd name="T38" fmla="*/ 2147483647 w 224"/>
              <a:gd name="T39" fmla="*/ 2147483647 h 280"/>
              <a:gd name="T40" fmla="*/ 2147483647 w 224"/>
              <a:gd name="T41" fmla="*/ 2147483647 h 280"/>
              <a:gd name="T42" fmla="*/ 2147483647 w 224"/>
              <a:gd name="T43" fmla="*/ 2147483647 h 280"/>
              <a:gd name="T44" fmla="*/ 2147483647 w 224"/>
              <a:gd name="T45" fmla="*/ 2147483647 h 280"/>
              <a:gd name="T46" fmla="*/ 2147483647 w 224"/>
              <a:gd name="T47" fmla="*/ 2147483647 h 280"/>
              <a:gd name="T48" fmla="*/ 2147483647 w 224"/>
              <a:gd name="T49" fmla="*/ 2147483647 h 280"/>
              <a:gd name="T50" fmla="*/ 2147483647 w 224"/>
              <a:gd name="T51" fmla="*/ 2147483647 h 280"/>
              <a:gd name="T52" fmla="*/ 2147483647 w 224"/>
              <a:gd name="T53" fmla="*/ 2147483647 h 280"/>
              <a:gd name="T54" fmla="*/ 0 w 224"/>
              <a:gd name="T55" fmla="*/ 2147483647 h 280"/>
              <a:gd name="T56" fmla="*/ 2147483647 w 224"/>
              <a:gd name="T57" fmla="*/ 2147483647 h 280"/>
              <a:gd name="T58" fmla="*/ 2147483647 w 224"/>
              <a:gd name="T59" fmla="*/ 2147483647 h 280"/>
              <a:gd name="T60" fmla="*/ 2147483647 w 224"/>
              <a:gd name="T61" fmla="*/ 2147483647 h 280"/>
              <a:gd name="T62" fmla="*/ 2147483647 w 224"/>
              <a:gd name="T63" fmla="*/ 2147483647 h 280"/>
              <a:gd name="T64" fmla="*/ 2147483647 w 224"/>
              <a:gd name="T65" fmla="*/ 2147483647 h 2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4"/>
              <a:gd name="T100" fmla="*/ 0 h 280"/>
              <a:gd name="T101" fmla="*/ 224 w 224"/>
              <a:gd name="T102" fmla="*/ 280 h 2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4" h="280">
                <a:moveTo>
                  <a:pt x="80" y="280"/>
                </a:moveTo>
                <a:lnTo>
                  <a:pt x="64" y="264"/>
                </a:lnTo>
                <a:lnTo>
                  <a:pt x="48" y="216"/>
                </a:lnTo>
                <a:lnTo>
                  <a:pt x="64" y="184"/>
                </a:lnTo>
                <a:lnTo>
                  <a:pt x="96" y="120"/>
                </a:lnTo>
                <a:lnTo>
                  <a:pt x="128" y="96"/>
                </a:lnTo>
                <a:lnTo>
                  <a:pt x="144" y="72"/>
                </a:lnTo>
                <a:lnTo>
                  <a:pt x="168" y="64"/>
                </a:lnTo>
                <a:lnTo>
                  <a:pt x="192" y="48"/>
                </a:lnTo>
                <a:lnTo>
                  <a:pt x="224" y="16"/>
                </a:lnTo>
                <a:lnTo>
                  <a:pt x="216" y="0"/>
                </a:lnTo>
                <a:lnTo>
                  <a:pt x="192" y="0"/>
                </a:lnTo>
                <a:lnTo>
                  <a:pt x="176" y="16"/>
                </a:lnTo>
                <a:lnTo>
                  <a:pt x="168" y="24"/>
                </a:lnTo>
                <a:lnTo>
                  <a:pt x="144" y="32"/>
                </a:lnTo>
                <a:lnTo>
                  <a:pt x="120" y="32"/>
                </a:lnTo>
                <a:lnTo>
                  <a:pt x="112" y="40"/>
                </a:lnTo>
                <a:lnTo>
                  <a:pt x="104" y="48"/>
                </a:lnTo>
                <a:lnTo>
                  <a:pt x="72" y="80"/>
                </a:lnTo>
                <a:lnTo>
                  <a:pt x="56" y="88"/>
                </a:lnTo>
                <a:lnTo>
                  <a:pt x="56" y="112"/>
                </a:lnTo>
                <a:lnTo>
                  <a:pt x="40" y="120"/>
                </a:lnTo>
                <a:lnTo>
                  <a:pt x="24" y="144"/>
                </a:lnTo>
                <a:lnTo>
                  <a:pt x="24" y="160"/>
                </a:lnTo>
                <a:lnTo>
                  <a:pt x="16" y="176"/>
                </a:lnTo>
                <a:lnTo>
                  <a:pt x="8" y="192"/>
                </a:lnTo>
                <a:lnTo>
                  <a:pt x="8" y="216"/>
                </a:lnTo>
                <a:lnTo>
                  <a:pt x="0" y="232"/>
                </a:lnTo>
                <a:lnTo>
                  <a:pt x="8" y="256"/>
                </a:lnTo>
                <a:lnTo>
                  <a:pt x="32" y="264"/>
                </a:lnTo>
                <a:lnTo>
                  <a:pt x="32" y="272"/>
                </a:lnTo>
                <a:lnTo>
                  <a:pt x="48" y="280"/>
                </a:lnTo>
                <a:lnTo>
                  <a:pt x="80" y="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4" name="Freeform 562"/>
          <p:cNvSpPr>
            <a:spLocks/>
          </p:cNvSpPr>
          <p:nvPr/>
        </p:nvSpPr>
        <p:spPr bwMode="auto">
          <a:xfrm>
            <a:off x="3833776" y="2883867"/>
            <a:ext cx="78401" cy="121577"/>
          </a:xfrm>
          <a:custGeom>
            <a:avLst/>
            <a:gdLst>
              <a:gd name="T0" fmla="*/ 2147483647 w 56"/>
              <a:gd name="T1" fmla="*/ 2147483647 h 88"/>
              <a:gd name="T2" fmla="*/ 0 w 56"/>
              <a:gd name="T3" fmla="*/ 2147483647 h 88"/>
              <a:gd name="T4" fmla="*/ 0 w 56"/>
              <a:gd name="T5" fmla="*/ 2147483647 h 88"/>
              <a:gd name="T6" fmla="*/ 0 w 56"/>
              <a:gd name="T7" fmla="*/ 2147483647 h 88"/>
              <a:gd name="T8" fmla="*/ 2147483647 w 56"/>
              <a:gd name="T9" fmla="*/ 2147483647 h 88"/>
              <a:gd name="T10" fmla="*/ 2147483647 w 56"/>
              <a:gd name="T11" fmla="*/ 2147483647 h 88"/>
              <a:gd name="T12" fmla="*/ 0 w 56"/>
              <a:gd name="T13" fmla="*/ 2147483647 h 88"/>
              <a:gd name="T14" fmla="*/ 2147483647 w 56"/>
              <a:gd name="T15" fmla="*/ 2147483647 h 88"/>
              <a:gd name="T16" fmla="*/ 0 w 56"/>
              <a:gd name="T17" fmla="*/ 2147483647 h 88"/>
              <a:gd name="T18" fmla="*/ 2147483647 w 56"/>
              <a:gd name="T19" fmla="*/ 2147483647 h 88"/>
              <a:gd name="T20" fmla="*/ 2147483647 w 56"/>
              <a:gd name="T21" fmla="*/ 2147483647 h 88"/>
              <a:gd name="T22" fmla="*/ 2147483647 w 56"/>
              <a:gd name="T23" fmla="*/ 0 h 88"/>
              <a:gd name="T24" fmla="*/ 2147483647 w 56"/>
              <a:gd name="T25" fmla="*/ 2147483647 h 88"/>
              <a:gd name="T26" fmla="*/ 2147483647 w 56"/>
              <a:gd name="T27" fmla="*/ 2147483647 h 88"/>
              <a:gd name="T28" fmla="*/ 2147483647 w 56"/>
              <a:gd name="T29" fmla="*/ 2147483647 h 88"/>
              <a:gd name="T30" fmla="*/ 2147483647 w 56"/>
              <a:gd name="T31" fmla="*/ 2147483647 h 88"/>
              <a:gd name="T32" fmla="*/ 2147483647 w 56"/>
              <a:gd name="T33" fmla="*/ 2147483647 h 88"/>
              <a:gd name="T34" fmla="*/ 2147483647 w 56"/>
              <a:gd name="T35" fmla="*/ 2147483647 h 88"/>
              <a:gd name="T36" fmla="*/ 2147483647 w 56"/>
              <a:gd name="T37" fmla="*/ 2147483647 h 88"/>
              <a:gd name="T38" fmla="*/ 2147483647 w 56"/>
              <a:gd name="T39" fmla="*/ 2147483647 h 88"/>
              <a:gd name="T40" fmla="*/ 2147483647 w 56"/>
              <a:gd name="T41" fmla="*/ 2147483647 h 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"/>
              <a:gd name="T64" fmla="*/ 0 h 88"/>
              <a:gd name="T65" fmla="*/ 56 w 56"/>
              <a:gd name="T66" fmla="*/ 88 h 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" h="88">
                <a:moveTo>
                  <a:pt x="8" y="88"/>
                </a:moveTo>
                <a:lnTo>
                  <a:pt x="0" y="80"/>
                </a:lnTo>
                <a:lnTo>
                  <a:pt x="0" y="72"/>
                </a:lnTo>
                <a:lnTo>
                  <a:pt x="0" y="64"/>
                </a:lnTo>
                <a:lnTo>
                  <a:pt x="8" y="56"/>
                </a:lnTo>
                <a:lnTo>
                  <a:pt x="8" y="48"/>
                </a:lnTo>
                <a:lnTo>
                  <a:pt x="0" y="40"/>
                </a:lnTo>
                <a:lnTo>
                  <a:pt x="8" y="40"/>
                </a:lnTo>
                <a:lnTo>
                  <a:pt x="0" y="24"/>
                </a:lnTo>
                <a:lnTo>
                  <a:pt x="16" y="24"/>
                </a:lnTo>
                <a:lnTo>
                  <a:pt x="16" y="16"/>
                </a:lnTo>
                <a:lnTo>
                  <a:pt x="32" y="0"/>
                </a:lnTo>
                <a:lnTo>
                  <a:pt x="40" y="8"/>
                </a:lnTo>
                <a:lnTo>
                  <a:pt x="48" y="8"/>
                </a:lnTo>
                <a:lnTo>
                  <a:pt x="48" y="16"/>
                </a:lnTo>
                <a:lnTo>
                  <a:pt x="56" y="24"/>
                </a:lnTo>
                <a:lnTo>
                  <a:pt x="48" y="32"/>
                </a:lnTo>
                <a:lnTo>
                  <a:pt x="48" y="48"/>
                </a:lnTo>
                <a:lnTo>
                  <a:pt x="48" y="64"/>
                </a:lnTo>
                <a:lnTo>
                  <a:pt x="32" y="72"/>
                </a:lnTo>
                <a:lnTo>
                  <a:pt x="8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5" name="Freeform 563"/>
          <p:cNvSpPr>
            <a:spLocks/>
          </p:cNvSpPr>
          <p:nvPr/>
        </p:nvSpPr>
        <p:spPr bwMode="auto">
          <a:xfrm>
            <a:off x="4914341" y="1882839"/>
            <a:ext cx="311329" cy="388594"/>
          </a:xfrm>
          <a:custGeom>
            <a:avLst/>
            <a:gdLst>
              <a:gd name="T0" fmla="*/ 2147483647 w 224"/>
              <a:gd name="T1" fmla="*/ 2147483647 h 280"/>
              <a:gd name="T2" fmla="*/ 2147483647 w 224"/>
              <a:gd name="T3" fmla="*/ 2147483647 h 280"/>
              <a:gd name="T4" fmla="*/ 2147483647 w 224"/>
              <a:gd name="T5" fmla="*/ 2147483647 h 280"/>
              <a:gd name="T6" fmla="*/ 2147483647 w 224"/>
              <a:gd name="T7" fmla="*/ 2147483647 h 280"/>
              <a:gd name="T8" fmla="*/ 2147483647 w 224"/>
              <a:gd name="T9" fmla="*/ 2147483647 h 280"/>
              <a:gd name="T10" fmla="*/ 2147483647 w 224"/>
              <a:gd name="T11" fmla="*/ 2147483647 h 280"/>
              <a:gd name="T12" fmla="*/ 2147483647 w 224"/>
              <a:gd name="T13" fmla="*/ 2147483647 h 280"/>
              <a:gd name="T14" fmla="*/ 2147483647 w 224"/>
              <a:gd name="T15" fmla="*/ 2147483647 h 280"/>
              <a:gd name="T16" fmla="*/ 2147483647 w 224"/>
              <a:gd name="T17" fmla="*/ 2147483647 h 280"/>
              <a:gd name="T18" fmla="*/ 2147483647 w 224"/>
              <a:gd name="T19" fmla="*/ 2147483647 h 280"/>
              <a:gd name="T20" fmla="*/ 2147483647 w 224"/>
              <a:gd name="T21" fmla="*/ 0 h 280"/>
              <a:gd name="T22" fmla="*/ 2147483647 w 224"/>
              <a:gd name="T23" fmla="*/ 0 h 280"/>
              <a:gd name="T24" fmla="*/ 2147483647 w 224"/>
              <a:gd name="T25" fmla="*/ 2147483647 h 280"/>
              <a:gd name="T26" fmla="*/ 2147483647 w 224"/>
              <a:gd name="T27" fmla="*/ 2147483647 h 280"/>
              <a:gd name="T28" fmla="*/ 2147483647 w 224"/>
              <a:gd name="T29" fmla="*/ 2147483647 h 280"/>
              <a:gd name="T30" fmla="*/ 2147483647 w 224"/>
              <a:gd name="T31" fmla="*/ 2147483647 h 280"/>
              <a:gd name="T32" fmla="*/ 2147483647 w 224"/>
              <a:gd name="T33" fmla="*/ 2147483647 h 280"/>
              <a:gd name="T34" fmla="*/ 2147483647 w 224"/>
              <a:gd name="T35" fmla="*/ 2147483647 h 280"/>
              <a:gd name="T36" fmla="*/ 2147483647 w 224"/>
              <a:gd name="T37" fmla="*/ 2147483647 h 280"/>
              <a:gd name="T38" fmla="*/ 2147483647 w 224"/>
              <a:gd name="T39" fmla="*/ 2147483647 h 280"/>
              <a:gd name="T40" fmla="*/ 2147483647 w 224"/>
              <a:gd name="T41" fmla="*/ 2147483647 h 280"/>
              <a:gd name="T42" fmla="*/ 2147483647 w 224"/>
              <a:gd name="T43" fmla="*/ 2147483647 h 280"/>
              <a:gd name="T44" fmla="*/ 2147483647 w 224"/>
              <a:gd name="T45" fmla="*/ 2147483647 h 280"/>
              <a:gd name="T46" fmla="*/ 2147483647 w 224"/>
              <a:gd name="T47" fmla="*/ 2147483647 h 280"/>
              <a:gd name="T48" fmla="*/ 2147483647 w 224"/>
              <a:gd name="T49" fmla="*/ 2147483647 h 280"/>
              <a:gd name="T50" fmla="*/ 2147483647 w 224"/>
              <a:gd name="T51" fmla="*/ 2147483647 h 280"/>
              <a:gd name="T52" fmla="*/ 2147483647 w 224"/>
              <a:gd name="T53" fmla="*/ 2147483647 h 280"/>
              <a:gd name="T54" fmla="*/ 0 w 224"/>
              <a:gd name="T55" fmla="*/ 2147483647 h 280"/>
              <a:gd name="T56" fmla="*/ 2147483647 w 224"/>
              <a:gd name="T57" fmla="*/ 2147483647 h 280"/>
              <a:gd name="T58" fmla="*/ 2147483647 w 224"/>
              <a:gd name="T59" fmla="*/ 2147483647 h 280"/>
              <a:gd name="T60" fmla="*/ 2147483647 w 224"/>
              <a:gd name="T61" fmla="*/ 2147483647 h 280"/>
              <a:gd name="T62" fmla="*/ 2147483647 w 224"/>
              <a:gd name="T63" fmla="*/ 2147483647 h 280"/>
              <a:gd name="T64" fmla="*/ 2147483647 w 224"/>
              <a:gd name="T65" fmla="*/ 2147483647 h 2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4"/>
              <a:gd name="T100" fmla="*/ 0 h 280"/>
              <a:gd name="T101" fmla="*/ 224 w 224"/>
              <a:gd name="T102" fmla="*/ 280 h 2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4" h="280">
                <a:moveTo>
                  <a:pt x="80" y="280"/>
                </a:moveTo>
                <a:lnTo>
                  <a:pt x="64" y="264"/>
                </a:lnTo>
                <a:lnTo>
                  <a:pt x="48" y="216"/>
                </a:lnTo>
                <a:lnTo>
                  <a:pt x="64" y="184"/>
                </a:lnTo>
                <a:lnTo>
                  <a:pt x="96" y="120"/>
                </a:lnTo>
                <a:lnTo>
                  <a:pt x="128" y="96"/>
                </a:lnTo>
                <a:lnTo>
                  <a:pt x="144" y="72"/>
                </a:lnTo>
                <a:lnTo>
                  <a:pt x="168" y="64"/>
                </a:lnTo>
                <a:lnTo>
                  <a:pt x="192" y="48"/>
                </a:lnTo>
                <a:lnTo>
                  <a:pt x="224" y="16"/>
                </a:lnTo>
                <a:lnTo>
                  <a:pt x="216" y="0"/>
                </a:lnTo>
                <a:lnTo>
                  <a:pt x="192" y="0"/>
                </a:lnTo>
                <a:lnTo>
                  <a:pt x="176" y="16"/>
                </a:lnTo>
                <a:lnTo>
                  <a:pt x="168" y="24"/>
                </a:lnTo>
                <a:lnTo>
                  <a:pt x="144" y="32"/>
                </a:lnTo>
                <a:lnTo>
                  <a:pt x="120" y="32"/>
                </a:lnTo>
                <a:lnTo>
                  <a:pt x="112" y="40"/>
                </a:lnTo>
                <a:lnTo>
                  <a:pt x="104" y="48"/>
                </a:lnTo>
                <a:lnTo>
                  <a:pt x="72" y="80"/>
                </a:lnTo>
                <a:lnTo>
                  <a:pt x="56" y="88"/>
                </a:lnTo>
                <a:lnTo>
                  <a:pt x="56" y="112"/>
                </a:lnTo>
                <a:lnTo>
                  <a:pt x="40" y="120"/>
                </a:lnTo>
                <a:lnTo>
                  <a:pt x="24" y="144"/>
                </a:lnTo>
                <a:lnTo>
                  <a:pt x="24" y="160"/>
                </a:lnTo>
                <a:lnTo>
                  <a:pt x="16" y="176"/>
                </a:lnTo>
                <a:lnTo>
                  <a:pt x="8" y="192"/>
                </a:lnTo>
                <a:lnTo>
                  <a:pt x="8" y="216"/>
                </a:lnTo>
                <a:lnTo>
                  <a:pt x="0" y="232"/>
                </a:lnTo>
                <a:lnTo>
                  <a:pt x="8" y="256"/>
                </a:lnTo>
                <a:lnTo>
                  <a:pt x="32" y="264"/>
                </a:lnTo>
                <a:lnTo>
                  <a:pt x="32" y="272"/>
                </a:lnTo>
                <a:lnTo>
                  <a:pt x="48" y="280"/>
                </a:lnTo>
                <a:lnTo>
                  <a:pt x="80" y="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6" name="Freeform 564"/>
          <p:cNvSpPr>
            <a:spLocks/>
          </p:cNvSpPr>
          <p:nvPr/>
        </p:nvSpPr>
        <p:spPr bwMode="auto">
          <a:xfrm>
            <a:off x="4760948" y="4273489"/>
            <a:ext cx="111351" cy="245428"/>
          </a:xfrm>
          <a:custGeom>
            <a:avLst/>
            <a:gdLst>
              <a:gd name="T0" fmla="*/ 0 w 80"/>
              <a:gd name="T1" fmla="*/ 2147483647 h 176"/>
              <a:gd name="T2" fmla="*/ 0 w 80"/>
              <a:gd name="T3" fmla="*/ 2147483647 h 176"/>
              <a:gd name="T4" fmla="*/ 2147483647 w 80"/>
              <a:gd name="T5" fmla="*/ 2147483647 h 176"/>
              <a:gd name="T6" fmla="*/ 2147483647 w 80"/>
              <a:gd name="T7" fmla="*/ 2147483647 h 176"/>
              <a:gd name="T8" fmla="*/ 2147483647 w 80"/>
              <a:gd name="T9" fmla="*/ 2147483647 h 176"/>
              <a:gd name="T10" fmla="*/ 2147483647 w 80"/>
              <a:gd name="T11" fmla="*/ 2147483647 h 176"/>
              <a:gd name="T12" fmla="*/ 2147483647 w 80"/>
              <a:gd name="T13" fmla="*/ 2147483647 h 176"/>
              <a:gd name="T14" fmla="*/ 2147483647 w 80"/>
              <a:gd name="T15" fmla="*/ 2147483647 h 176"/>
              <a:gd name="T16" fmla="*/ 2147483647 w 80"/>
              <a:gd name="T17" fmla="*/ 0 h 176"/>
              <a:gd name="T18" fmla="*/ 2147483647 w 80"/>
              <a:gd name="T19" fmla="*/ 2147483647 h 176"/>
              <a:gd name="T20" fmla="*/ 2147483647 w 80"/>
              <a:gd name="T21" fmla="*/ 2147483647 h 176"/>
              <a:gd name="T22" fmla="*/ 2147483647 w 80"/>
              <a:gd name="T23" fmla="*/ 2147483647 h 176"/>
              <a:gd name="T24" fmla="*/ 2147483647 w 80"/>
              <a:gd name="T25" fmla="*/ 2147483647 h 176"/>
              <a:gd name="T26" fmla="*/ 2147483647 w 80"/>
              <a:gd name="T27" fmla="*/ 2147483647 h 176"/>
              <a:gd name="T28" fmla="*/ 2147483647 w 80"/>
              <a:gd name="T29" fmla="*/ 2147483647 h 176"/>
              <a:gd name="T30" fmla="*/ 0 w 80"/>
              <a:gd name="T31" fmla="*/ 2147483647 h 176"/>
              <a:gd name="T32" fmla="*/ 0 w 80"/>
              <a:gd name="T33" fmla="*/ 2147483647 h 1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"/>
              <a:gd name="T52" fmla="*/ 0 h 176"/>
              <a:gd name="T53" fmla="*/ 80 w 80"/>
              <a:gd name="T54" fmla="*/ 176 h 1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" h="176">
                <a:moveTo>
                  <a:pt x="0" y="144"/>
                </a:moveTo>
                <a:lnTo>
                  <a:pt x="0" y="128"/>
                </a:lnTo>
                <a:lnTo>
                  <a:pt x="8" y="112"/>
                </a:lnTo>
                <a:lnTo>
                  <a:pt x="16" y="88"/>
                </a:lnTo>
                <a:lnTo>
                  <a:pt x="8" y="56"/>
                </a:lnTo>
                <a:lnTo>
                  <a:pt x="16" y="48"/>
                </a:lnTo>
                <a:lnTo>
                  <a:pt x="32" y="40"/>
                </a:lnTo>
                <a:lnTo>
                  <a:pt x="48" y="16"/>
                </a:lnTo>
                <a:lnTo>
                  <a:pt x="72" y="0"/>
                </a:lnTo>
                <a:lnTo>
                  <a:pt x="80" y="16"/>
                </a:lnTo>
                <a:lnTo>
                  <a:pt x="80" y="40"/>
                </a:lnTo>
                <a:lnTo>
                  <a:pt x="80" y="56"/>
                </a:lnTo>
                <a:lnTo>
                  <a:pt x="48" y="168"/>
                </a:lnTo>
                <a:lnTo>
                  <a:pt x="32" y="168"/>
                </a:lnTo>
                <a:lnTo>
                  <a:pt x="16" y="176"/>
                </a:lnTo>
                <a:lnTo>
                  <a:pt x="0" y="160"/>
                </a:lnTo>
                <a:lnTo>
                  <a:pt x="0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7" name="Freeform 565"/>
          <p:cNvSpPr>
            <a:spLocks/>
          </p:cNvSpPr>
          <p:nvPr/>
        </p:nvSpPr>
        <p:spPr bwMode="auto">
          <a:xfrm>
            <a:off x="5415422" y="3895120"/>
            <a:ext cx="32952" cy="45449"/>
          </a:xfrm>
          <a:custGeom>
            <a:avLst/>
            <a:gdLst>
              <a:gd name="T0" fmla="*/ 0 w 24"/>
              <a:gd name="T1" fmla="*/ 0 h 32"/>
              <a:gd name="T2" fmla="*/ 0 w 24"/>
              <a:gd name="T3" fmla="*/ 2147483647 h 32"/>
              <a:gd name="T4" fmla="*/ 0 w 24"/>
              <a:gd name="T5" fmla="*/ 2147483647 h 32"/>
              <a:gd name="T6" fmla="*/ 2147483647 w 24"/>
              <a:gd name="T7" fmla="*/ 2147483647 h 32"/>
              <a:gd name="T8" fmla="*/ 2147483647 w 24"/>
              <a:gd name="T9" fmla="*/ 2147483647 h 32"/>
              <a:gd name="T10" fmla="*/ 0 w 24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"/>
              <a:gd name="T19" fmla="*/ 0 h 32"/>
              <a:gd name="T20" fmla="*/ 24 w 24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" h="32">
                <a:moveTo>
                  <a:pt x="0" y="0"/>
                </a:move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8" name="Freeform 566"/>
          <p:cNvSpPr>
            <a:spLocks/>
          </p:cNvSpPr>
          <p:nvPr/>
        </p:nvSpPr>
        <p:spPr bwMode="auto">
          <a:xfrm>
            <a:off x="5926730" y="3695142"/>
            <a:ext cx="32952" cy="34087"/>
          </a:xfrm>
          <a:custGeom>
            <a:avLst/>
            <a:gdLst>
              <a:gd name="T0" fmla="*/ 0 w 24"/>
              <a:gd name="T1" fmla="*/ 2147483647 h 24"/>
              <a:gd name="T2" fmla="*/ 2147483647 w 24"/>
              <a:gd name="T3" fmla="*/ 2147483647 h 24"/>
              <a:gd name="T4" fmla="*/ 2147483647 w 24"/>
              <a:gd name="T5" fmla="*/ 0 h 24"/>
              <a:gd name="T6" fmla="*/ 2147483647 w 24"/>
              <a:gd name="T7" fmla="*/ 2147483647 h 24"/>
              <a:gd name="T8" fmla="*/ 2147483647 w 24"/>
              <a:gd name="T9" fmla="*/ 2147483647 h 24"/>
              <a:gd name="T10" fmla="*/ 2147483647 w 24"/>
              <a:gd name="T11" fmla="*/ 2147483647 h 24"/>
              <a:gd name="T12" fmla="*/ 0 w 24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24"/>
              <a:gd name="T23" fmla="*/ 24 w 24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24">
                <a:moveTo>
                  <a:pt x="0" y="16"/>
                </a:moveTo>
                <a:lnTo>
                  <a:pt x="8" y="8"/>
                </a:lnTo>
                <a:lnTo>
                  <a:pt x="16" y="0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9" name="Freeform 567"/>
          <p:cNvSpPr>
            <a:spLocks/>
          </p:cNvSpPr>
          <p:nvPr/>
        </p:nvSpPr>
        <p:spPr bwMode="auto">
          <a:xfrm>
            <a:off x="5415422" y="3895120"/>
            <a:ext cx="32952" cy="45449"/>
          </a:xfrm>
          <a:custGeom>
            <a:avLst/>
            <a:gdLst>
              <a:gd name="T0" fmla="*/ 0 w 24"/>
              <a:gd name="T1" fmla="*/ 0 h 32"/>
              <a:gd name="T2" fmla="*/ 0 w 24"/>
              <a:gd name="T3" fmla="*/ 2147483647 h 32"/>
              <a:gd name="T4" fmla="*/ 0 w 24"/>
              <a:gd name="T5" fmla="*/ 2147483647 h 32"/>
              <a:gd name="T6" fmla="*/ 2147483647 w 24"/>
              <a:gd name="T7" fmla="*/ 2147483647 h 32"/>
              <a:gd name="T8" fmla="*/ 2147483647 w 24"/>
              <a:gd name="T9" fmla="*/ 2147483647 h 32"/>
              <a:gd name="T10" fmla="*/ 0 w 24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"/>
              <a:gd name="T19" fmla="*/ 0 h 32"/>
              <a:gd name="T20" fmla="*/ 24 w 24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" h="32">
                <a:moveTo>
                  <a:pt x="0" y="0"/>
                </a:move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0" name="Freeform 568"/>
          <p:cNvSpPr>
            <a:spLocks/>
          </p:cNvSpPr>
          <p:nvPr/>
        </p:nvSpPr>
        <p:spPr bwMode="auto">
          <a:xfrm>
            <a:off x="5926730" y="3695142"/>
            <a:ext cx="32952" cy="34087"/>
          </a:xfrm>
          <a:custGeom>
            <a:avLst/>
            <a:gdLst>
              <a:gd name="T0" fmla="*/ 0 w 24"/>
              <a:gd name="T1" fmla="*/ 2147483647 h 24"/>
              <a:gd name="T2" fmla="*/ 2147483647 w 24"/>
              <a:gd name="T3" fmla="*/ 2147483647 h 24"/>
              <a:gd name="T4" fmla="*/ 2147483647 w 24"/>
              <a:gd name="T5" fmla="*/ 0 h 24"/>
              <a:gd name="T6" fmla="*/ 2147483647 w 24"/>
              <a:gd name="T7" fmla="*/ 2147483647 h 24"/>
              <a:gd name="T8" fmla="*/ 2147483647 w 24"/>
              <a:gd name="T9" fmla="*/ 2147483647 h 24"/>
              <a:gd name="T10" fmla="*/ 2147483647 w 24"/>
              <a:gd name="T11" fmla="*/ 2147483647 h 24"/>
              <a:gd name="T12" fmla="*/ 0 w 24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24"/>
              <a:gd name="T23" fmla="*/ 24 w 24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24">
                <a:moveTo>
                  <a:pt x="0" y="16"/>
                </a:moveTo>
                <a:lnTo>
                  <a:pt x="8" y="8"/>
                </a:lnTo>
                <a:lnTo>
                  <a:pt x="16" y="0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1" name="Freeform 569"/>
          <p:cNvSpPr>
            <a:spLocks/>
          </p:cNvSpPr>
          <p:nvPr/>
        </p:nvSpPr>
        <p:spPr bwMode="auto">
          <a:xfrm>
            <a:off x="6126708" y="3595153"/>
            <a:ext cx="22725" cy="67038"/>
          </a:xfrm>
          <a:custGeom>
            <a:avLst/>
            <a:gdLst>
              <a:gd name="T0" fmla="*/ 0 w 16"/>
              <a:gd name="T1" fmla="*/ 2147483647 h 48"/>
              <a:gd name="T2" fmla="*/ 0 w 16"/>
              <a:gd name="T3" fmla="*/ 2147483647 h 48"/>
              <a:gd name="T4" fmla="*/ 2147483647 w 16"/>
              <a:gd name="T5" fmla="*/ 0 h 48"/>
              <a:gd name="T6" fmla="*/ 2147483647 w 16"/>
              <a:gd name="T7" fmla="*/ 2147483647 h 48"/>
              <a:gd name="T8" fmla="*/ 2147483647 w 16"/>
              <a:gd name="T9" fmla="*/ 2147483647 h 48"/>
              <a:gd name="T10" fmla="*/ 0 w 16"/>
              <a:gd name="T11" fmla="*/ 2147483647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48"/>
              <a:gd name="T20" fmla="*/ 16 w 16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48">
                <a:moveTo>
                  <a:pt x="0" y="32"/>
                </a:moveTo>
                <a:lnTo>
                  <a:pt x="0" y="16"/>
                </a:lnTo>
                <a:lnTo>
                  <a:pt x="16" y="0"/>
                </a:lnTo>
                <a:lnTo>
                  <a:pt x="16" y="16"/>
                </a:lnTo>
                <a:lnTo>
                  <a:pt x="8" y="48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2" name="Freeform 570"/>
          <p:cNvSpPr>
            <a:spLocks/>
          </p:cNvSpPr>
          <p:nvPr/>
        </p:nvSpPr>
        <p:spPr bwMode="auto">
          <a:xfrm>
            <a:off x="6293736" y="3428125"/>
            <a:ext cx="32950" cy="44314"/>
          </a:xfrm>
          <a:custGeom>
            <a:avLst/>
            <a:gdLst>
              <a:gd name="T0" fmla="*/ 0 w 24"/>
              <a:gd name="T1" fmla="*/ 2147483647 h 32"/>
              <a:gd name="T2" fmla="*/ 2147483647 w 24"/>
              <a:gd name="T3" fmla="*/ 2147483647 h 32"/>
              <a:gd name="T4" fmla="*/ 2147483647 w 24"/>
              <a:gd name="T5" fmla="*/ 2147483647 h 32"/>
              <a:gd name="T6" fmla="*/ 2147483647 w 24"/>
              <a:gd name="T7" fmla="*/ 2147483647 h 32"/>
              <a:gd name="T8" fmla="*/ 2147483647 w 24"/>
              <a:gd name="T9" fmla="*/ 2147483647 h 32"/>
              <a:gd name="T10" fmla="*/ 2147483647 w 24"/>
              <a:gd name="T11" fmla="*/ 0 h 32"/>
              <a:gd name="T12" fmla="*/ 0 w 24"/>
              <a:gd name="T13" fmla="*/ 214748364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32"/>
              <a:gd name="T23" fmla="*/ 24 w 24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32">
                <a:moveTo>
                  <a:pt x="0" y="8"/>
                </a:moveTo>
                <a:lnTo>
                  <a:pt x="8" y="24"/>
                </a:lnTo>
                <a:lnTo>
                  <a:pt x="8" y="32"/>
                </a:lnTo>
                <a:lnTo>
                  <a:pt x="24" y="24"/>
                </a:lnTo>
                <a:lnTo>
                  <a:pt x="24" y="8"/>
                </a:lnTo>
                <a:lnTo>
                  <a:pt x="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3" name="Freeform 571"/>
          <p:cNvSpPr>
            <a:spLocks/>
          </p:cNvSpPr>
          <p:nvPr/>
        </p:nvSpPr>
        <p:spPr bwMode="auto">
          <a:xfrm>
            <a:off x="6126708" y="3595153"/>
            <a:ext cx="22725" cy="67038"/>
          </a:xfrm>
          <a:custGeom>
            <a:avLst/>
            <a:gdLst>
              <a:gd name="T0" fmla="*/ 0 w 16"/>
              <a:gd name="T1" fmla="*/ 2147483647 h 48"/>
              <a:gd name="T2" fmla="*/ 0 w 16"/>
              <a:gd name="T3" fmla="*/ 2147483647 h 48"/>
              <a:gd name="T4" fmla="*/ 2147483647 w 16"/>
              <a:gd name="T5" fmla="*/ 0 h 48"/>
              <a:gd name="T6" fmla="*/ 2147483647 w 16"/>
              <a:gd name="T7" fmla="*/ 2147483647 h 48"/>
              <a:gd name="T8" fmla="*/ 2147483647 w 16"/>
              <a:gd name="T9" fmla="*/ 2147483647 h 48"/>
              <a:gd name="T10" fmla="*/ 0 w 16"/>
              <a:gd name="T11" fmla="*/ 2147483647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48"/>
              <a:gd name="T20" fmla="*/ 16 w 16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48">
                <a:moveTo>
                  <a:pt x="0" y="32"/>
                </a:moveTo>
                <a:lnTo>
                  <a:pt x="0" y="16"/>
                </a:lnTo>
                <a:lnTo>
                  <a:pt x="16" y="0"/>
                </a:lnTo>
                <a:lnTo>
                  <a:pt x="16" y="16"/>
                </a:lnTo>
                <a:lnTo>
                  <a:pt x="8" y="48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4" name="Freeform 572"/>
          <p:cNvSpPr>
            <a:spLocks/>
          </p:cNvSpPr>
          <p:nvPr/>
        </p:nvSpPr>
        <p:spPr bwMode="auto">
          <a:xfrm>
            <a:off x="6293736" y="3428125"/>
            <a:ext cx="32950" cy="44314"/>
          </a:xfrm>
          <a:custGeom>
            <a:avLst/>
            <a:gdLst>
              <a:gd name="T0" fmla="*/ 0 w 24"/>
              <a:gd name="T1" fmla="*/ 2147483647 h 32"/>
              <a:gd name="T2" fmla="*/ 2147483647 w 24"/>
              <a:gd name="T3" fmla="*/ 2147483647 h 32"/>
              <a:gd name="T4" fmla="*/ 2147483647 w 24"/>
              <a:gd name="T5" fmla="*/ 2147483647 h 32"/>
              <a:gd name="T6" fmla="*/ 2147483647 w 24"/>
              <a:gd name="T7" fmla="*/ 2147483647 h 32"/>
              <a:gd name="T8" fmla="*/ 2147483647 w 24"/>
              <a:gd name="T9" fmla="*/ 2147483647 h 32"/>
              <a:gd name="T10" fmla="*/ 2147483647 w 24"/>
              <a:gd name="T11" fmla="*/ 0 h 32"/>
              <a:gd name="T12" fmla="*/ 0 w 24"/>
              <a:gd name="T13" fmla="*/ 214748364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32"/>
              <a:gd name="T23" fmla="*/ 24 w 24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32">
                <a:moveTo>
                  <a:pt x="0" y="8"/>
                </a:moveTo>
                <a:lnTo>
                  <a:pt x="8" y="24"/>
                </a:lnTo>
                <a:lnTo>
                  <a:pt x="8" y="32"/>
                </a:lnTo>
                <a:lnTo>
                  <a:pt x="24" y="24"/>
                </a:lnTo>
                <a:lnTo>
                  <a:pt x="24" y="8"/>
                </a:lnTo>
                <a:lnTo>
                  <a:pt x="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5" name="Freeform 573"/>
          <p:cNvSpPr>
            <a:spLocks/>
          </p:cNvSpPr>
          <p:nvPr/>
        </p:nvSpPr>
        <p:spPr bwMode="auto">
          <a:xfrm>
            <a:off x="6338049" y="3172471"/>
            <a:ext cx="244292" cy="267016"/>
          </a:xfrm>
          <a:custGeom>
            <a:avLst/>
            <a:gdLst>
              <a:gd name="T0" fmla="*/ 0 w 176"/>
              <a:gd name="T1" fmla="*/ 2147483647 h 192"/>
              <a:gd name="T2" fmla="*/ 2147483647 w 176"/>
              <a:gd name="T3" fmla="*/ 2147483647 h 192"/>
              <a:gd name="T4" fmla="*/ 2147483647 w 176"/>
              <a:gd name="T5" fmla="*/ 2147483647 h 192"/>
              <a:gd name="T6" fmla="*/ 2147483647 w 176"/>
              <a:gd name="T7" fmla="*/ 2147483647 h 192"/>
              <a:gd name="T8" fmla="*/ 2147483647 w 176"/>
              <a:gd name="T9" fmla="*/ 2147483647 h 192"/>
              <a:gd name="T10" fmla="*/ 2147483647 w 176"/>
              <a:gd name="T11" fmla="*/ 2147483647 h 192"/>
              <a:gd name="T12" fmla="*/ 2147483647 w 176"/>
              <a:gd name="T13" fmla="*/ 2147483647 h 192"/>
              <a:gd name="T14" fmla="*/ 2147483647 w 176"/>
              <a:gd name="T15" fmla="*/ 2147483647 h 192"/>
              <a:gd name="T16" fmla="*/ 2147483647 w 176"/>
              <a:gd name="T17" fmla="*/ 2147483647 h 192"/>
              <a:gd name="T18" fmla="*/ 2147483647 w 176"/>
              <a:gd name="T19" fmla="*/ 2147483647 h 192"/>
              <a:gd name="T20" fmla="*/ 2147483647 w 176"/>
              <a:gd name="T21" fmla="*/ 0 h 192"/>
              <a:gd name="T22" fmla="*/ 2147483647 w 176"/>
              <a:gd name="T23" fmla="*/ 2147483647 h 192"/>
              <a:gd name="T24" fmla="*/ 2147483647 w 176"/>
              <a:gd name="T25" fmla="*/ 2147483647 h 192"/>
              <a:gd name="T26" fmla="*/ 2147483647 w 176"/>
              <a:gd name="T27" fmla="*/ 2147483647 h 192"/>
              <a:gd name="T28" fmla="*/ 2147483647 w 176"/>
              <a:gd name="T29" fmla="*/ 2147483647 h 192"/>
              <a:gd name="T30" fmla="*/ 2147483647 w 176"/>
              <a:gd name="T31" fmla="*/ 2147483647 h 192"/>
              <a:gd name="T32" fmla="*/ 2147483647 w 176"/>
              <a:gd name="T33" fmla="*/ 2147483647 h 192"/>
              <a:gd name="T34" fmla="*/ 2147483647 w 176"/>
              <a:gd name="T35" fmla="*/ 2147483647 h 192"/>
              <a:gd name="T36" fmla="*/ 2147483647 w 176"/>
              <a:gd name="T37" fmla="*/ 2147483647 h 192"/>
              <a:gd name="T38" fmla="*/ 2147483647 w 176"/>
              <a:gd name="T39" fmla="*/ 2147483647 h 192"/>
              <a:gd name="T40" fmla="*/ 2147483647 w 176"/>
              <a:gd name="T41" fmla="*/ 2147483647 h 192"/>
              <a:gd name="T42" fmla="*/ 2147483647 w 176"/>
              <a:gd name="T43" fmla="*/ 2147483647 h 192"/>
              <a:gd name="T44" fmla="*/ 2147483647 w 176"/>
              <a:gd name="T45" fmla="*/ 2147483647 h 192"/>
              <a:gd name="T46" fmla="*/ 2147483647 w 176"/>
              <a:gd name="T47" fmla="*/ 2147483647 h 192"/>
              <a:gd name="T48" fmla="*/ 2147483647 w 176"/>
              <a:gd name="T49" fmla="*/ 2147483647 h 192"/>
              <a:gd name="T50" fmla="*/ 2147483647 w 176"/>
              <a:gd name="T51" fmla="*/ 2147483647 h 192"/>
              <a:gd name="T52" fmla="*/ 2147483647 w 176"/>
              <a:gd name="T53" fmla="*/ 2147483647 h 192"/>
              <a:gd name="T54" fmla="*/ 2147483647 w 176"/>
              <a:gd name="T55" fmla="*/ 2147483647 h 192"/>
              <a:gd name="T56" fmla="*/ 2147483647 w 176"/>
              <a:gd name="T57" fmla="*/ 2147483647 h 192"/>
              <a:gd name="T58" fmla="*/ 2147483647 w 176"/>
              <a:gd name="T59" fmla="*/ 2147483647 h 192"/>
              <a:gd name="T60" fmla="*/ 2147483647 w 176"/>
              <a:gd name="T61" fmla="*/ 2147483647 h 192"/>
              <a:gd name="T62" fmla="*/ 2147483647 w 176"/>
              <a:gd name="T63" fmla="*/ 2147483647 h 192"/>
              <a:gd name="T64" fmla="*/ 2147483647 w 176"/>
              <a:gd name="T65" fmla="*/ 2147483647 h 192"/>
              <a:gd name="T66" fmla="*/ 0 w 176"/>
              <a:gd name="T67" fmla="*/ 2147483647 h 192"/>
              <a:gd name="T68" fmla="*/ 0 w 176"/>
              <a:gd name="T69" fmla="*/ 2147483647 h 19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76"/>
              <a:gd name="T106" fmla="*/ 0 h 192"/>
              <a:gd name="T107" fmla="*/ 176 w 176"/>
              <a:gd name="T108" fmla="*/ 192 h 19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76" h="192">
                <a:moveTo>
                  <a:pt x="0" y="160"/>
                </a:moveTo>
                <a:lnTo>
                  <a:pt x="24" y="152"/>
                </a:lnTo>
                <a:lnTo>
                  <a:pt x="40" y="152"/>
                </a:lnTo>
                <a:lnTo>
                  <a:pt x="72" y="128"/>
                </a:lnTo>
                <a:lnTo>
                  <a:pt x="88" y="120"/>
                </a:lnTo>
                <a:lnTo>
                  <a:pt x="96" y="104"/>
                </a:lnTo>
                <a:lnTo>
                  <a:pt x="104" y="72"/>
                </a:lnTo>
                <a:lnTo>
                  <a:pt x="104" y="48"/>
                </a:lnTo>
                <a:lnTo>
                  <a:pt x="112" y="32"/>
                </a:lnTo>
                <a:lnTo>
                  <a:pt x="112" y="8"/>
                </a:lnTo>
                <a:lnTo>
                  <a:pt x="120" y="0"/>
                </a:lnTo>
                <a:lnTo>
                  <a:pt x="136" y="8"/>
                </a:lnTo>
                <a:lnTo>
                  <a:pt x="160" y="16"/>
                </a:lnTo>
                <a:lnTo>
                  <a:pt x="176" y="16"/>
                </a:lnTo>
                <a:lnTo>
                  <a:pt x="160" y="32"/>
                </a:lnTo>
                <a:lnTo>
                  <a:pt x="144" y="40"/>
                </a:lnTo>
                <a:lnTo>
                  <a:pt x="136" y="56"/>
                </a:lnTo>
                <a:lnTo>
                  <a:pt x="120" y="40"/>
                </a:lnTo>
                <a:lnTo>
                  <a:pt x="104" y="64"/>
                </a:lnTo>
                <a:lnTo>
                  <a:pt x="120" y="88"/>
                </a:lnTo>
                <a:lnTo>
                  <a:pt x="112" y="112"/>
                </a:lnTo>
                <a:lnTo>
                  <a:pt x="104" y="128"/>
                </a:lnTo>
                <a:lnTo>
                  <a:pt x="104" y="152"/>
                </a:lnTo>
                <a:lnTo>
                  <a:pt x="96" y="160"/>
                </a:lnTo>
                <a:lnTo>
                  <a:pt x="88" y="160"/>
                </a:lnTo>
                <a:lnTo>
                  <a:pt x="80" y="160"/>
                </a:lnTo>
                <a:lnTo>
                  <a:pt x="64" y="160"/>
                </a:lnTo>
                <a:lnTo>
                  <a:pt x="56" y="160"/>
                </a:lnTo>
                <a:lnTo>
                  <a:pt x="40" y="176"/>
                </a:lnTo>
                <a:lnTo>
                  <a:pt x="40" y="168"/>
                </a:lnTo>
                <a:lnTo>
                  <a:pt x="32" y="176"/>
                </a:lnTo>
                <a:lnTo>
                  <a:pt x="24" y="176"/>
                </a:lnTo>
                <a:lnTo>
                  <a:pt x="8" y="192"/>
                </a:lnTo>
                <a:lnTo>
                  <a:pt x="0" y="168"/>
                </a:lnTo>
                <a:lnTo>
                  <a:pt x="0" y="1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6" name="Freeform 574"/>
          <p:cNvSpPr>
            <a:spLocks/>
          </p:cNvSpPr>
          <p:nvPr/>
        </p:nvSpPr>
        <p:spPr bwMode="auto">
          <a:xfrm>
            <a:off x="6505076" y="2928180"/>
            <a:ext cx="44314" cy="211340"/>
          </a:xfrm>
          <a:custGeom>
            <a:avLst/>
            <a:gdLst>
              <a:gd name="T0" fmla="*/ 2147483647 w 32"/>
              <a:gd name="T1" fmla="*/ 2147483647 h 152"/>
              <a:gd name="T2" fmla="*/ 2147483647 w 32"/>
              <a:gd name="T3" fmla="*/ 2147483647 h 152"/>
              <a:gd name="T4" fmla="*/ 2147483647 w 32"/>
              <a:gd name="T5" fmla="*/ 2147483647 h 152"/>
              <a:gd name="T6" fmla="*/ 0 w 32"/>
              <a:gd name="T7" fmla="*/ 2147483647 h 152"/>
              <a:gd name="T8" fmla="*/ 2147483647 w 32"/>
              <a:gd name="T9" fmla="*/ 2147483647 h 152"/>
              <a:gd name="T10" fmla="*/ 2147483647 w 32"/>
              <a:gd name="T11" fmla="*/ 0 h 152"/>
              <a:gd name="T12" fmla="*/ 2147483647 w 32"/>
              <a:gd name="T13" fmla="*/ 2147483647 h 152"/>
              <a:gd name="T14" fmla="*/ 2147483647 w 32"/>
              <a:gd name="T15" fmla="*/ 2147483647 h 152"/>
              <a:gd name="T16" fmla="*/ 2147483647 w 32"/>
              <a:gd name="T17" fmla="*/ 2147483647 h 152"/>
              <a:gd name="T18" fmla="*/ 2147483647 w 32"/>
              <a:gd name="T19" fmla="*/ 2147483647 h 152"/>
              <a:gd name="T20" fmla="*/ 2147483647 w 32"/>
              <a:gd name="T21" fmla="*/ 2147483647 h 152"/>
              <a:gd name="T22" fmla="*/ 2147483647 w 32"/>
              <a:gd name="T23" fmla="*/ 2147483647 h 152"/>
              <a:gd name="T24" fmla="*/ 2147483647 w 32"/>
              <a:gd name="T25" fmla="*/ 2147483647 h 152"/>
              <a:gd name="T26" fmla="*/ 2147483647 w 32"/>
              <a:gd name="T27" fmla="*/ 2147483647 h 1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2"/>
              <a:gd name="T43" fmla="*/ 0 h 152"/>
              <a:gd name="T44" fmla="*/ 32 w 32"/>
              <a:gd name="T45" fmla="*/ 152 h 15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2" h="152">
                <a:moveTo>
                  <a:pt x="8" y="144"/>
                </a:moveTo>
                <a:lnTo>
                  <a:pt x="8" y="120"/>
                </a:lnTo>
                <a:lnTo>
                  <a:pt x="8" y="56"/>
                </a:lnTo>
                <a:lnTo>
                  <a:pt x="0" y="40"/>
                </a:lnTo>
                <a:lnTo>
                  <a:pt x="8" y="16"/>
                </a:lnTo>
                <a:lnTo>
                  <a:pt x="8" y="0"/>
                </a:lnTo>
                <a:lnTo>
                  <a:pt x="16" y="24"/>
                </a:lnTo>
                <a:lnTo>
                  <a:pt x="16" y="40"/>
                </a:lnTo>
                <a:lnTo>
                  <a:pt x="32" y="104"/>
                </a:lnTo>
                <a:lnTo>
                  <a:pt x="24" y="96"/>
                </a:lnTo>
                <a:lnTo>
                  <a:pt x="16" y="112"/>
                </a:lnTo>
                <a:lnTo>
                  <a:pt x="16" y="128"/>
                </a:lnTo>
                <a:lnTo>
                  <a:pt x="32" y="152"/>
                </a:lnTo>
                <a:lnTo>
                  <a:pt x="8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7" name="Freeform 575"/>
          <p:cNvSpPr>
            <a:spLocks/>
          </p:cNvSpPr>
          <p:nvPr/>
        </p:nvSpPr>
        <p:spPr bwMode="auto">
          <a:xfrm>
            <a:off x="6949346" y="4840472"/>
            <a:ext cx="122714" cy="145438"/>
          </a:xfrm>
          <a:custGeom>
            <a:avLst/>
            <a:gdLst>
              <a:gd name="T0" fmla="*/ 0 w 88"/>
              <a:gd name="T1" fmla="*/ 2147483647 h 104"/>
              <a:gd name="T2" fmla="*/ 2147483647 w 88"/>
              <a:gd name="T3" fmla="*/ 2147483647 h 104"/>
              <a:gd name="T4" fmla="*/ 2147483647 w 88"/>
              <a:gd name="T5" fmla="*/ 2147483647 h 104"/>
              <a:gd name="T6" fmla="*/ 2147483647 w 88"/>
              <a:gd name="T7" fmla="*/ 2147483647 h 104"/>
              <a:gd name="T8" fmla="*/ 2147483647 w 88"/>
              <a:gd name="T9" fmla="*/ 2147483647 h 104"/>
              <a:gd name="T10" fmla="*/ 2147483647 w 88"/>
              <a:gd name="T11" fmla="*/ 2147483647 h 104"/>
              <a:gd name="T12" fmla="*/ 2147483647 w 88"/>
              <a:gd name="T13" fmla="*/ 0 h 104"/>
              <a:gd name="T14" fmla="*/ 2147483647 w 88"/>
              <a:gd name="T15" fmla="*/ 2147483647 h 104"/>
              <a:gd name="T16" fmla="*/ 2147483647 w 88"/>
              <a:gd name="T17" fmla="*/ 2147483647 h 104"/>
              <a:gd name="T18" fmla="*/ 2147483647 w 88"/>
              <a:gd name="T19" fmla="*/ 2147483647 h 104"/>
              <a:gd name="T20" fmla="*/ 2147483647 w 88"/>
              <a:gd name="T21" fmla="*/ 2147483647 h 104"/>
              <a:gd name="T22" fmla="*/ 2147483647 w 88"/>
              <a:gd name="T23" fmla="*/ 2147483647 h 104"/>
              <a:gd name="T24" fmla="*/ 2147483647 w 88"/>
              <a:gd name="T25" fmla="*/ 2147483647 h 104"/>
              <a:gd name="T26" fmla="*/ 2147483647 w 88"/>
              <a:gd name="T27" fmla="*/ 2147483647 h 104"/>
              <a:gd name="T28" fmla="*/ 2147483647 w 88"/>
              <a:gd name="T29" fmla="*/ 2147483647 h 104"/>
              <a:gd name="T30" fmla="*/ 2147483647 w 88"/>
              <a:gd name="T31" fmla="*/ 2147483647 h 104"/>
              <a:gd name="T32" fmla="*/ 2147483647 w 88"/>
              <a:gd name="T33" fmla="*/ 2147483647 h 104"/>
              <a:gd name="T34" fmla="*/ 0 w 88"/>
              <a:gd name="T35" fmla="*/ 2147483647 h 1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8"/>
              <a:gd name="T55" fmla="*/ 0 h 104"/>
              <a:gd name="T56" fmla="*/ 88 w 88"/>
              <a:gd name="T57" fmla="*/ 104 h 10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8" h="104">
                <a:moveTo>
                  <a:pt x="0" y="88"/>
                </a:moveTo>
                <a:lnTo>
                  <a:pt x="8" y="64"/>
                </a:lnTo>
                <a:lnTo>
                  <a:pt x="16" y="48"/>
                </a:lnTo>
                <a:lnTo>
                  <a:pt x="40" y="40"/>
                </a:lnTo>
                <a:lnTo>
                  <a:pt x="48" y="32"/>
                </a:lnTo>
                <a:lnTo>
                  <a:pt x="56" y="16"/>
                </a:lnTo>
                <a:lnTo>
                  <a:pt x="64" y="0"/>
                </a:lnTo>
                <a:lnTo>
                  <a:pt x="72" y="8"/>
                </a:lnTo>
                <a:lnTo>
                  <a:pt x="88" y="8"/>
                </a:lnTo>
                <a:lnTo>
                  <a:pt x="88" y="24"/>
                </a:lnTo>
                <a:lnTo>
                  <a:pt x="72" y="32"/>
                </a:lnTo>
                <a:lnTo>
                  <a:pt x="64" y="40"/>
                </a:lnTo>
                <a:lnTo>
                  <a:pt x="48" y="56"/>
                </a:lnTo>
                <a:lnTo>
                  <a:pt x="48" y="72"/>
                </a:lnTo>
                <a:lnTo>
                  <a:pt x="40" y="96"/>
                </a:lnTo>
                <a:lnTo>
                  <a:pt x="24" y="104"/>
                </a:lnTo>
                <a:lnTo>
                  <a:pt x="8" y="96"/>
                </a:lnTo>
                <a:lnTo>
                  <a:pt x="0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8" name="Freeform 576"/>
          <p:cNvSpPr>
            <a:spLocks/>
          </p:cNvSpPr>
          <p:nvPr/>
        </p:nvSpPr>
        <p:spPr bwMode="auto">
          <a:xfrm>
            <a:off x="6505076" y="2928180"/>
            <a:ext cx="44314" cy="211340"/>
          </a:xfrm>
          <a:custGeom>
            <a:avLst/>
            <a:gdLst>
              <a:gd name="T0" fmla="*/ 2147483647 w 32"/>
              <a:gd name="T1" fmla="*/ 2147483647 h 152"/>
              <a:gd name="T2" fmla="*/ 2147483647 w 32"/>
              <a:gd name="T3" fmla="*/ 2147483647 h 152"/>
              <a:gd name="T4" fmla="*/ 2147483647 w 32"/>
              <a:gd name="T5" fmla="*/ 2147483647 h 152"/>
              <a:gd name="T6" fmla="*/ 0 w 32"/>
              <a:gd name="T7" fmla="*/ 2147483647 h 152"/>
              <a:gd name="T8" fmla="*/ 2147483647 w 32"/>
              <a:gd name="T9" fmla="*/ 2147483647 h 152"/>
              <a:gd name="T10" fmla="*/ 2147483647 w 32"/>
              <a:gd name="T11" fmla="*/ 0 h 152"/>
              <a:gd name="T12" fmla="*/ 2147483647 w 32"/>
              <a:gd name="T13" fmla="*/ 2147483647 h 152"/>
              <a:gd name="T14" fmla="*/ 2147483647 w 32"/>
              <a:gd name="T15" fmla="*/ 2147483647 h 152"/>
              <a:gd name="T16" fmla="*/ 2147483647 w 32"/>
              <a:gd name="T17" fmla="*/ 2147483647 h 152"/>
              <a:gd name="T18" fmla="*/ 2147483647 w 32"/>
              <a:gd name="T19" fmla="*/ 2147483647 h 152"/>
              <a:gd name="T20" fmla="*/ 2147483647 w 32"/>
              <a:gd name="T21" fmla="*/ 2147483647 h 152"/>
              <a:gd name="T22" fmla="*/ 2147483647 w 32"/>
              <a:gd name="T23" fmla="*/ 2147483647 h 152"/>
              <a:gd name="T24" fmla="*/ 2147483647 w 32"/>
              <a:gd name="T25" fmla="*/ 2147483647 h 152"/>
              <a:gd name="T26" fmla="*/ 2147483647 w 32"/>
              <a:gd name="T27" fmla="*/ 2147483647 h 1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2"/>
              <a:gd name="T43" fmla="*/ 0 h 152"/>
              <a:gd name="T44" fmla="*/ 32 w 32"/>
              <a:gd name="T45" fmla="*/ 152 h 15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2" h="152">
                <a:moveTo>
                  <a:pt x="8" y="144"/>
                </a:moveTo>
                <a:lnTo>
                  <a:pt x="8" y="120"/>
                </a:lnTo>
                <a:lnTo>
                  <a:pt x="8" y="56"/>
                </a:lnTo>
                <a:lnTo>
                  <a:pt x="0" y="40"/>
                </a:lnTo>
                <a:lnTo>
                  <a:pt x="8" y="16"/>
                </a:lnTo>
                <a:lnTo>
                  <a:pt x="8" y="0"/>
                </a:lnTo>
                <a:lnTo>
                  <a:pt x="16" y="24"/>
                </a:lnTo>
                <a:lnTo>
                  <a:pt x="16" y="40"/>
                </a:lnTo>
                <a:lnTo>
                  <a:pt x="32" y="104"/>
                </a:lnTo>
                <a:lnTo>
                  <a:pt x="24" y="96"/>
                </a:lnTo>
                <a:lnTo>
                  <a:pt x="16" y="112"/>
                </a:lnTo>
                <a:lnTo>
                  <a:pt x="16" y="128"/>
                </a:lnTo>
                <a:lnTo>
                  <a:pt x="32" y="152"/>
                </a:lnTo>
                <a:lnTo>
                  <a:pt x="8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9" name="Freeform 577"/>
          <p:cNvSpPr>
            <a:spLocks/>
          </p:cNvSpPr>
          <p:nvPr/>
        </p:nvSpPr>
        <p:spPr bwMode="auto">
          <a:xfrm>
            <a:off x="6949346" y="4840472"/>
            <a:ext cx="122714" cy="145438"/>
          </a:xfrm>
          <a:custGeom>
            <a:avLst/>
            <a:gdLst>
              <a:gd name="T0" fmla="*/ 0 w 88"/>
              <a:gd name="T1" fmla="*/ 2147483647 h 104"/>
              <a:gd name="T2" fmla="*/ 2147483647 w 88"/>
              <a:gd name="T3" fmla="*/ 2147483647 h 104"/>
              <a:gd name="T4" fmla="*/ 2147483647 w 88"/>
              <a:gd name="T5" fmla="*/ 2147483647 h 104"/>
              <a:gd name="T6" fmla="*/ 2147483647 w 88"/>
              <a:gd name="T7" fmla="*/ 2147483647 h 104"/>
              <a:gd name="T8" fmla="*/ 2147483647 w 88"/>
              <a:gd name="T9" fmla="*/ 2147483647 h 104"/>
              <a:gd name="T10" fmla="*/ 2147483647 w 88"/>
              <a:gd name="T11" fmla="*/ 2147483647 h 104"/>
              <a:gd name="T12" fmla="*/ 2147483647 w 88"/>
              <a:gd name="T13" fmla="*/ 0 h 104"/>
              <a:gd name="T14" fmla="*/ 2147483647 w 88"/>
              <a:gd name="T15" fmla="*/ 2147483647 h 104"/>
              <a:gd name="T16" fmla="*/ 2147483647 w 88"/>
              <a:gd name="T17" fmla="*/ 2147483647 h 104"/>
              <a:gd name="T18" fmla="*/ 2147483647 w 88"/>
              <a:gd name="T19" fmla="*/ 2147483647 h 104"/>
              <a:gd name="T20" fmla="*/ 2147483647 w 88"/>
              <a:gd name="T21" fmla="*/ 2147483647 h 104"/>
              <a:gd name="T22" fmla="*/ 2147483647 w 88"/>
              <a:gd name="T23" fmla="*/ 2147483647 h 104"/>
              <a:gd name="T24" fmla="*/ 2147483647 w 88"/>
              <a:gd name="T25" fmla="*/ 2147483647 h 104"/>
              <a:gd name="T26" fmla="*/ 2147483647 w 88"/>
              <a:gd name="T27" fmla="*/ 2147483647 h 104"/>
              <a:gd name="T28" fmla="*/ 2147483647 w 88"/>
              <a:gd name="T29" fmla="*/ 2147483647 h 104"/>
              <a:gd name="T30" fmla="*/ 2147483647 w 88"/>
              <a:gd name="T31" fmla="*/ 2147483647 h 104"/>
              <a:gd name="T32" fmla="*/ 2147483647 w 88"/>
              <a:gd name="T33" fmla="*/ 2147483647 h 104"/>
              <a:gd name="T34" fmla="*/ 0 w 88"/>
              <a:gd name="T35" fmla="*/ 2147483647 h 1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8"/>
              <a:gd name="T55" fmla="*/ 0 h 104"/>
              <a:gd name="T56" fmla="*/ 88 w 88"/>
              <a:gd name="T57" fmla="*/ 104 h 10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8" h="104">
                <a:moveTo>
                  <a:pt x="0" y="88"/>
                </a:moveTo>
                <a:lnTo>
                  <a:pt x="8" y="64"/>
                </a:lnTo>
                <a:lnTo>
                  <a:pt x="16" y="48"/>
                </a:lnTo>
                <a:lnTo>
                  <a:pt x="40" y="40"/>
                </a:lnTo>
                <a:lnTo>
                  <a:pt x="48" y="32"/>
                </a:lnTo>
                <a:lnTo>
                  <a:pt x="56" y="16"/>
                </a:lnTo>
                <a:lnTo>
                  <a:pt x="64" y="0"/>
                </a:lnTo>
                <a:lnTo>
                  <a:pt x="72" y="8"/>
                </a:lnTo>
                <a:lnTo>
                  <a:pt x="88" y="8"/>
                </a:lnTo>
                <a:lnTo>
                  <a:pt x="88" y="24"/>
                </a:lnTo>
                <a:lnTo>
                  <a:pt x="72" y="32"/>
                </a:lnTo>
                <a:lnTo>
                  <a:pt x="64" y="40"/>
                </a:lnTo>
                <a:lnTo>
                  <a:pt x="48" y="56"/>
                </a:lnTo>
                <a:lnTo>
                  <a:pt x="48" y="72"/>
                </a:lnTo>
                <a:lnTo>
                  <a:pt x="40" y="96"/>
                </a:lnTo>
                <a:lnTo>
                  <a:pt x="24" y="104"/>
                </a:lnTo>
                <a:lnTo>
                  <a:pt x="8" y="96"/>
                </a:lnTo>
                <a:lnTo>
                  <a:pt x="0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0" name="Freeform 578"/>
          <p:cNvSpPr>
            <a:spLocks/>
          </p:cNvSpPr>
          <p:nvPr/>
        </p:nvSpPr>
        <p:spPr bwMode="auto">
          <a:xfrm>
            <a:off x="7060697" y="4707532"/>
            <a:ext cx="89763" cy="144303"/>
          </a:xfrm>
          <a:custGeom>
            <a:avLst/>
            <a:gdLst>
              <a:gd name="T0" fmla="*/ 0 w 64"/>
              <a:gd name="T1" fmla="*/ 2147483647 h 104"/>
              <a:gd name="T2" fmla="*/ 2147483647 w 64"/>
              <a:gd name="T3" fmla="*/ 2147483647 h 104"/>
              <a:gd name="T4" fmla="*/ 2147483647 w 64"/>
              <a:gd name="T5" fmla="*/ 2147483647 h 104"/>
              <a:gd name="T6" fmla="*/ 0 w 64"/>
              <a:gd name="T7" fmla="*/ 0 h 104"/>
              <a:gd name="T8" fmla="*/ 2147483647 w 64"/>
              <a:gd name="T9" fmla="*/ 2147483647 h 104"/>
              <a:gd name="T10" fmla="*/ 2147483647 w 64"/>
              <a:gd name="T11" fmla="*/ 2147483647 h 104"/>
              <a:gd name="T12" fmla="*/ 2147483647 w 64"/>
              <a:gd name="T13" fmla="*/ 2147483647 h 104"/>
              <a:gd name="T14" fmla="*/ 2147483647 w 64"/>
              <a:gd name="T15" fmla="*/ 2147483647 h 104"/>
              <a:gd name="T16" fmla="*/ 2147483647 w 64"/>
              <a:gd name="T17" fmla="*/ 2147483647 h 104"/>
              <a:gd name="T18" fmla="*/ 2147483647 w 64"/>
              <a:gd name="T19" fmla="*/ 2147483647 h 104"/>
              <a:gd name="T20" fmla="*/ 2147483647 w 64"/>
              <a:gd name="T21" fmla="*/ 2147483647 h 104"/>
              <a:gd name="T22" fmla="*/ 2147483647 w 64"/>
              <a:gd name="T23" fmla="*/ 2147483647 h 104"/>
              <a:gd name="T24" fmla="*/ 2147483647 w 64"/>
              <a:gd name="T25" fmla="*/ 2147483647 h 104"/>
              <a:gd name="T26" fmla="*/ 2147483647 w 64"/>
              <a:gd name="T27" fmla="*/ 2147483647 h 104"/>
              <a:gd name="T28" fmla="*/ 2147483647 w 64"/>
              <a:gd name="T29" fmla="*/ 2147483647 h 104"/>
              <a:gd name="T30" fmla="*/ 2147483647 w 64"/>
              <a:gd name="T31" fmla="*/ 2147483647 h 104"/>
              <a:gd name="T32" fmla="*/ 2147483647 w 64"/>
              <a:gd name="T33" fmla="*/ 2147483647 h 104"/>
              <a:gd name="T34" fmla="*/ 0 w 64"/>
              <a:gd name="T35" fmla="*/ 2147483647 h 1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4"/>
              <a:gd name="T55" fmla="*/ 0 h 104"/>
              <a:gd name="T56" fmla="*/ 64 w 64"/>
              <a:gd name="T57" fmla="*/ 104 h 10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4" h="104">
                <a:moveTo>
                  <a:pt x="0" y="72"/>
                </a:moveTo>
                <a:lnTo>
                  <a:pt x="16" y="48"/>
                </a:lnTo>
                <a:lnTo>
                  <a:pt x="16" y="32"/>
                </a:lnTo>
                <a:lnTo>
                  <a:pt x="0" y="0"/>
                </a:lnTo>
                <a:lnTo>
                  <a:pt x="16" y="8"/>
                </a:lnTo>
                <a:lnTo>
                  <a:pt x="16" y="24"/>
                </a:lnTo>
                <a:lnTo>
                  <a:pt x="24" y="40"/>
                </a:lnTo>
                <a:lnTo>
                  <a:pt x="40" y="48"/>
                </a:lnTo>
                <a:lnTo>
                  <a:pt x="56" y="40"/>
                </a:lnTo>
                <a:lnTo>
                  <a:pt x="64" y="48"/>
                </a:lnTo>
                <a:lnTo>
                  <a:pt x="56" y="56"/>
                </a:lnTo>
                <a:lnTo>
                  <a:pt x="48" y="64"/>
                </a:lnTo>
                <a:lnTo>
                  <a:pt x="40" y="72"/>
                </a:lnTo>
                <a:lnTo>
                  <a:pt x="40" y="88"/>
                </a:lnTo>
                <a:lnTo>
                  <a:pt x="24" y="104"/>
                </a:lnTo>
                <a:lnTo>
                  <a:pt x="16" y="96"/>
                </a:lnTo>
                <a:lnTo>
                  <a:pt x="16" y="80"/>
                </a:lnTo>
                <a:lnTo>
                  <a:pt x="0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1" name="Freeform 579"/>
          <p:cNvSpPr>
            <a:spLocks/>
          </p:cNvSpPr>
          <p:nvPr/>
        </p:nvSpPr>
        <p:spPr bwMode="auto">
          <a:xfrm>
            <a:off x="6003995" y="4262125"/>
            <a:ext cx="701061" cy="534033"/>
          </a:xfrm>
          <a:custGeom>
            <a:avLst/>
            <a:gdLst>
              <a:gd name="T0" fmla="*/ 2147483647 w 504"/>
              <a:gd name="T1" fmla="*/ 2147483647 h 384"/>
              <a:gd name="T2" fmla="*/ 2147483647 w 504"/>
              <a:gd name="T3" fmla="*/ 2147483647 h 384"/>
              <a:gd name="T4" fmla="*/ 0 w 504"/>
              <a:gd name="T5" fmla="*/ 2147483647 h 384"/>
              <a:gd name="T6" fmla="*/ 2147483647 w 504"/>
              <a:gd name="T7" fmla="*/ 2147483647 h 384"/>
              <a:gd name="T8" fmla="*/ 2147483647 w 504"/>
              <a:gd name="T9" fmla="*/ 2147483647 h 384"/>
              <a:gd name="T10" fmla="*/ 2147483647 w 504"/>
              <a:gd name="T11" fmla="*/ 2147483647 h 384"/>
              <a:gd name="T12" fmla="*/ 2147483647 w 504"/>
              <a:gd name="T13" fmla="*/ 2147483647 h 384"/>
              <a:gd name="T14" fmla="*/ 2147483647 w 504"/>
              <a:gd name="T15" fmla="*/ 2147483647 h 384"/>
              <a:gd name="T16" fmla="*/ 2147483647 w 504"/>
              <a:gd name="T17" fmla="*/ 2147483647 h 384"/>
              <a:gd name="T18" fmla="*/ 2147483647 w 504"/>
              <a:gd name="T19" fmla="*/ 2147483647 h 384"/>
              <a:gd name="T20" fmla="*/ 2147483647 w 504"/>
              <a:gd name="T21" fmla="*/ 0 h 384"/>
              <a:gd name="T22" fmla="*/ 2147483647 w 504"/>
              <a:gd name="T23" fmla="*/ 2147483647 h 384"/>
              <a:gd name="T24" fmla="*/ 2147483647 w 504"/>
              <a:gd name="T25" fmla="*/ 2147483647 h 384"/>
              <a:gd name="T26" fmla="*/ 2147483647 w 504"/>
              <a:gd name="T27" fmla="*/ 2147483647 h 384"/>
              <a:gd name="T28" fmla="*/ 2147483647 w 504"/>
              <a:gd name="T29" fmla="*/ 2147483647 h 384"/>
              <a:gd name="T30" fmla="*/ 2147483647 w 504"/>
              <a:gd name="T31" fmla="*/ 2147483647 h 384"/>
              <a:gd name="T32" fmla="*/ 2147483647 w 504"/>
              <a:gd name="T33" fmla="*/ 2147483647 h 384"/>
              <a:gd name="T34" fmla="*/ 2147483647 w 504"/>
              <a:gd name="T35" fmla="*/ 2147483647 h 384"/>
              <a:gd name="T36" fmla="*/ 2147483647 w 504"/>
              <a:gd name="T37" fmla="*/ 2147483647 h 384"/>
              <a:gd name="T38" fmla="*/ 2147483647 w 504"/>
              <a:gd name="T39" fmla="*/ 2147483647 h 384"/>
              <a:gd name="T40" fmla="*/ 2147483647 w 504"/>
              <a:gd name="T41" fmla="*/ 2147483647 h 384"/>
              <a:gd name="T42" fmla="*/ 2147483647 w 504"/>
              <a:gd name="T43" fmla="*/ 2147483647 h 384"/>
              <a:gd name="T44" fmla="*/ 2147483647 w 504"/>
              <a:gd name="T45" fmla="*/ 2147483647 h 384"/>
              <a:gd name="T46" fmla="*/ 2147483647 w 504"/>
              <a:gd name="T47" fmla="*/ 2147483647 h 384"/>
              <a:gd name="T48" fmla="*/ 2147483647 w 504"/>
              <a:gd name="T49" fmla="*/ 2147483647 h 384"/>
              <a:gd name="T50" fmla="*/ 2147483647 w 504"/>
              <a:gd name="T51" fmla="*/ 2147483647 h 384"/>
              <a:gd name="T52" fmla="*/ 2147483647 w 504"/>
              <a:gd name="T53" fmla="*/ 2147483647 h 384"/>
              <a:gd name="T54" fmla="*/ 2147483647 w 504"/>
              <a:gd name="T55" fmla="*/ 2147483647 h 384"/>
              <a:gd name="T56" fmla="*/ 2147483647 w 504"/>
              <a:gd name="T57" fmla="*/ 2147483647 h 384"/>
              <a:gd name="T58" fmla="*/ 2147483647 w 504"/>
              <a:gd name="T59" fmla="*/ 2147483647 h 384"/>
              <a:gd name="T60" fmla="*/ 2147483647 w 504"/>
              <a:gd name="T61" fmla="*/ 2147483647 h 384"/>
              <a:gd name="T62" fmla="*/ 2147483647 w 504"/>
              <a:gd name="T63" fmla="*/ 2147483647 h 384"/>
              <a:gd name="T64" fmla="*/ 2147483647 w 504"/>
              <a:gd name="T65" fmla="*/ 2147483647 h 384"/>
              <a:gd name="T66" fmla="*/ 2147483647 w 504"/>
              <a:gd name="T67" fmla="*/ 2147483647 h 384"/>
              <a:gd name="T68" fmla="*/ 2147483647 w 504"/>
              <a:gd name="T69" fmla="*/ 2147483647 h 384"/>
              <a:gd name="T70" fmla="*/ 2147483647 w 504"/>
              <a:gd name="T71" fmla="*/ 2147483647 h 38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4"/>
              <a:gd name="T109" fmla="*/ 0 h 384"/>
              <a:gd name="T110" fmla="*/ 504 w 504"/>
              <a:gd name="T111" fmla="*/ 384 h 38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4" h="384">
                <a:moveTo>
                  <a:pt x="24" y="304"/>
                </a:moveTo>
                <a:lnTo>
                  <a:pt x="24" y="272"/>
                </a:lnTo>
                <a:lnTo>
                  <a:pt x="24" y="256"/>
                </a:lnTo>
                <a:lnTo>
                  <a:pt x="8" y="200"/>
                </a:lnTo>
                <a:lnTo>
                  <a:pt x="8" y="184"/>
                </a:lnTo>
                <a:lnTo>
                  <a:pt x="0" y="160"/>
                </a:lnTo>
                <a:lnTo>
                  <a:pt x="8" y="144"/>
                </a:lnTo>
                <a:lnTo>
                  <a:pt x="24" y="128"/>
                </a:lnTo>
                <a:lnTo>
                  <a:pt x="56" y="112"/>
                </a:lnTo>
                <a:lnTo>
                  <a:pt x="80" y="96"/>
                </a:lnTo>
                <a:lnTo>
                  <a:pt x="96" y="96"/>
                </a:lnTo>
                <a:lnTo>
                  <a:pt x="104" y="72"/>
                </a:lnTo>
                <a:lnTo>
                  <a:pt x="120" y="64"/>
                </a:lnTo>
                <a:lnTo>
                  <a:pt x="136" y="56"/>
                </a:lnTo>
                <a:lnTo>
                  <a:pt x="160" y="40"/>
                </a:lnTo>
                <a:lnTo>
                  <a:pt x="176" y="32"/>
                </a:lnTo>
                <a:lnTo>
                  <a:pt x="192" y="40"/>
                </a:lnTo>
                <a:lnTo>
                  <a:pt x="200" y="40"/>
                </a:lnTo>
                <a:lnTo>
                  <a:pt x="208" y="24"/>
                </a:lnTo>
                <a:lnTo>
                  <a:pt x="224" y="16"/>
                </a:lnTo>
                <a:lnTo>
                  <a:pt x="240" y="8"/>
                </a:lnTo>
                <a:lnTo>
                  <a:pt x="248" y="0"/>
                </a:lnTo>
                <a:lnTo>
                  <a:pt x="264" y="0"/>
                </a:lnTo>
                <a:lnTo>
                  <a:pt x="296" y="8"/>
                </a:lnTo>
                <a:lnTo>
                  <a:pt x="288" y="24"/>
                </a:lnTo>
                <a:lnTo>
                  <a:pt x="280" y="40"/>
                </a:lnTo>
                <a:lnTo>
                  <a:pt x="296" y="48"/>
                </a:lnTo>
                <a:lnTo>
                  <a:pt x="312" y="48"/>
                </a:lnTo>
                <a:lnTo>
                  <a:pt x="328" y="72"/>
                </a:lnTo>
                <a:lnTo>
                  <a:pt x="344" y="72"/>
                </a:lnTo>
                <a:lnTo>
                  <a:pt x="360" y="56"/>
                </a:lnTo>
                <a:lnTo>
                  <a:pt x="360" y="16"/>
                </a:lnTo>
                <a:lnTo>
                  <a:pt x="376" y="0"/>
                </a:lnTo>
                <a:lnTo>
                  <a:pt x="384" y="24"/>
                </a:lnTo>
                <a:lnTo>
                  <a:pt x="392" y="32"/>
                </a:lnTo>
                <a:lnTo>
                  <a:pt x="400" y="40"/>
                </a:lnTo>
                <a:lnTo>
                  <a:pt x="408" y="80"/>
                </a:lnTo>
                <a:lnTo>
                  <a:pt x="432" y="96"/>
                </a:lnTo>
                <a:lnTo>
                  <a:pt x="456" y="104"/>
                </a:lnTo>
                <a:lnTo>
                  <a:pt x="464" y="128"/>
                </a:lnTo>
                <a:lnTo>
                  <a:pt x="472" y="136"/>
                </a:lnTo>
                <a:lnTo>
                  <a:pt x="480" y="160"/>
                </a:lnTo>
                <a:lnTo>
                  <a:pt x="504" y="176"/>
                </a:lnTo>
                <a:lnTo>
                  <a:pt x="504" y="192"/>
                </a:lnTo>
                <a:lnTo>
                  <a:pt x="504" y="216"/>
                </a:lnTo>
                <a:lnTo>
                  <a:pt x="504" y="248"/>
                </a:lnTo>
                <a:lnTo>
                  <a:pt x="480" y="312"/>
                </a:lnTo>
                <a:lnTo>
                  <a:pt x="464" y="344"/>
                </a:lnTo>
                <a:lnTo>
                  <a:pt x="464" y="360"/>
                </a:lnTo>
                <a:lnTo>
                  <a:pt x="456" y="360"/>
                </a:lnTo>
                <a:lnTo>
                  <a:pt x="440" y="368"/>
                </a:lnTo>
                <a:lnTo>
                  <a:pt x="424" y="384"/>
                </a:lnTo>
                <a:lnTo>
                  <a:pt x="416" y="384"/>
                </a:lnTo>
                <a:lnTo>
                  <a:pt x="400" y="368"/>
                </a:lnTo>
                <a:lnTo>
                  <a:pt x="384" y="376"/>
                </a:lnTo>
                <a:lnTo>
                  <a:pt x="360" y="368"/>
                </a:lnTo>
                <a:lnTo>
                  <a:pt x="336" y="352"/>
                </a:lnTo>
                <a:lnTo>
                  <a:pt x="320" y="336"/>
                </a:lnTo>
                <a:lnTo>
                  <a:pt x="312" y="320"/>
                </a:lnTo>
                <a:lnTo>
                  <a:pt x="296" y="320"/>
                </a:lnTo>
                <a:lnTo>
                  <a:pt x="280" y="304"/>
                </a:lnTo>
                <a:lnTo>
                  <a:pt x="256" y="280"/>
                </a:lnTo>
                <a:lnTo>
                  <a:pt x="208" y="272"/>
                </a:lnTo>
                <a:lnTo>
                  <a:pt x="176" y="272"/>
                </a:lnTo>
                <a:lnTo>
                  <a:pt x="136" y="288"/>
                </a:lnTo>
                <a:lnTo>
                  <a:pt x="136" y="296"/>
                </a:lnTo>
                <a:lnTo>
                  <a:pt x="112" y="304"/>
                </a:lnTo>
                <a:lnTo>
                  <a:pt x="96" y="304"/>
                </a:lnTo>
                <a:lnTo>
                  <a:pt x="80" y="312"/>
                </a:lnTo>
                <a:lnTo>
                  <a:pt x="56" y="320"/>
                </a:lnTo>
                <a:lnTo>
                  <a:pt x="40" y="320"/>
                </a:lnTo>
                <a:lnTo>
                  <a:pt x="24" y="3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2" name="Freeform 580"/>
          <p:cNvSpPr>
            <a:spLocks/>
          </p:cNvSpPr>
          <p:nvPr/>
        </p:nvSpPr>
        <p:spPr bwMode="auto">
          <a:xfrm>
            <a:off x="7060697" y="4707532"/>
            <a:ext cx="89763" cy="144303"/>
          </a:xfrm>
          <a:custGeom>
            <a:avLst/>
            <a:gdLst>
              <a:gd name="T0" fmla="*/ 0 w 64"/>
              <a:gd name="T1" fmla="*/ 2147483647 h 104"/>
              <a:gd name="T2" fmla="*/ 2147483647 w 64"/>
              <a:gd name="T3" fmla="*/ 2147483647 h 104"/>
              <a:gd name="T4" fmla="*/ 2147483647 w 64"/>
              <a:gd name="T5" fmla="*/ 2147483647 h 104"/>
              <a:gd name="T6" fmla="*/ 0 w 64"/>
              <a:gd name="T7" fmla="*/ 0 h 104"/>
              <a:gd name="T8" fmla="*/ 2147483647 w 64"/>
              <a:gd name="T9" fmla="*/ 2147483647 h 104"/>
              <a:gd name="T10" fmla="*/ 2147483647 w 64"/>
              <a:gd name="T11" fmla="*/ 2147483647 h 104"/>
              <a:gd name="T12" fmla="*/ 2147483647 w 64"/>
              <a:gd name="T13" fmla="*/ 2147483647 h 104"/>
              <a:gd name="T14" fmla="*/ 2147483647 w 64"/>
              <a:gd name="T15" fmla="*/ 2147483647 h 104"/>
              <a:gd name="T16" fmla="*/ 2147483647 w 64"/>
              <a:gd name="T17" fmla="*/ 2147483647 h 104"/>
              <a:gd name="T18" fmla="*/ 2147483647 w 64"/>
              <a:gd name="T19" fmla="*/ 2147483647 h 104"/>
              <a:gd name="T20" fmla="*/ 2147483647 w 64"/>
              <a:gd name="T21" fmla="*/ 2147483647 h 104"/>
              <a:gd name="T22" fmla="*/ 2147483647 w 64"/>
              <a:gd name="T23" fmla="*/ 2147483647 h 104"/>
              <a:gd name="T24" fmla="*/ 2147483647 w 64"/>
              <a:gd name="T25" fmla="*/ 2147483647 h 104"/>
              <a:gd name="T26" fmla="*/ 2147483647 w 64"/>
              <a:gd name="T27" fmla="*/ 2147483647 h 104"/>
              <a:gd name="T28" fmla="*/ 2147483647 w 64"/>
              <a:gd name="T29" fmla="*/ 2147483647 h 104"/>
              <a:gd name="T30" fmla="*/ 2147483647 w 64"/>
              <a:gd name="T31" fmla="*/ 2147483647 h 104"/>
              <a:gd name="T32" fmla="*/ 2147483647 w 64"/>
              <a:gd name="T33" fmla="*/ 2147483647 h 104"/>
              <a:gd name="T34" fmla="*/ 0 w 64"/>
              <a:gd name="T35" fmla="*/ 2147483647 h 1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4"/>
              <a:gd name="T55" fmla="*/ 0 h 104"/>
              <a:gd name="T56" fmla="*/ 64 w 64"/>
              <a:gd name="T57" fmla="*/ 104 h 10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4" h="104">
                <a:moveTo>
                  <a:pt x="0" y="72"/>
                </a:moveTo>
                <a:lnTo>
                  <a:pt x="16" y="48"/>
                </a:lnTo>
                <a:lnTo>
                  <a:pt x="16" y="32"/>
                </a:lnTo>
                <a:lnTo>
                  <a:pt x="0" y="0"/>
                </a:lnTo>
                <a:lnTo>
                  <a:pt x="16" y="8"/>
                </a:lnTo>
                <a:lnTo>
                  <a:pt x="16" y="24"/>
                </a:lnTo>
                <a:lnTo>
                  <a:pt x="24" y="40"/>
                </a:lnTo>
                <a:lnTo>
                  <a:pt x="40" y="48"/>
                </a:lnTo>
                <a:lnTo>
                  <a:pt x="56" y="40"/>
                </a:lnTo>
                <a:lnTo>
                  <a:pt x="64" y="48"/>
                </a:lnTo>
                <a:lnTo>
                  <a:pt x="56" y="56"/>
                </a:lnTo>
                <a:lnTo>
                  <a:pt x="48" y="64"/>
                </a:lnTo>
                <a:lnTo>
                  <a:pt x="40" y="72"/>
                </a:lnTo>
                <a:lnTo>
                  <a:pt x="40" y="88"/>
                </a:lnTo>
                <a:lnTo>
                  <a:pt x="24" y="104"/>
                </a:lnTo>
                <a:lnTo>
                  <a:pt x="16" y="96"/>
                </a:lnTo>
                <a:lnTo>
                  <a:pt x="16" y="80"/>
                </a:lnTo>
                <a:lnTo>
                  <a:pt x="0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3" name="Freeform 581"/>
          <p:cNvSpPr>
            <a:spLocks/>
          </p:cNvSpPr>
          <p:nvPr/>
        </p:nvSpPr>
        <p:spPr bwMode="auto">
          <a:xfrm>
            <a:off x="6003995" y="4262125"/>
            <a:ext cx="701061" cy="534033"/>
          </a:xfrm>
          <a:custGeom>
            <a:avLst/>
            <a:gdLst>
              <a:gd name="T0" fmla="*/ 2147483647 w 504"/>
              <a:gd name="T1" fmla="*/ 2147483647 h 384"/>
              <a:gd name="T2" fmla="*/ 2147483647 w 504"/>
              <a:gd name="T3" fmla="*/ 2147483647 h 384"/>
              <a:gd name="T4" fmla="*/ 0 w 504"/>
              <a:gd name="T5" fmla="*/ 2147483647 h 384"/>
              <a:gd name="T6" fmla="*/ 2147483647 w 504"/>
              <a:gd name="T7" fmla="*/ 2147483647 h 384"/>
              <a:gd name="T8" fmla="*/ 2147483647 w 504"/>
              <a:gd name="T9" fmla="*/ 2147483647 h 384"/>
              <a:gd name="T10" fmla="*/ 2147483647 w 504"/>
              <a:gd name="T11" fmla="*/ 2147483647 h 384"/>
              <a:gd name="T12" fmla="*/ 2147483647 w 504"/>
              <a:gd name="T13" fmla="*/ 2147483647 h 384"/>
              <a:gd name="T14" fmla="*/ 2147483647 w 504"/>
              <a:gd name="T15" fmla="*/ 2147483647 h 384"/>
              <a:gd name="T16" fmla="*/ 2147483647 w 504"/>
              <a:gd name="T17" fmla="*/ 2147483647 h 384"/>
              <a:gd name="T18" fmla="*/ 2147483647 w 504"/>
              <a:gd name="T19" fmla="*/ 2147483647 h 384"/>
              <a:gd name="T20" fmla="*/ 2147483647 w 504"/>
              <a:gd name="T21" fmla="*/ 0 h 384"/>
              <a:gd name="T22" fmla="*/ 2147483647 w 504"/>
              <a:gd name="T23" fmla="*/ 2147483647 h 384"/>
              <a:gd name="T24" fmla="*/ 2147483647 w 504"/>
              <a:gd name="T25" fmla="*/ 2147483647 h 384"/>
              <a:gd name="T26" fmla="*/ 2147483647 w 504"/>
              <a:gd name="T27" fmla="*/ 2147483647 h 384"/>
              <a:gd name="T28" fmla="*/ 2147483647 w 504"/>
              <a:gd name="T29" fmla="*/ 2147483647 h 384"/>
              <a:gd name="T30" fmla="*/ 2147483647 w 504"/>
              <a:gd name="T31" fmla="*/ 2147483647 h 384"/>
              <a:gd name="T32" fmla="*/ 2147483647 w 504"/>
              <a:gd name="T33" fmla="*/ 2147483647 h 384"/>
              <a:gd name="T34" fmla="*/ 2147483647 w 504"/>
              <a:gd name="T35" fmla="*/ 2147483647 h 384"/>
              <a:gd name="T36" fmla="*/ 2147483647 w 504"/>
              <a:gd name="T37" fmla="*/ 2147483647 h 384"/>
              <a:gd name="T38" fmla="*/ 2147483647 w 504"/>
              <a:gd name="T39" fmla="*/ 2147483647 h 384"/>
              <a:gd name="T40" fmla="*/ 2147483647 w 504"/>
              <a:gd name="T41" fmla="*/ 2147483647 h 384"/>
              <a:gd name="T42" fmla="*/ 2147483647 w 504"/>
              <a:gd name="T43" fmla="*/ 2147483647 h 384"/>
              <a:gd name="T44" fmla="*/ 2147483647 w 504"/>
              <a:gd name="T45" fmla="*/ 2147483647 h 384"/>
              <a:gd name="T46" fmla="*/ 2147483647 w 504"/>
              <a:gd name="T47" fmla="*/ 2147483647 h 384"/>
              <a:gd name="T48" fmla="*/ 2147483647 w 504"/>
              <a:gd name="T49" fmla="*/ 2147483647 h 384"/>
              <a:gd name="T50" fmla="*/ 2147483647 w 504"/>
              <a:gd name="T51" fmla="*/ 2147483647 h 384"/>
              <a:gd name="T52" fmla="*/ 2147483647 w 504"/>
              <a:gd name="T53" fmla="*/ 2147483647 h 384"/>
              <a:gd name="T54" fmla="*/ 2147483647 w 504"/>
              <a:gd name="T55" fmla="*/ 2147483647 h 384"/>
              <a:gd name="T56" fmla="*/ 2147483647 w 504"/>
              <a:gd name="T57" fmla="*/ 2147483647 h 384"/>
              <a:gd name="T58" fmla="*/ 2147483647 w 504"/>
              <a:gd name="T59" fmla="*/ 2147483647 h 384"/>
              <a:gd name="T60" fmla="*/ 2147483647 w 504"/>
              <a:gd name="T61" fmla="*/ 2147483647 h 384"/>
              <a:gd name="T62" fmla="*/ 2147483647 w 504"/>
              <a:gd name="T63" fmla="*/ 2147483647 h 384"/>
              <a:gd name="T64" fmla="*/ 2147483647 w 504"/>
              <a:gd name="T65" fmla="*/ 2147483647 h 384"/>
              <a:gd name="T66" fmla="*/ 2147483647 w 504"/>
              <a:gd name="T67" fmla="*/ 2147483647 h 384"/>
              <a:gd name="T68" fmla="*/ 2147483647 w 504"/>
              <a:gd name="T69" fmla="*/ 2147483647 h 384"/>
              <a:gd name="T70" fmla="*/ 2147483647 w 504"/>
              <a:gd name="T71" fmla="*/ 2147483647 h 38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4"/>
              <a:gd name="T109" fmla="*/ 0 h 384"/>
              <a:gd name="T110" fmla="*/ 504 w 504"/>
              <a:gd name="T111" fmla="*/ 384 h 38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4" h="384">
                <a:moveTo>
                  <a:pt x="24" y="304"/>
                </a:moveTo>
                <a:lnTo>
                  <a:pt x="24" y="272"/>
                </a:lnTo>
                <a:lnTo>
                  <a:pt x="24" y="256"/>
                </a:lnTo>
                <a:lnTo>
                  <a:pt x="8" y="200"/>
                </a:lnTo>
                <a:lnTo>
                  <a:pt x="8" y="184"/>
                </a:lnTo>
                <a:lnTo>
                  <a:pt x="0" y="160"/>
                </a:lnTo>
                <a:lnTo>
                  <a:pt x="8" y="144"/>
                </a:lnTo>
                <a:lnTo>
                  <a:pt x="24" y="128"/>
                </a:lnTo>
                <a:lnTo>
                  <a:pt x="56" y="112"/>
                </a:lnTo>
                <a:lnTo>
                  <a:pt x="80" y="96"/>
                </a:lnTo>
                <a:lnTo>
                  <a:pt x="96" y="96"/>
                </a:lnTo>
                <a:lnTo>
                  <a:pt x="104" y="72"/>
                </a:lnTo>
                <a:lnTo>
                  <a:pt x="120" y="64"/>
                </a:lnTo>
                <a:lnTo>
                  <a:pt x="136" y="56"/>
                </a:lnTo>
                <a:lnTo>
                  <a:pt x="160" y="40"/>
                </a:lnTo>
                <a:lnTo>
                  <a:pt x="176" y="32"/>
                </a:lnTo>
                <a:lnTo>
                  <a:pt x="192" y="40"/>
                </a:lnTo>
                <a:lnTo>
                  <a:pt x="200" y="40"/>
                </a:lnTo>
                <a:lnTo>
                  <a:pt x="208" y="24"/>
                </a:lnTo>
                <a:lnTo>
                  <a:pt x="224" y="16"/>
                </a:lnTo>
                <a:lnTo>
                  <a:pt x="240" y="8"/>
                </a:lnTo>
                <a:lnTo>
                  <a:pt x="248" y="0"/>
                </a:lnTo>
                <a:lnTo>
                  <a:pt x="264" y="0"/>
                </a:lnTo>
                <a:lnTo>
                  <a:pt x="296" y="8"/>
                </a:lnTo>
                <a:lnTo>
                  <a:pt x="288" y="24"/>
                </a:lnTo>
                <a:lnTo>
                  <a:pt x="280" y="40"/>
                </a:lnTo>
                <a:lnTo>
                  <a:pt x="296" y="48"/>
                </a:lnTo>
                <a:lnTo>
                  <a:pt x="312" y="48"/>
                </a:lnTo>
                <a:lnTo>
                  <a:pt x="328" y="72"/>
                </a:lnTo>
                <a:lnTo>
                  <a:pt x="344" y="72"/>
                </a:lnTo>
                <a:lnTo>
                  <a:pt x="360" y="56"/>
                </a:lnTo>
                <a:lnTo>
                  <a:pt x="360" y="16"/>
                </a:lnTo>
                <a:lnTo>
                  <a:pt x="376" y="0"/>
                </a:lnTo>
                <a:lnTo>
                  <a:pt x="384" y="24"/>
                </a:lnTo>
                <a:lnTo>
                  <a:pt x="392" y="32"/>
                </a:lnTo>
                <a:lnTo>
                  <a:pt x="400" y="40"/>
                </a:lnTo>
                <a:lnTo>
                  <a:pt x="408" y="80"/>
                </a:lnTo>
                <a:lnTo>
                  <a:pt x="432" y="96"/>
                </a:lnTo>
                <a:lnTo>
                  <a:pt x="456" y="104"/>
                </a:lnTo>
                <a:lnTo>
                  <a:pt x="464" y="128"/>
                </a:lnTo>
                <a:lnTo>
                  <a:pt x="472" y="136"/>
                </a:lnTo>
                <a:lnTo>
                  <a:pt x="480" y="160"/>
                </a:lnTo>
                <a:lnTo>
                  <a:pt x="504" y="176"/>
                </a:lnTo>
                <a:lnTo>
                  <a:pt x="504" y="192"/>
                </a:lnTo>
                <a:lnTo>
                  <a:pt x="504" y="216"/>
                </a:lnTo>
                <a:lnTo>
                  <a:pt x="504" y="248"/>
                </a:lnTo>
                <a:lnTo>
                  <a:pt x="480" y="312"/>
                </a:lnTo>
                <a:lnTo>
                  <a:pt x="464" y="344"/>
                </a:lnTo>
                <a:lnTo>
                  <a:pt x="464" y="360"/>
                </a:lnTo>
                <a:lnTo>
                  <a:pt x="456" y="360"/>
                </a:lnTo>
                <a:lnTo>
                  <a:pt x="440" y="368"/>
                </a:lnTo>
                <a:lnTo>
                  <a:pt x="424" y="384"/>
                </a:lnTo>
                <a:lnTo>
                  <a:pt x="416" y="384"/>
                </a:lnTo>
                <a:lnTo>
                  <a:pt x="400" y="368"/>
                </a:lnTo>
                <a:lnTo>
                  <a:pt x="384" y="376"/>
                </a:lnTo>
                <a:lnTo>
                  <a:pt x="360" y="368"/>
                </a:lnTo>
                <a:lnTo>
                  <a:pt x="336" y="352"/>
                </a:lnTo>
                <a:lnTo>
                  <a:pt x="320" y="336"/>
                </a:lnTo>
                <a:lnTo>
                  <a:pt x="312" y="320"/>
                </a:lnTo>
                <a:lnTo>
                  <a:pt x="296" y="320"/>
                </a:lnTo>
                <a:lnTo>
                  <a:pt x="280" y="304"/>
                </a:lnTo>
                <a:lnTo>
                  <a:pt x="256" y="280"/>
                </a:lnTo>
                <a:lnTo>
                  <a:pt x="208" y="272"/>
                </a:lnTo>
                <a:lnTo>
                  <a:pt x="176" y="272"/>
                </a:lnTo>
                <a:lnTo>
                  <a:pt x="136" y="288"/>
                </a:lnTo>
                <a:lnTo>
                  <a:pt x="136" y="296"/>
                </a:lnTo>
                <a:lnTo>
                  <a:pt x="112" y="304"/>
                </a:lnTo>
                <a:lnTo>
                  <a:pt x="96" y="304"/>
                </a:lnTo>
                <a:lnTo>
                  <a:pt x="80" y="312"/>
                </a:lnTo>
                <a:lnTo>
                  <a:pt x="56" y="320"/>
                </a:lnTo>
                <a:lnTo>
                  <a:pt x="40" y="320"/>
                </a:lnTo>
                <a:lnTo>
                  <a:pt x="24" y="304"/>
                </a:lnTo>
                <a:close/>
              </a:path>
            </a:pathLst>
          </a:custGeom>
          <a:solidFill>
            <a:srgbClr val="904959"/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4" name="Freeform 582"/>
          <p:cNvSpPr>
            <a:spLocks/>
          </p:cNvSpPr>
          <p:nvPr/>
        </p:nvSpPr>
        <p:spPr bwMode="auto">
          <a:xfrm>
            <a:off x="6560752" y="4830245"/>
            <a:ext cx="55676" cy="77264"/>
          </a:xfrm>
          <a:custGeom>
            <a:avLst/>
            <a:gdLst>
              <a:gd name="T0" fmla="*/ 0 w 40"/>
              <a:gd name="T1" fmla="*/ 2147483647 h 56"/>
              <a:gd name="T2" fmla="*/ 2147483647 w 40"/>
              <a:gd name="T3" fmla="*/ 2147483647 h 56"/>
              <a:gd name="T4" fmla="*/ 2147483647 w 40"/>
              <a:gd name="T5" fmla="*/ 2147483647 h 56"/>
              <a:gd name="T6" fmla="*/ 2147483647 w 40"/>
              <a:gd name="T7" fmla="*/ 2147483647 h 56"/>
              <a:gd name="T8" fmla="*/ 2147483647 w 40"/>
              <a:gd name="T9" fmla="*/ 2147483647 h 56"/>
              <a:gd name="T10" fmla="*/ 2147483647 w 40"/>
              <a:gd name="T11" fmla="*/ 2147483647 h 56"/>
              <a:gd name="T12" fmla="*/ 2147483647 w 40"/>
              <a:gd name="T13" fmla="*/ 0 h 56"/>
              <a:gd name="T14" fmla="*/ 2147483647 w 40"/>
              <a:gd name="T15" fmla="*/ 2147483647 h 56"/>
              <a:gd name="T16" fmla="*/ 0 w 40"/>
              <a:gd name="T17" fmla="*/ 2147483647 h 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"/>
              <a:gd name="T28" fmla="*/ 0 h 56"/>
              <a:gd name="T29" fmla="*/ 40 w 40"/>
              <a:gd name="T30" fmla="*/ 56 h 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" h="56">
                <a:moveTo>
                  <a:pt x="0" y="8"/>
                </a:moveTo>
                <a:lnTo>
                  <a:pt x="8" y="32"/>
                </a:lnTo>
                <a:lnTo>
                  <a:pt x="8" y="48"/>
                </a:lnTo>
                <a:lnTo>
                  <a:pt x="24" y="56"/>
                </a:lnTo>
                <a:lnTo>
                  <a:pt x="32" y="40"/>
                </a:lnTo>
                <a:lnTo>
                  <a:pt x="40" y="16"/>
                </a:lnTo>
                <a:lnTo>
                  <a:pt x="40" y="0"/>
                </a:lnTo>
                <a:lnTo>
                  <a:pt x="24" y="8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5" name="Freeform 583"/>
          <p:cNvSpPr>
            <a:spLocks/>
          </p:cNvSpPr>
          <p:nvPr/>
        </p:nvSpPr>
        <p:spPr bwMode="auto">
          <a:xfrm>
            <a:off x="5704027" y="3962158"/>
            <a:ext cx="178390" cy="189752"/>
          </a:xfrm>
          <a:custGeom>
            <a:avLst/>
            <a:gdLst>
              <a:gd name="T0" fmla="*/ 0 w 128"/>
              <a:gd name="T1" fmla="*/ 0 h 136"/>
              <a:gd name="T2" fmla="*/ 2147483647 w 128"/>
              <a:gd name="T3" fmla="*/ 0 h 136"/>
              <a:gd name="T4" fmla="*/ 2147483647 w 128"/>
              <a:gd name="T5" fmla="*/ 2147483647 h 136"/>
              <a:gd name="T6" fmla="*/ 2147483647 w 128"/>
              <a:gd name="T7" fmla="*/ 2147483647 h 136"/>
              <a:gd name="T8" fmla="*/ 2147483647 w 128"/>
              <a:gd name="T9" fmla="*/ 2147483647 h 136"/>
              <a:gd name="T10" fmla="*/ 2147483647 w 128"/>
              <a:gd name="T11" fmla="*/ 2147483647 h 136"/>
              <a:gd name="T12" fmla="*/ 2147483647 w 128"/>
              <a:gd name="T13" fmla="*/ 2147483647 h 136"/>
              <a:gd name="T14" fmla="*/ 2147483647 w 128"/>
              <a:gd name="T15" fmla="*/ 2147483647 h 136"/>
              <a:gd name="T16" fmla="*/ 2147483647 w 128"/>
              <a:gd name="T17" fmla="*/ 2147483647 h 136"/>
              <a:gd name="T18" fmla="*/ 2147483647 w 128"/>
              <a:gd name="T19" fmla="*/ 2147483647 h 136"/>
              <a:gd name="T20" fmla="*/ 2147483647 w 128"/>
              <a:gd name="T21" fmla="*/ 2147483647 h 136"/>
              <a:gd name="T22" fmla="*/ 2147483647 w 128"/>
              <a:gd name="T23" fmla="*/ 2147483647 h 136"/>
              <a:gd name="T24" fmla="*/ 2147483647 w 128"/>
              <a:gd name="T25" fmla="*/ 2147483647 h 136"/>
              <a:gd name="T26" fmla="*/ 2147483647 w 128"/>
              <a:gd name="T27" fmla="*/ 2147483647 h 136"/>
              <a:gd name="T28" fmla="*/ 2147483647 w 128"/>
              <a:gd name="T29" fmla="*/ 2147483647 h 136"/>
              <a:gd name="T30" fmla="*/ 2147483647 w 128"/>
              <a:gd name="T31" fmla="*/ 2147483647 h 136"/>
              <a:gd name="T32" fmla="*/ 0 w 128"/>
              <a:gd name="T33" fmla="*/ 0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8"/>
              <a:gd name="T52" fmla="*/ 0 h 136"/>
              <a:gd name="T53" fmla="*/ 128 w 128"/>
              <a:gd name="T54" fmla="*/ 136 h 1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8" h="136">
                <a:moveTo>
                  <a:pt x="0" y="0"/>
                </a:moveTo>
                <a:lnTo>
                  <a:pt x="16" y="0"/>
                </a:lnTo>
                <a:lnTo>
                  <a:pt x="32" y="24"/>
                </a:lnTo>
                <a:lnTo>
                  <a:pt x="48" y="32"/>
                </a:lnTo>
                <a:lnTo>
                  <a:pt x="64" y="40"/>
                </a:lnTo>
                <a:lnTo>
                  <a:pt x="96" y="72"/>
                </a:lnTo>
                <a:lnTo>
                  <a:pt x="104" y="80"/>
                </a:lnTo>
                <a:lnTo>
                  <a:pt x="120" y="104"/>
                </a:lnTo>
                <a:lnTo>
                  <a:pt x="128" y="128"/>
                </a:lnTo>
                <a:lnTo>
                  <a:pt x="112" y="136"/>
                </a:lnTo>
                <a:lnTo>
                  <a:pt x="88" y="120"/>
                </a:lnTo>
                <a:lnTo>
                  <a:pt x="64" y="104"/>
                </a:lnTo>
                <a:lnTo>
                  <a:pt x="48" y="72"/>
                </a:lnTo>
                <a:lnTo>
                  <a:pt x="40" y="64"/>
                </a:lnTo>
                <a:lnTo>
                  <a:pt x="24" y="48"/>
                </a:lnTo>
                <a:lnTo>
                  <a:pt x="8" y="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6" name="Freeform 584"/>
          <p:cNvSpPr>
            <a:spLocks/>
          </p:cNvSpPr>
          <p:nvPr/>
        </p:nvSpPr>
        <p:spPr bwMode="auto">
          <a:xfrm>
            <a:off x="5938093" y="3929208"/>
            <a:ext cx="165891" cy="188616"/>
          </a:xfrm>
          <a:custGeom>
            <a:avLst/>
            <a:gdLst>
              <a:gd name="T0" fmla="*/ 2147483647 w 120"/>
              <a:gd name="T1" fmla="*/ 2147483647 h 136"/>
              <a:gd name="T2" fmla="*/ 0 w 120"/>
              <a:gd name="T3" fmla="*/ 2147483647 h 136"/>
              <a:gd name="T4" fmla="*/ 0 w 120"/>
              <a:gd name="T5" fmla="*/ 2147483647 h 136"/>
              <a:gd name="T6" fmla="*/ 2147483647 w 120"/>
              <a:gd name="T7" fmla="*/ 2147483647 h 136"/>
              <a:gd name="T8" fmla="*/ 2147483647 w 120"/>
              <a:gd name="T9" fmla="*/ 2147483647 h 136"/>
              <a:gd name="T10" fmla="*/ 2147483647 w 120"/>
              <a:gd name="T11" fmla="*/ 2147483647 h 136"/>
              <a:gd name="T12" fmla="*/ 2147483647 w 120"/>
              <a:gd name="T13" fmla="*/ 2147483647 h 136"/>
              <a:gd name="T14" fmla="*/ 2147483647 w 120"/>
              <a:gd name="T15" fmla="*/ 0 h 136"/>
              <a:gd name="T16" fmla="*/ 2147483647 w 120"/>
              <a:gd name="T17" fmla="*/ 2147483647 h 136"/>
              <a:gd name="T18" fmla="*/ 2147483647 w 120"/>
              <a:gd name="T19" fmla="*/ 2147483647 h 136"/>
              <a:gd name="T20" fmla="*/ 2147483647 w 120"/>
              <a:gd name="T21" fmla="*/ 2147483647 h 136"/>
              <a:gd name="T22" fmla="*/ 2147483647 w 120"/>
              <a:gd name="T23" fmla="*/ 2147483647 h 136"/>
              <a:gd name="T24" fmla="*/ 2147483647 w 120"/>
              <a:gd name="T25" fmla="*/ 2147483647 h 136"/>
              <a:gd name="T26" fmla="*/ 2147483647 w 120"/>
              <a:gd name="T27" fmla="*/ 2147483647 h 136"/>
              <a:gd name="T28" fmla="*/ 2147483647 w 120"/>
              <a:gd name="T29" fmla="*/ 2147483647 h 136"/>
              <a:gd name="T30" fmla="*/ 2147483647 w 120"/>
              <a:gd name="T31" fmla="*/ 2147483647 h 136"/>
              <a:gd name="T32" fmla="*/ 2147483647 w 120"/>
              <a:gd name="T33" fmla="*/ 2147483647 h 136"/>
              <a:gd name="T34" fmla="*/ 2147483647 w 120"/>
              <a:gd name="T35" fmla="*/ 2147483647 h 136"/>
              <a:gd name="T36" fmla="*/ 2147483647 w 120"/>
              <a:gd name="T37" fmla="*/ 2147483647 h 136"/>
              <a:gd name="T38" fmla="*/ 2147483647 w 120"/>
              <a:gd name="T39" fmla="*/ 2147483647 h 136"/>
              <a:gd name="T40" fmla="*/ 2147483647 w 120"/>
              <a:gd name="T41" fmla="*/ 2147483647 h 136"/>
              <a:gd name="T42" fmla="*/ 2147483647 w 120"/>
              <a:gd name="T43" fmla="*/ 2147483647 h 136"/>
              <a:gd name="T44" fmla="*/ 2147483647 w 120"/>
              <a:gd name="T45" fmla="*/ 2147483647 h 136"/>
              <a:gd name="T46" fmla="*/ 2147483647 w 120"/>
              <a:gd name="T47" fmla="*/ 2147483647 h 1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0"/>
              <a:gd name="T73" fmla="*/ 0 h 136"/>
              <a:gd name="T74" fmla="*/ 120 w 120"/>
              <a:gd name="T75" fmla="*/ 136 h 1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0" h="136">
                <a:moveTo>
                  <a:pt x="8" y="112"/>
                </a:moveTo>
                <a:lnTo>
                  <a:pt x="0" y="96"/>
                </a:lnTo>
                <a:lnTo>
                  <a:pt x="0" y="72"/>
                </a:lnTo>
                <a:lnTo>
                  <a:pt x="8" y="64"/>
                </a:lnTo>
                <a:lnTo>
                  <a:pt x="24" y="56"/>
                </a:lnTo>
                <a:lnTo>
                  <a:pt x="40" y="48"/>
                </a:lnTo>
                <a:lnTo>
                  <a:pt x="64" y="16"/>
                </a:lnTo>
                <a:lnTo>
                  <a:pt x="96" y="0"/>
                </a:lnTo>
                <a:lnTo>
                  <a:pt x="112" y="8"/>
                </a:lnTo>
                <a:lnTo>
                  <a:pt x="120" y="24"/>
                </a:lnTo>
                <a:lnTo>
                  <a:pt x="104" y="32"/>
                </a:lnTo>
                <a:lnTo>
                  <a:pt x="104" y="48"/>
                </a:lnTo>
                <a:lnTo>
                  <a:pt x="104" y="64"/>
                </a:lnTo>
                <a:lnTo>
                  <a:pt x="120" y="72"/>
                </a:lnTo>
                <a:lnTo>
                  <a:pt x="104" y="80"/>
                </a:lnTo>
                <a:lnTo>
                  <a:pt x="104" y="88"/>
                </a:lnTo>
                <a:lnTo>
                  <a:pt x="96" y="104"/>
                </a:lnTo>
                <a:lnTo>
                  <a:pt x="88" y="112"/>
                </a:lnTo>
                <a:lnTo>
                  <a:pt x="80" y="136"/>
                </a:lnTo>
                <a:lnTo>
                  <a:pt x="64" y="136"/>
                </a:lnTo>
                <a:lnTo>
                  <a:pt x="48" y="128"/>
                </a:lnTo>
                <a:lnTo>
                  <a:pt x="32" y="128"/>
                </a:lnTo>
                <a:lnTo>
                  <a:pt x="16" y="128"/>
                </a:lnTo>
                <a:lnTo>
                  <a:pt x="8" y="1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" name="Freeform 585"/>
          <p:cNvSpPr>
            <a:spLocks/>
          </p:cNvSpPr>
          <p:nvPr/>
        </p:nvSpPr>
        <p:spPr bwMode="auto">
          <a:xfrm>
            <a:off x="6315324" y="4062147"/>
            <a:ext cx="322693" cy="178390"/>
          </a:xfrm>
          <a:custGeom>
            <a:avLst/>
            <a:gdLst>
              <a:gd name="T0" fmla="*/ 0 w 232"/>
              <a:gd name="T1" fmla="*/ 2147483647 h 128"/>
              <a:gd name="T2" fmla="*/ 2147483647 w 232"/>
              <a:gd name="T3" fmla="*/ 2147483647 h 128"/>
              <a:gd name="T4" fmla="*/ 2147483647 w 232"/>
              <a:gd name="T5" fmla="*/ 2147483647 h 128"/>
              <a:gd name="T6" fmla="*/ 2147483647 w 232"/>
              <a:gd name="T7" fmla="*/ 2147483647 h 128"/>
              <a:gd name="T8" fmla="*/ 2147483647 w 232"/>
              <a:gd name="T9" fmla="*/ 2147483647 h 128"/>
              <a:gd name="T10" fmla="*/ 2147483647 w 232"/>
              <a:gd name="T11" fmla="*/ 2147483647 h 128"/>
              <a:gd name="T12" fmla="*/ 2147483647 w 232"/>
              <a:gd name="T13" fmla="*/ 2147483647 h 128"/>
              <a:gd name="T14" fmla="*/ 2147483647 w 232"/>
              <a:gd name="T15" fmla="*/ 2147483647 h 128"/>
              <a:gd name="T16" fmla="*/ 2147483647 w 232"/>
              <a:gd name="T17" fmla="*/ 2147483647 h 128"/>
              <a:gd name="T18" fmla="*/ 2147483647 w 232"/>
              <a:gd name="T19" fmla="*/ 2147483647 h 128"/>
              <a:gd name="T20" fmla="*/ 2147483647 w 232"/>
              <a:gd name="T21" fmla="*/ 2147483647 h 128"/>
              <a:gd name="T22" fmla="*/ 2147483647 w 232"/>
              <a:gd name="T23" fmla="*/ 2147483647 h 128"/>
              <a:gd name="T24" fmla="*/ 2147483647 w 232"/>
              <a:gd name="T25" fmla="*/ 2147483647 h 128"/>
              <a:gd name="T26" fmla="*/ 2147483647 w 232"/>
              <a:gd name="T27" fmla="*/ 2147483647 h 128"/>
              <a:gd name="T28" fmla="*/ 2147483647 w 232"/>
              <a:gd name="T29" fmla="*/ 2147483647 h 128"/>
              <a:gd name="T30" fmla="*/ 2147483647 w 232"/>
              <a:gd name="T31" fmla="*/ 2147483647 h 128"/>
              <a:gd name="T32" fmla="*/ 2147483647 w 232"/>
              <a:gd name="T33" fmla="*/ 2147483647 h 128"/>
              <a:gd name="T34" fmla="*/ 2147483647 w 232"/>
              <a:gd name="T35" fmla="*/ 2147483647 h 128"/>
              <a:gd name="T36" fmla="*/ 2147483647 w 232"/>
              <a:gd name="T37" fmla="*/ 2147483647 h 128"/>
              <a:gd name="T38" fmla="*/ 2147483647 w 232"/>
              <a:gd name="T39" fmla="*/ 2147483647 h 128"/>
              <a:gd name="T40" fmla="*/ 2147483647 w 232"/>
              <a:gd name="T41" fmla="*/ 2147483647 h 128"/>
              <a:gd name="T42" fmla="*/ 2147483647 w 232"/>
              <a:gd name="T43" fmla="*/ 2147483647 h 128"/>
              <a:gd name="T44" fmla="*/ 2147483647 w 232"/>
              <a:gd name="T45" fmla="*/ 2147483647 h 128"/>
              <a:gd name="T46" fmla="*/ 2147483647 w 232"/>
              <a:gd name="T47" fmla="*/ 2147483647 h 128"/>
              <a:gd name="T48" fmla="*/ 2147483647 w 232"/>
              <a:gd name="T49" fmla="*/ 2147483647 h 128"/>
              <a:gd name="T50" fmla="*/ 2147483647 w 232"/>
              <a:gd name="T51" fmla="*/ 2147483647 h 128"/>
              <a:gd name="T52" fmla="*/ 2147483647 w 232"/>
              <a:gd name="T53" fmla="*/ 2147483647 h 128"/>
              <a:gd name="T54" fmla="*/ 2147483647 w 232"/>
              <a:gd name="T55" fmla="*/ 2147483647 h 128"/>
              <a:gd name="T56" fmla="*/ 2147483647 w 232"/>
              <a:gd name="T57" fmla="*/ 2147483647 h 128"/>
              <a:gd name="T58" fmla="*/ 2147483647 w 232"/>
              <a:gd name="T59" fmla="*/ 2147483647 h 128"/>
              <a:gd name="T60" fmla="*/ 2147483647 w 232"/>
              <a:gd name="T61" fmla="*/ 0 h 128"/>
              <a:gd name="T62" fmla="*/ 2147483647 w 232"/>
              <a:gd name="T63" fmla="*/ 0 h 128"/>
              <a:gd name="T64" fmla="*/ 0 w 232"/>
              <a:gd name="T65" fmla="*/ 2147483647 h 1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2"/>
              <a:gd name="T100" fmla="*/ 0 h 128"/>
              <a:gd name="T101" fmla="*/ 232 w 232"/>
              <a:gd name="T102" fmla="*/ 128 h 12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2" h="128">
                <a:moveTo>
                  <a:pt x="0" y="16"/>
                </a:moveTo>
                <a:lnTo>
                  <a:pt x="16" y="24"/>
                </a:lnTo>
                <a:lnTo>
                  <a:pt x="24" y="32"/>
                </a:lnTo>
                <a:lnTo>
                  <a:pt x="24" y="48"/>
                </a:lnTo>
                <a:lnTo>
                  <a:pt x="40" y="48"/>
                </a:lnTo>
                <a:lnTo>
                  <a:pt x="48" y="48"/>
                </a:lnTo>
                <a:lnTo>
                  <a:pt x="72" y="64"/>
                </a:lnTo>
                <a:lnTo>
                  <a:pt x="104" y="80"/>
                </a:lnTo>
                <a:lnTo>
                  <a:pt x="104" y="88"/>
                </a:lnTo>
                <a:lnTo>
                  <a:pt x="88" y="96"/>
                </a:lnTo>
                <a:lnTo>
                  <a:pt x="104" y="96"/>
                </a:lnTo>
                <a:lnTo>
                  <a:pt x="120" y="104"/>
                </a:lnTo>
                <a:lnTo>
                  <a:pt x="136" y="112"/>
                </a:lnTo>
                <a:lnTo>
                  <a:pt x="144" y="112"/>
                </a:lnTo>
                <a:lnTo>
                  <a:pt x="160" y="96"/>
                </a:lnTo>
                <a:lnTo>
                  <a:pt x="176" y="88"/>
                </a:lnTo>
                <a:lnTo>
                  <a:pt x="192" y="96"/>
                </a:lnTo>
                <a:lnTo>
                  <a:pt x="216" y="120"/>
                </a:lnTo>
                <a:lnTo>
                  <a:pt x="232" y="128"/>
                </a:lnTo>
                <a:lnTo>
                  <a:pt x="232" y="104"/>
                </a:lnTo>
                <a:lnTo>
                  <a:pt x="208" y="96"/>
                </a:lnTo>
                <a:lnTo>
                  <a:pt x="208" y="80"/>
                </a:lnTo>
                <a:lnTo>
                  <a:pt x="216" y="72"/>
                </a:lnTo>
                <a:lnTo>
                  <a:pt x="192" y="64"/>
                </a:lnTo>
                <a:lnTo>
                  <a:pt x="184" y="48"/>
                </a:lnTo>
                <a:lnTo>
                  <a:pt x="160" y="32"/>
                </a:lnTo>
                <a:lnTo>
                  <a:pt x="96" y="16"/>
                </a:lnTo>
                <a:lnTo>
                  <a:pt x="72" y="32"/>
                </a:lnTo>
                <a:lnTo>
                  <a:pt x="56" y="32"/>
                </a:lnTo>
                <a:lnTo>
                  <a:pt x="40" y="16"/>
                </a:lnTo>
                <a:lnTo>
                  <a:pt x="24" y="0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8" name="Freeform 586"/>
          <p:cNvSpPr>
            <a:spLocks/>
          </p:cNvSpPr>
          <p:nvPr/>
        </p:nvSpPr>
        <p:spPr bwMode="auto">
          <a:xfrm>
            <a:off x="5938093" y="3929208"/>
            <a:ext cx="165891" cy="188616"/>
          </a:xfrm>
          <a:custGeom>
            <a:avLst/>
            <a:gdLst>
              <a:gd name="T0" fmla="*/ 2147483647 w 120"/>
              <a:gd name="T1" fmla="*/ 2147483647 h 136"/>
              <a:gd name="T2" fmla="*/ 0 w 120"/>
              <a:gd name="T3" fmla="*/ 2147483647 h 136"/>
              <a:gd name="T4" fmla="*/ 0 w 120"/>
              <a:gd name="T5" fmla="*/ 2147483647 h 136"/>
              <a:gd name="T6" fmla="*/ 2147483647 w 120"/>
              <a:gd name="T7" fmla="*/ 2147483647 h 136"/>
              <a:gd name="T8" fmla="*/ 2147483647 w 120"/>
              <a:gd name="T9" fmla="*/ 2147483647 h 136"/>
              <a:gd name="T10" fmla="*/ 2147483647 w 120"/>
              <a:gd name="T11" fmla="*/ 2147483647 h 136"/>
              <a:gd name="T12" fmla="*/ 2147483647 w 120"/>
              <a:gd name="T13" fmla="*/ 2147483647 h 136"/>
              <a:gd name="T14" fmla="*/ 2147483647 w 120"/>
              <a:gd name="T15" fmla="*/ 0 h 136"/>
              <a:gd name="T16" fmla="*/ 2147483647 w 120"/>
              <a:gd name="T17" fmla="*/ 2147483647 h 136"/>
              <a:gd name="T18" fmla="*/ 2147483647 w 120"/>
              <a:gd name="T19" fmla="*/ 2147483647 h 136"/>
              <a:gd name="T20" fmla="*/ 2147483647 w 120"/>
              <a:gd name="T21" fmla="*/ 2147483647 h 136"/>
              <a:gd name="T22" fmla="*/ 2147483647 w 120"/>
              <a:gd name="T23" fmla="*/ 2147483647 h 136"/>
              <a:gd name="T24" fmla="*/ 2147483647 w 120"/>
              <a:gd name="T25" fmla="*/ 2147483647 h 136"/>
              <a:gd name="T26" fmla="*/ 2147483647 w 120"/>
              <a:gd name="T27" fmla="*/ 2147483647 h 136"/>
              <a:gd name="T28" fmla="*/ 2147483647 w 120"/>
              <a:gd name="T29" fmla="*/ 2147483647 h 136"/>
              <a:gd name="T30" fmla="*/ 2147483647 w 120"/>
              <a:gd name="T31" fmla="*/ 2147483647 h 136"/>
              <a:gd name="T32" fmla="*/ 2147483647 w 120"/>
              <a:gd name="T33" fmla="*/ 2147483647 h 136"/>
              <a:gd name="T34" fmla="*/ 2147483647 w 120"/>
              <a:gd name="T35" fmla="*/ 2147483647 h 136"/>
              <a:gd name="T36" fmla="*/ 2147483647 w 120"/>
              <a:gd name="T37" fmla="*/ 2147483647 h 136"/>
              <a:gd name="T38" fmla="*/ 2147483647 w 120"/>
              <a:gd name="T39" fmla="*/ 2147483647 h 136"/>
              <a:gd name="T40" fmla="*/ 2147483647 w 120"/>
              <a:gd name="T41" fmla="*/ 2147483647 h 136"/>
              <a:gd name="T42" fmla="*/ 2147483647 w 120"/>
              <a:gd name="T43" fmla="*/ 2147483647 h 136"/>
              <a:gd name="T44" fmla="*/ 2147483647 w 120"/>
              <a:gd name="T45" fmla="*/ 2147483647 h 136"/>
              <a:gd name="T46" fmla="*/ 2147483647 w 120"/>
              <a:gd name="T47" fmla="*/ 2147483647 h 1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0"/>
              <a:gd name="T73" fmla="*/ 0 h 136"/>
              <a:gd name="T74" fmla="*/ 120 w 120"/>
              <a:gd name="T75" fmla="*/ 136 h 1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0" h="136">
                <a:moveTo>
                  <a:pt x="8" y="112"/>
                </a:moveTo>
                <a:lnTo>
                  <a:pt x="0" y="96"/>
                </a:lnTo>
                <a:lnTo>
                  <a:pt x="0" y="72"/>
                </a:lnTo>
                <a:lnTo>
                  <a:pt x="8" y="64"/>
                </a:lnTo>
                <a:lnTo>
                  <a:pt x="24" y="56"/>
                </a:lnTo>
                <a:lnTo>
                  <a:pt x="40" y="48"/>
                </a:lnTo>
                <a:lnTo>
                  <a:pt x="64" y="16"/>
                </a:lnTo>
                <a:lnTo>
                  <a:pt x="96" y="0"/>
                </a:lnTo>
                <a:lnTo>
                  <a:pt x="112" y="8"/>
                </a:lnTo>
                <a:lnTo>
                  <a:pt x="120" y="24"/>
                </a:lnTo>
                <a:lnTo>
                  <a:pt x="104" y="32"/>
                </a:lnTo>
                <a:lnTo>
                  <a:pt x="104" y="48"/>
                </a:lnTo>
                <a:lnTo>
                  <a:pt x="104" y="64"/>
                </a:lnTo>
                <a:lnTo>
                  <a:pt x="120" y="72"/>
                </a:lnTo>
                <a:lnTo>
                  <a:pt x="104" y="80"/>
                </a:lnTo>
                <a:lnTo>
                  <a:pt x="104" y="88"/>
                </a:lnTo>
                <a:lnTo>
                  <a:pt x="96" y="104"/>
                </a:lnTo>
                <a:lnTo>
                  <a:pt x="88" y="112"/>
                </a:lnTo>
                <a:lnTo>
                  <a:pt x="80" y="136"/>
                </a:lnTo>
                <a:lnTo>
                  <a:pt x="64" y="136"/>
                </a:lnTo>
                <a:lnTo>
                  <a:pt x="48" y="128"/>
                </a:lnTo>
                <a:lnTo>
                  <a:pt x="32" y="128"/>
                </a:lnTo>
                <a:lnTo>
                  <a:pt x="16" y="128"/>
                </a:lnTo>
                <a:lnTo>
                  <a:pt x="8" y="1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9" name="Freeform 587"/>
          <p:cNvSpPr>
            <a:spLocks/>
          </p:cNvSpPr>
          <p:nvPr/>
        </p:nvSpPr>
        <p:spPr bwMode="auto">
          <a:xfrm>
            <a:off x="6315324" y="4062147"/>
            <a:ext cx="322693" cy="178390"/>
          </a:xfrm>
          <a:custGeom>
            <a:avLst/>
            <a:gdLst>
              <a:gd name="T0" fmla="*/ 0 w 232"/>
              <a:gd name="T1" fmla="*/ 2147483647 h 128"/>
              <a:gd name="T2" fmla="*/ 2147483647 w 232"/>
              <a:gd name="T3" fmla="*/ 2147483647 h 128"/>
              <a:gd name="T4" fmla="*/ 2147483647 w 232"/>
              <a:gd name="T5" fmla="*/ 2147483647 h 128"/>
              <a:gd name="T6" fmla="*/ 2147483647 w 232"/>
              <a:gd name="T7" fmla="*/ 2147483647 h 128"/>
              <a:gd name="T8" fmla="*/ 2147483647 w 232"/>
              <a:gd name="T9" fmla="*/ 2147483647 h 128"/>
              <a:gd name="T10" fmla="*/ 2147483647 w 232"/>
              <a:gd name="T11" fmla="*/ 2147483647 h 128"/>
              <a:gd name="T12" fmla="*/ 2147483647 w 232"/>
              <a:gd name="T13" fmla="*/ 2147483647 h 128"/>
              <a:gd name="T14" fmla="*/ 2147483647 w 232"/>
              <a:gd name="T15" fmla="*/ 2147483647 h 128"/>
              <a:gd name="T16" fmla="*/ 2147483647 w 232"/>
              <a:gd name="T17" fmla="*/ 2147483647 h 128"/>
              <a:gd name="T18" fmla="*/ 2147483647 w 232"/>
              <a:gd name="T19" fmla="*/ 2147483647 h 128"/>
              <a:gd name="T20" fmla="*/ 2147483647 w 232"/>
              <a:gd name="T21" fmla="*/ 2147483647 h 128"/>
              <a:gd name="T22" fmla="*/ 2147483647 w 232"/>
              <a:gd name="T23" fmla="*/ 2147483647 h 128"/>
              <a:gd name="T24" fmla="*/ 2147483647 w 232"/>
              <a:gd name="T25" fmla="*/ 2147483647 h 128"/>
              <a:gd name="T26" fmla="*/ 2147483647 w 232"/>
              <a:gd name="T27" fmla="*/ 2147483647 h 128"/>
              <a:gd name="T28" fmla="*/ 2147483647 w 232"/>
              <a:gd name="T29" fmla="*/ 2147483647 h 128"/>
              <a:gd name="T30" fmla="*/ 2147483647 w 232"/>
              <a:gd name="T31" fmla="*/ 2147483647 h 128"/>
              <a:gd name="T32" fmla="*/ 2147483647 w 232"/>
              <a:gd name="T33" fmla="*/ 2147483647 h 128"/>
              <a:gd name="T34" fmla="*/ 2147483647 w 232"/>
              <a:gd name="T35" fmla="*/ 2147483647 h 128"/>
              <a:gd name="T36" fmla="*/ 2147483647 w 232"/>
              <a:gd name="T37" fmla="*/ 2147483647 h 128"/>
              <a:gd name="T38" fmla="*/ 2147483647 w 232"/>
              <a:gd name="T39" fmla="*/ 2147483647 h 128"/>
              <a:gd name="T40" fmla="*/ 2147483647 w 232"/>
              <a:gd name="T41" fmla="*/ 2147483647 h 128"/>
              <a:gd name="T42" fmla="*/ 2147483647 w 232"/>
              <a:gd name="T43" fmla="*/ 2147483647 h 128"/>
              <a:gd name="T44" fmla="*/ 2147483647 w 232"/>
              <a:gd name="T45" fmla="*/ 2147483647 h 128"/>
              <a:gd name="T46" fmla="*/ 2147483647 w 232"/>
              <a:gd name="T47" fmla="*/ 2147483647 h 128"/>
              <a:gd name="T48" fmla="*/ 2147483647 w 232"/>
              <a:gd name="T49" fmla="*/ 2147483647 h 128"/>
              <a:gd name="T50" fmla="*/ 2147483647 w 232"/>
              <a:gd name="T51" fmla="*/ 2147483647 h 128"/>
              <a:gd name="T52" fmla="*/ 2147483647 w 232"/>
              <a:gd name="T53" fmla="*/ 2147483647 h 128"/>
              <a:gd name="T54" fmla="*/ 2147483647 w 232"/>
              <a:gd name="T55" fmla="*/ 2147483647 h 128"/>
              <a:gd name="T56" fmla="*/ 2147483647 w 232"/>
              <a:gd name="T57" fmla="*/ 2147483647 h 128"/>
              <a:gd name="T58" fmla="*/ 2147483647 w 232"/>
              <a:gd name="T59" fmla="*/ 2147483647 h 128"/>
              <a:gd name="T60" fmla="*/ 2147483647 w 232"/>
              <a:gd name="T61" fmla="*/ 0 h 128"/>
              <a:gd name="T62" fmla="*/ 2147483647 w 232"/>
              <a:gd name="T63" fmla="*/ 0 h 128"/>
              <a:gd name="T64" fmla="*/ 0 w 232"/>
              <a:gd name="T65" fmla="*/ 2147483647 h 1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2"/>
              <a:gd name="T100" fmla="*/ 0 h 128"/>
              <a:gd name="T101" fmla="*/ 232 w 232"/>
              <a:gd name="T102" fmla="*/ 128 h 12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2" h="128">
                <a:moveTo>
                  <a:pt x="0" y="16"/>
                </a:moveTo>
                <a:lnTo>
                  <a:pt x="16" y="24"/>
                </a:lnTo>
                <a:lnTo>
                  <a:pt x="24" y="32"/>
                </a:lnTo>
                <a:lnTo>
                  <a:pt x="24" y="48"/>
                </a:lnTo>
                <a:lnTo>
                  <a:pt x="40" y="48"/>
                </a:lnTo>
                <a:lnTo>
                  <a:pt x="48" y="48"/>
                </a:lnTo>
                <a:lnTo>
                  <a:pt x="72" y="64"/>
                </a:lnTo>
                <a:lnTo>
                  <a:pt x="104" y="80"/>
                </a:lnTo>
                <a:lnTo>
                  <a:pt x="104" y="88"/>
                </a:lnTo>
                <a:lnTo>
                  <a:pt x="88" y="96"/>
                </a:lnTo>
                <a:lnTo>
                  <a:pt x="104" y="96"/>
                </a:lnTo>
                <a:lnTo>
                  <a:pt x="120" y="104"/>
                </a:lnTo>
                <a:lnTo>
                  <a:pt x="136" y="112"/>
                </a:lnTo>
                <a:lnTo>
                  <a:pt x="144" y="112"/>
                </a:lnTo>
                <a:lnTo>
                  <a:pt x="160" y="96"/>
                </a:lnTo>
                <a:lnTo>
                  <a:pt x="176" y="88"/>
                </a:lnTo>
                <a:lnTo>
                  <a:pt x="192" y="96"/>
                </a:lnTo>
                <a:lnTo>
                  <a:pt x="216" y="120"/>
                </a:lnTo>
                <a:lnTo>
                  <a:pt x="232" y="128"/>
                </a:lnTo>
                <a:lnTo>
                  <a:pt x="232" y="104"/>
                </a:lnTo>
                <a:lnTo>
                  <a:pt x="208" y="96"/>
                </a:lnTo>
                <a:lnTo>
                  <a:pt x="208" y="80"/>
                </a:lnTo>
                <a:lnTo>
                  <a:pt x="216" y="72"/>
                </a:lnTo>
                <a:lnTo>
                  <a:pt x="192" y="64"/>
                </a:lnTo>
                <a:lnTo>
                  <a:pt x="184" y="48"/>
                </a:lnTo>
                <a:lnTo>
                  <a:pt x="160" y="32"/>
                </a:lnTo>
                <a:lnTo>
                  <a:pt x="96" y="16"/>
                </a:lnTo>
                <a:lnTo>
                  <a:pt x="72" y="32"/>
                </a:lnTo>
                <a:lnTo>
                  <a:pt x="56" y="32"/>
                </a:lnTo>
                <a:lnTo>
                  <a:pt x="40" y="16"/>
                </a:lnTo>
                <a:lnTo>
                  <a:pt x="24" y="0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0" name="Freeform 588"/>
          <p:cNvSpPr>
            <a:spLocks/>
          </p:cNvSpPr>
          <p:nvPr/>
        </p:nvSpPr>
        <p:spPr bwMode="auto">
          <a:xfrm>
            <a:off x="6115346" y="3729229"/>
            <a:ext cx="99989" cy="132939"/>
          </a:xfrm>
          <a:custGeom>
            <a:avLst/>
            <a:gdLst>
              <a:gd name="T0" fmla="*/ 2147483647 w 72"/>
              <a:gd name="T1" fmla="*/ 2147483647 h 96"/>
              <a:gd name="T2" fmla="*/ 0 w 72"/>
              <a:gd name="T3" fmla="*/ 2147483647 h 96"/>
              <a:gd name="T4" fmla="*/ 2147483647 w 72"/>
              <a:gd name="T5" fmla="*/ 2147483647 h 96"/>
              <a:gd name="T6" fmla="*/ 2147483647 w 72"/>
              <a:gd name="T7" fmla="*/ 2147483647 h 96"/>
              <a:gd name="T8" fmla="*/ 2147483647 w 72"/>
              <a:gd name="T9" fmla="*/ 2147483647 h 96"/>
              <a:gd name="T10" fmla="*/ 2147483647 w 72"/>
              <a:gd name="T11" fmla="*/ 2147483647 h 96"/>
              <a:gd name="T12" fmla="*/ 2147483647 w 72"/>
              <a:gd name="T13" fmla="*/ 2147483647 h 96"/>
              <a:gd name="T14" fmla="*/ 2147483647 w 72"/>
              <a:gd name="T15" fmla="*/ 2147483647 h 96"/>
              <a:gd name="T16" fmla="*/ 2147483647 w 72"/>
              <a:gd name="T17" fmla="*/ 2147483647 h 96"/>
              <a:gd name="T18" fmla="*/ 2147483647 w 72"/>
              <a:gd name="T19" fmla="*/ 2147483647 h 96"/>
              <a:gd name="T20" fmla="*/ 2147483647 w 72"/>
              <a:gd name="T21" fmla="*/ 2147483647 h 96"/>
              <a:gd name="T22" fmla="*/ 2147483647 w 72"/>
              <a:gd name="T23" fmla="*/ 2147483647 h 96"/>
              <a:gd name="T24" fmla="*/ 2147483647 w 72"/>
              <a:gd name="T25" fmla="*/ 2147483647 h 96"/>
              <a:gd name="T26" fmla="*/ 2147483647 w 72"/>
              <a:gd name="T27" fmla="*/ 0 h 96"/>
              <a:gd name="T28" fmla="*/ 2147483647 w 72"/>
              <a:gd name="T29" fmla="*/ 2147483647 h 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2"/>
              <a:gd name="T46" fmla="*/ 0 h 96"/>
              <a:gd name="T47" fmla="*/ 72 w 72"/>
              <a:gd name="T48" fmla="*/ 96 h 9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2" h="96">
                <a:moveTo>
                  <a:pt x="8" y="8"/>
                </a:moveTo>
                <a:lnTo>
                  <a:pt x="0" y="24"/>
                </a:lnTo>
                <a:lnTo>
                  <a:pt x="8" y="48"/>
                </a:lnTo>
                <a:lnTo>
                  <a:pt x="16" y="56"/>
                </a:lnTo>
                <a:lnTo>
                  <a:pt x="24" y="56"/>
                </a:lnTo>
                <a:lnTo>
                  <a:pt x="48" y="72"/>
                </a:lnTo>
                <a:lnTo>
                  <a:pt x="56" y="88"/>
                </a:lnTo>
                <a:lnTo>
                  <a:pt x="72" y="96"/>
                </a:lnTo>
                <a:lnTo>
                  <a:pt x="72" y="80"/>
                </a:lnTo>
                <a:lnTo>
                  <a:pt x="56" y="56"/>
                </a:lnTo>
                <a:lnTo>
                  <a:pt x="32" y="40"/>
                </a:lnTo>
                <a:lnTo>
                  <a:pt x="32" y="32"/>
                </a:lnTo>
                <a:lnTo>
                  <a:pt x="40" y="8"/>
                </a:lnTo>
                <a:lnTo>
                  <a:pt x="24" y="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1" name="Freeform 589"/>
          <p:cNvSpPr>
            <a:spLocks/>
          </p:cNvSpPr>
          <p:nvPr/>
        </p:nvSpPr>
        <p:spPr bwMode="auto">
          <a:xfrm>
            <a:off x="6159659" y="3884894"/>
            <a:ext cx="78400" cy="65902"/>
          </a:xfrm>
          <a:custGeom>
            <a:avLst/>
            <a:gdLst>
              <a:gd name="T0" fmla="*/ 0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0 h 48"/>
              <a:gd name="T8" fmla="*/ 2147483647 w 56"/>
              <a:gd name="T9" fmla="*/ 2147483647 h 48"/>
              <a:gd name="T10" fmla="*/ 2147483647 w 56"/>
              <a:gd name="T11" fmla="*/ 2147483647 h 48"/>
              <a:gd name="T12" fmla="*/ 2147483647 w 56"/>
              <a:gd name="T13" fmla="*/ 2147483647 h 48"/>
              <a:gd name="T14" fmla="*/ 2147483647 w 56"/>
              <a:gd name="T15" fmla="*/ 2147483647 h 48"/>
              <a:gd name="T16" fmla="*/ 2147483647 w 56"/>
              <a:gd name="T17" fmla="*/ 2147483647 h 48"/>
              <a:gd name="T18" fmla="*/ 0 w 56"/>
              <a:gd name="T19" fmla="*/ 2147483647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48"/>
              <a:gd name="T32" fmla="*/ 56 w 56"/>
              <a:gd name="T33" fmla="*/ 48 h 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48">
                <a:moveTo>
                  <a:pt x="0" y="40"/>
                </a:moveTo>
                <a:lnTo>
                  <a:pt x="8" y="16"/>
                </a:lnTo>
                <a:lnTo>
                  <a:pt x="24" y="16"/>
                </a:lnTo>
                <a:lnTo>
                  <a:pt x="40" y="0"/>
                </a:lnTo>
                <a:lnTo>
                  <a:pt x="56" y="16"/>
                </a:lnTo>
                <a:lnTo>
                  <a:pt x="56" y="48"/>
                </a:lnTo>
                <a:lnTo>
                  <a:pt x="40" y="40"/>
                </a:lnTo>
                <a:lnTo>
                  <a:pt x="24" y="40"/>
                </a:lnTo>
                <a:lnTo>
                  <a:pt x="16" y="32"/>
                </a:lnTo>
                <a:lnTo>
                  <a:pt x="0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2" name="Freeform 590"/>
          <p:cNvSpPr>
            <a:spLocks/>
          </p:cNvSpPr>
          <p:nvPr/>
        </p:nvSpPr>
        <p:spPr bwMode="auto">
          <a:xfrm>
            <a:off x="6119890" y="3729229"/>
            <a:ext cx="99989" cy="132939"/>
          </a:xfrm>
          <a:custGeom>
            <a:avLst/>
            <a:gdLst>
              <a:gd name="T0" fmla="*/ 2147483647 w 72"/>
              <a:gd name="T1" fmla="*/ 2147483647 h 96"/>
              <a:gd name="T2" fmla="*/ 0 w 72"/>
              <a:gd name="T3" fmla="*/ 2147483647 h 96"/>
              <a:gd name="T4" fmla="*/ 2147483647 w 72"/>
              <a:gd name="T5" fmla="*/ 2147483647 h 96"/>
              <a:gd name="T6" fmla="*/ 2147483647 w 72"/>
              <a:gd name="T7" fmla="*/ 2147483647 h 96"/>
              <a:gd name="T8" fmla="*/ 2147483647 w 72"/>
              <a:gd name="T9" fmla="*/ 2147483647 h 96"/>
              <a:gd name="T10" fmla="*/ 2147483647 w 72"/>
              <a:gd name="T11" fmla="*/ 2147483647 h 96"/>
              <a:gd name="T12" fmla="*/ 2147483647 w 72"/>
              <a:gd name="T13" fmla="*/ 2147483647 h 96"/>
              <a:gd name="T14" fmla="*/ 2147483647 w 72"/>
              <a:gd name="T15" fmla="*/ 2147483647 h 96"/>
              <a:gd name="T16" fmla="*/ 2147483647 w 72"/>
              <a:gd name="T17" fmla="*/ 2147483647 h 96"/>
              <a:gd name="T18" fmla="*/ 2147483647 w 72"/>
              <a:gd name="T19" fmla="*/ 2147483647 h 96"/>
              <a:gd name="T20" fmla="*/ 2147483647 w 72"/>
              <a:gd name="T21" fmla="*/ 2147483647 h 96"/>
              <a:gd name="T22" fmla="*/ 2147483647 w 72"/>
              <a:gd name="T23" fmla="*/ 2147483647 h 96"/>
              <a:gd name="T24" fmla="*/ 2147483647 w 72"/>
              <a:gd name="T25" fmla="*/ 2147483647 h 96"/>
              <a:gd name="T26" fmla="*/ 2147483647 w 72"/>
              <a:gd name="T27" fmla="*/ 0 h 96"/>
              <a:gd name="T28" fmla="*/ 2147483647 w 72"/>
              <a:gd name="T29" fmla="*/ 2147483647 h 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2"/>
              <a:gd name="T46" fmla="*/ 0 h 96"/>
              <a:gd name="T47" fmla="*/ 72 w 72"/>
              <a:gd name="T48" fmla="*/ 96 h 9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2" h="96">
                <a:moveTo>
                  <a:pt x="8" y="8"/>
                </a:moveTo>
                <a:lnTo>
                  <a:pt x="0" y="24"/>
                </a:lnTo>
                <a:lnTo>
                  <a:pt x="8" y="48"/>
                </a:lnTo>
                <a:lnTo>
                  <a:pt x="16" y="56"/>
                </a:lnTo>
                <a:lnTo>
                  <a:pt x="24" y="56"/>
                </a:lnTo>
                <a:lnTo>
                  <a:pt x="48" y="72"/>
                </a:lnTo>
                <a:lnTo>
                  <a:pt x="56" y="88"/>
                </a:lnTo>
                <a:lnTo>
                  <a:pt x="72" y="96"/>
                </a:lnTo>
                <a:lnTo>
                  <a:pt x="72" y="80"/>
                </a:lnTo>
                <a:lnTo>
                  <a:pt x="56" y="56"/>
                </a:lnTo>
                <a:lnTo>
                  <a:pt x="32" y="40"/>
                </a:lnTo>
                <a:lnTo>
                  <a:pt x="32" y="32"/>
                </a:lnTo>
                <a:lnTo>
                  <a:pt x="40" y="8"/>
                </a:lnTo>
                <a:lnTo>
                  <a:pt x="24" y="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3" name="Freeform 591"/>
          <p:cNvSpPr>
            <a:spLocks/>
          </p:cNvSpPr>
          <p:nvPr/>
        </p:nvSpPr>
        <p:spPr bwMode="auto">
          <a:xfrm>
            <a:off x="6159659" y="3884894"/>
            <a:ext cx="78400" cy="65902"/>
          </a:xfrm>
          <a:custGeom>
            <a:avLst/>
            <a:gdLst>
              <a:gd name="T0" fmla="*/ 0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0 h 48"/>
              <a:gd name="T8" fmla="*/ 2147483647 w 56"/>
              <a:gd name="T9" fmla="*/ 2147483647 h 48"/>
              <a:gd name="T10" fmla="*/ 2147483647 w 56"/>
              <a:gd name="T11" fmla="*/ 2147483647 h 48"/>
              <a:gd name="T12" fmla="*/ 2147483647 w 56"/>
              <a:gd name="T13" fmla="*/ 2147483647 h 48"/>
              <a:gd name="T14" fmla="*/ 2147483647 w 56"/>
              <a:gd name="T15" fmla="*/ 2147483647 h 48"/>
              <a:gd name="T16" fmla="*/ 2147483647 w 56"/>
              <a:gd name="T17" fmla="*/ 2147483647 h 48"/>
              <a:gd name="T18" fmla="*/ 0 w 56"/>
              <a:gd name="T19" fmla="*/ 2147483647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48"/>
              <a:gd name="T32" fmla="*/ 56 w 56"/>
              <a:gd name="T33" fmla="*/ 48 h 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48">
                <a:moveTo>
                  <a:pt x="0" y="40"/>
                </a:moveTo>
                <a:lnTo>
                  <a:pt x="8" y="16"/>
                </a:lnTo>
                <a:lnTo>
                  <a:pt x="24" y="16"/>
                </a:lnTo>
                <a:lnTo>
                  <a:pt x="40" y="0"/>
                </a:lnTo>
                <a:lnTo>
                  <a:pt x="56" y="16"/>
                </a:lnTo>
                <a:lnTo>
                  <a:pt x="56" y="48"/>
                </a:lnTo>
                <a:lnTo>
                  <a:pt x="40" y="40"/>
                </a:lnTo>
                <a:lnTo>
                  <a:pt x="24" y="40"/>
                </a:lnTo>
                <a:lnTo>
                  <a:pt x="16" y="32"/>
                </a:lnTo>
                <a:lnTo>
                  <a:pt x="0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4" name="Freeform 592"/>
          <p:cNvSpPr>
            <a:spLocks/>
          </p:cNvSpPr>
          <p:nvPr/>
        </p:nvSpPr>
        <p:spPr bwMode="auto">
          <a:xfrm>
            <a:off x="6103984" y="4029197"/>
            <a:ext cx="101126" cy="122714"/>
          </a:xfrm>
          <a:custGeom>
            <a:avLst/>
            <a:gdLst>
              <a:gd name="T0" fmla="*/ 2147483647 w 72"/>
              <a:gd name="T1" fmla="*/ 2147483647 h 88"/>
              <a:gd name="T2" fmla="*/ 2147483647 w 72"/>
              <a:gd name="T3" fmla="*/ 2147483647 h 88"/>
              <a:gd name="T4" fmla="*/ 0 w 72"/>
              <a:gd name="T5" fmla="*/ 2147483647 h 88"/>
              <a:gd name="T6" fmla="*/ 0 w 72"/>
              <a:gd name="T7" fmla="*/ 2147483647 h 88"/>
              <a:gd name="T8" fmla="*/ 2147483647 w 72"/>
              <a:gd name="T9" fmla="*/ 2147483647 h 88"/>
              <a:gd name="T10" fmla="*/ 2147483647 w 72"/>
              <a:gd name="T11" fmla="*/ 2147483647 h 88"/>
              <a:gd name="T12" fmla="*/ 2147483647 w 72"/>
              <a:gd name="T13" fmla="*/ 2147483647 h 88"/>
              <a:gd name="T14" fmla="*/ 2147483647 w 72"/>
              <a:gd name="T15" fmla="*/ 0 h 88"/>
              <a:gd name="T16" fmla="*/ 2147483647 w 72"/>
              <a:gd name="T17" fmla="*/ 2147483647 h 88"/>
              <a:gd name="T18" fmla="*/ 2147483647 w 72"/>
              <a:gd name="T19" fmla="*/ 2147483647 h 88"/>
              <a:gd name="T20" fmla="*/ 2147483647 w 72"/>
              <a:gd name="T21" fmla="*/ 2147483647 h 88"/>
              <a:gd name="T22" fmla="*/ 2147483647 w 72"/>
              <a:gd name="T23" fmla="*/ 2147483647 h 88"/>
              <a:gd name="T24" fmla="*/ 2147483647 w 72"/>
              <a:gd name="T25" fmla="*/ 2147483647 h 88"/>
              <a:gd name="T26" fmla="*/ 2147483647 w 72"/>
              <a:gd name="T27" fmla="*/ 2147483647 h 88"/>
              <a:gd name="T28" fmla="*/ 2147483647 w 72"/>
              <a:gd name="T29" fmla="*/ 2147483647 h 88"/>
              <a:gd name="T30" fmla="*/ 2147483647 w 72"/>
              <a:gd name="T31" fmla="*/ 2147483647 h 88"/>
              <a:gd name="T32" fmla="*/ 2147483647 w 72"/>
              <a:gd name="T33" fmla="*/ 2147483647 h 88"/>
              <a:gd name="T34" fmla="*/ 2147483647 w 72"/>
              <a:gd name="T35" fmla="*/ 2147483647 h 88"/>
              <a:gd name="T36" fmla="*/ 2147483647 w 72"/>
              <a:gd name="T37" fmla="*/ 2147483647 h 88"/>
              <a:gd name="T38" fmla="*/ 2147483647 w 72"/>
              <a:gd name="T39" fmla="*/ 2147483647 h 88"/>
              <a:gd name="T40" fmla="*/ 2147483647 w 72"/>
              <a:gd name="T41" fmla="*/ 2147483647 h 88"/>
              <a:gd name="T42" fmla="*/ 2147483647 w 72"/>
              <a:gd name="T43" fmla="*/ 2147483647 h 88"/>
              <a:gd name="T44" fmla="*/ 2147483647 w 72"/>
              <a:gd name="T45" fmla="*/ 2147483647 h 88"/>
              <a:gd name="T46" fmla="*/ 2147483647 w 72"/>
              <a:gd name="T47" fmla="*/ 2147483647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2"/>
              <a:gd name="T73" fmla="*/ 0 h 88"/>
              <a:gd name="T74" fmla="*/ 72 w 72"/>
              <a:gd name="T75" fmla="*/ 88 h 8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2" h="88">
                <a:moveTo>
                  <a:pt x="8" y="88"/>
                </a:moveTo>
                <a:lnTo>
                  <a:pt x="8" y="72"/>
                </a:lnTo>
                <a:lnTo>
                  <a:pt x="0" y="56"/>
                </a:lnTo>
                <a:lnTo>
                  <a:pt x="0" y="48"/>
                </a:lnTo>
                <a:lnTo>
                  <a:pt x="16" y="16"/>
                </a:lnTo>
                <a:lnTo>
                  <a:pt x="24" y="8"/>
                </a:lnTo>
                <a:lnTo>
                  <a:pt x="40" y="8"/>
                </a:lnTo>
                <a:lnTo>
                  <a:pt x="72" y="0"/>
                </a:lnTo>
                <a:lnTo>
                  <a:pt x="72" y="8"/>
                </a:lnTo>
                <a:lnTo>
                  <a:pt x="56" y="8"/>
                </a:lnTo>
                <a:lnTo>
                  <a:pt x="32" y="16"/>
                </a:lnTo>
                <a:lnTo>
                  <a:pt x="24" y="32"/>
                </a:lnTo>
                <a:lnTo>
                  <a:pt x="56" y="32"/>
                </a:lnTo>
                <a:lnTo>
                  <a:pt x="56" y="40"/>
                </a:lnTo>
                <a:lnTo>
                  <a:pt x="48" y="48"/>
                </a:lnTo>
                <a:lnTo>
                  <a:pt x="40" y="56"/>
                </a:lnTo>
                <a:lnTo>
                  <a:pt x="56" y="72"/>
                </a:lnTo>
                <a:lnTo>
                  <a:pt x="64" y="88"/>
                </a:lnTo>
                <a:lnTo>
                  <a:pt x="48" y="88"/>
                </a:lnTo>
                <a:lnTo>
                  <a:pt x="32" y="72"/>
                </a:lnTo>
                <a:lnTo>
                  <a:pt x="24" y="56"/>
                </a:lnTo>
                <a:lnTo>
                  <a:pt x="24" y="80"/>
                </a:lnTo>
                <a:lnTo>
                  <a:pt x="24" y="88"/>
                </a:lnTo>
                <a:lnTo>
                  <a:pt x="8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5" name="Freeform 593"/>
          <p:cNvSpPr>
            <a:spLocks/>
          </p:cNvSpPr>
          <p:nvPr/>
        </p:nvSpPr>
        <p:spPr bwMode="auto">
          <a:xfrm>
            <a:off x="5871054" y="4173499"/>
            <a:ext cx="188616" cy="44314"/>
          </a:xfrm>
          <a:custGeom>
            <a:avLst/>
            <a:gdLst>
              <a:gd name="T0" fmla="*/ 0 w 136"/>
              <a:gd name="T1" fmla="*/ 0 h 32"/>
              <a:gd name="T2" fmla="*/ 2147483647 w 136"/>
              <a:gd name="T3" fmla="*/ 0 h 32"/>
              <a:gd name="T4" fmla="*/ 2147483647 w 136"/>
              <a:gd name="T5" fmla="*/ 0 h 32"/>
              <a:gd name="T6" fmla="*/ 2147483647 w 136"/>
              <a:gd name="T7" fmla="*/ 0 h 32"/>
              <a:gd name="T8" fmla="*/ 2147483647 w 136"/>
              <a:gd name="T9" fmla="*/ 2147483647 h 32"/>
              <a:gd name="T10" fmla="*/ 2147483647 w 136"/>
              <a:gd name="T11" fmla="*/ 2147483647 h 32"/>
              <a:gd name="T12" fmla="*/ 2147483647 w 136"/>
              <a:gd name="T13" fmla="*/ 2147483647 h 32"/>
              <a:gd name="T14" fmla="*/ 2147483647 w 136"/>
              <a:gd name="T15" fmla="*/ 2147483647 h 32"/>
              <a:gd name="T16" fmla="*/ 2147483647 w 136"/>
              <a:gd name="T17" fmla="*/ 2147483647 h 32"/>
              <a:gd name="T18" fmla="*/ 2147483647 w 136"/>
              <a:gd name="T19" fmla="*/ 2147483647 h 32"/>
              <a:gd name="T20" fmla="*/ 0 w 136"/>
              <a:gd name="T21" fmla="*/ 0 h 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6"/>
              <a:gd name="T34" fmla="*/ 0 h 32"/>
              <a:gd name="T35" fmla="*/ 136 w 136"/>
              <a:gd name="T36" fmla="*/ 32 h 3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6" h="32">
                <a:moveTo>
                  <a:pt x="0" y="0"/>
                </a:moveTo>
                <a:lnTo>
                  <a:pt x="40" y="0"/>
                </a:lnTo>
                <a:lnTo>
                  <a:pt x="64" y="0"/>
                </a:lnTo>
                <a:lnTo>
                  <a:pt x="80" y="0"/>
                </a:lnTo>
                <a:lnTo>
                  <a:pt x="96" y="8"/>
                </a:lnTo>
                <a:lnTo>
                  <a:pt x="128" y="16"/>
                </a:lnTo>
                <a:lnTo>
                  <a:pt x="136" y="32"/>
                </a:lnTo>
                <a:lnTo>
                  <a:pt x="104" y="24"/>
                </a:lnTo>
                <a:lnTo>
                  <a:pt x="80" y="24"/>
                </a:lnTo>
                <a:lnTo>
                  <a:pt x="32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6" name="Freeform 594"/>
          <p:cNvSpPr>
            <a:spLocks/>
          </p:cNvSpPr>
          <p:nvPr/>
        </p:nvSpPr>
        <p:spPr bwMode="auto">
          <a:xfrm>
            <a:off x="2966825" y="2994081"/>
            <a:ext cx="111351" cy="134076"/>
          </a:xfrm>
          <a:custGeom>
            <a:avLst/>
            <a:gdLst>
              <a:gd name="T0" fmla="*/ 0 w 80"/>
              <a:gd name="T1" fmla="*/ 2147483647 h 96"/>
              <a:gd name="T2" fmla="*/ 0 w 80"/>
              <a:gd name="T3" fmla="*/ 2147483647 h 96"/>
              <a:gd name="T4" fmla="*/ 0 w 80"/>
              <a:gd name="T5" fmla="*/ 2147483647 h 96"/>
              <a:gd name="T6" fmla="*/ 2147483647 w 80"/>
              <a:gd name="T7" fmla="*/ 2147483647 h 96"/>
              <a:gd name="T8" fmla="*/ 2147483647 w 80"/>
              <a:gd name="T9" fmla="*/ 0 h 96"/>
              <a:gd name="T10" fmla="*/ 2147483647 w 80"/>
              <a:gd name="T11" fmla="*/ 2147483647 h 96"/>
              <a:gd name="T12" fmla="*/ 2147483647 w 80"/>
              <a:gd name="T13" fmla="*/ 2147483647 h 96"/>
              <a:gd name="T14" fmla="*/ 2147483647 w 80"/>
              <a:gd name="T15" fmla="*/ 2147483647 h 96"/>
              <a:gd name="T16" fmla="*/ 2147483647 w 80"/>
              <a:gd name="T17" fmla="*/ 2147483647 h 96"/>
              <a:gd name="T18" fmla="*/ 2147483647 w 80"/>
              <a:gd name="T19" fmla="*/ 2147483647 h 96"/>
              <a:gd name="T20" fmla="*/ 2147483647 w 80"/>
              <a:gd name="T21" fmla="*/ 2147483647 h 96"/>
              <a:gd name="T22" fmla="*/ 2147483647 w 80"/>
              <a:gd name="T23" fmla="*/ 2147483647 h 96"/>
              <a:gd name="T24" fmla="*/ 2147483647 w 80"/>
              <a:gd name="T25" fmla="*/ 2147483647 h 96"/>
              <a:gd name="T26" fmla="*/ 2147483647 w 80"/>
              <a:gd name="T27" fmla="*/ 2147483647 h 96"/>
              <a:gd name="T28" fmla="*/ 2147483647 w 80"/>
              <a:gd name="T29" fmla="*/ 2147483647 h 96"/>
              <a:gd name="T30" fmla="*/ 2147483647 w 80"/>
              <a:gd name="T31" fmla="*/ 2147483647 h 96"/>
              <a:gd name="T32" fmla="*/ 0 w 80"/>
              <a:gd name="T33" fmla="*/ 2147483647 h 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"/>
              <a:gd name="T52" fmla="*/ 0 h 96"/>
              <a:gd name="T53" fmla="*/ 80 w 80"/>
              <a:gd name="T54" fmla="*/ 96 h 9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" h="96">
                <a:moveTo>
                  <a:pt x="0" y="80"/>
                </a:moveTo>
                <a:lnTo>
                  <a:pt x="0" y="64"/>
                </a:lnTo>
                <a:lnTo>
                  <a:pt x="0" y="48"/>
                </a:lnTo>
                <a:lnTo>
                  <a:pt x="24" y="16"/>
                </a:lnTo>
                <a:lnTo>
                  <a:pt x="40" y="0"/>
                </a:lnTo>
                <a:lnTo>
                  <a:pt x="40" y="16"/>
                </a:lnTo>
                <a:lnTo>
                  <a:pt x="32" y="32"/>
                </a:lnTo>
                <a:lnTo>
                  <a:pt x="40" y="40"/>
                </a:lnTo>
                <a:lnTo>
                  <a:pt x="72" y="56"/>
                </a:lnTo>
                <a:lnTo>
                  <a:pt x="80" y="72"/>
                </a:lnTo>
                <a:lnTo>
                  <a:pt x="80" y="88"/>
                </a:lnTo>
                <a:lnTo>
                  <a:pt x="64" y="96"/>
                </a:lnTo>
                <a:lnTo>
                  <a:pt x="56" y="80"/>
                </a:lnTo>
                <a:lnTo>
                  <a:pt x="40" y="88"/>
                </a:lnTo>
                <a:lnTo>
                  <a:pt x="32" y="80"/>
                </a:lnTo>
                <a:lnTo>
                  <a:pt x="8" y="72"/>
                </a:lnTo>
                <a:lnTo>
                  <a:pt x="0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7" name="Freeform 595"/>
          <p:cNvSpPr>
            <a:spLocks/>
          </p:cNvSpPr>
          <p:nvPr/>
        </p:nvSpPr>
        <p:spPr bwMode="auto">
          <a:xfrm>
            <a:off x="2499830" y="3639467"/>
            <a:ext cx="199978" cy="55676"/>
          </a:xfrm>
          <a:custGeom>
            <a:avLst/>
            <a:gdLst>
              <a:gd name="T0" fmla="*/ 2147483647 w 144"/>
              <a:gd name="T1" fmla="*/ 2147483647 h 40"/>
              <a:gd name="T2" fmla="*/ 2147483647 w 144"/>
              <a:gd name="T3" fmla="*/ 0 h 40"/>
              <a:gd name="T4" fmla="*/ 2147483647 w 144"/>
              <a:gd name="T5" fmla="*/ 0 h 40"/>
              <a:gd name="T6" fmla="*/ 2147483647 w 144"/>
              <a:gd name="T7" fmla="*/ 2147483647 h 40"/>
              <a:gd name="T8" fmla="*/ 2147483647 w 144"/>
              <a:gd name="T9" fmla="*/ 2147483647 h 40"/>
              <a:gd name="T10" fmla="*/ 2147483647 w 144"/>
              <a:gd name="T11" fmla="*/ 2147483647 h 40"/>
              <a:gd name="T12" fmla="*/ 2147483647 w 144"/>
              <a:gd name="T13" fmla="*/ 2147483647 h 40"/>
              <a:gd name="T14" fmla="*/ 2147483647 w 144"/>
              <a:gd name="T15" fmla="*/ 2147483647 h 40"/>
              <a:gd name="T16" fmla="*/ 2147483647 w 144"/>
              <a:gd name="T17" fmla="*/ 2147483647 h 40"/>
              <a:gd name="T18" fmla="*/ 2147483647 w 144"/>
              <a:gd name="T19" fmla="*/ 2147483647 h 40"/>
              <a:gd name="T20" fmla="*/ 2147483647 w 144"/>
              <a:gd name="T21" fmla="*/ 2147483647 h 40"/>
              <a:gd name="T22" fmla="*/ 2147483647 w 144"/>
              <a:gd name="T23" fmla="*/ 2147483647 h 40"/>
              <a:gd name="T24" fmla="*/ 2147483647 w 144"/>
              <a:gd name="T25" fmla="*/ 2147483647 h 40"/>
              <a:gd name="T26" fmla="*/ 2147483647 w 144"/>
              <a:gd name="T27" fmla="*/ 2147483647 h 40"/>
              <a:gd name="T28" fmla="*/ 0 w 144"/>
              <a:gd name="T29" fmla="*/ 2147483647 h 40"/>
              <a:gd name="T30" fmla="*/ 2147483647 w 144"/>
              <a:gd name="T31" fmla="*/ 2147483647 h 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4"/>
              <a:gd name="T49" fmla="*/ 0 h 40"/>
              <a:gd name="T50" fmla="*/ 144 w 144"/>
              <a:gd name="T51" fmla="*/ 40 h 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4" h="40">
                <a:moveTo>
                  <a:pt x="8" y="8"/>
                </a:moveTo>
                <a:lnTo>
                  <a:pt x="32" y="0"/>
                </a:lnTo>
                <a:lnTo>
                  <a:pt x="80" y="0"/>
                </a:lnTo>
                <a:lnTo>
                  <a:pt x="104" y="16"/>
                </a:lnTo>
                <a:lnTo>
                  <a:pt x="112" y="24"/>
                </a:lnTo>
                <a:lnTo>
                  <a:pt x="136" y="32"/>
                </a:lnTo>
                <a:lnTo>
                  <a:pt x="144" y="40"/>
                </a:lnTo>
                <a:lnTo>
                  <a:pt x="136" y="40"/>
                </a:lnTo>
                <a:lnTo>
                  <a:pt x="104" y="40"/>
                </a:lnTo>
                <a:lnTo>
                  <a:pt x="96" y="32"/>
                </a:lnTo>
                <a:lnTo>
                  <a:pt x="88" y="24"/>
                </a:lnTo>
                <a:lnTo>
                  <a:pt x="64" y="16"/>
                </a:lnTo>
                <a:lnTo>
                  <a:pt x="40" y="16"/>
                </a:lnTo>
                <a:lnTo>
                  <a:pt x="24" y="16"/>
                </a:lnTo>
                <a:lnTo>
                  <a:pt x="0" y="16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8" name="Freeform 596"/>
          <p:cNvSpPr>
            <a:spLocks/>
          </p:cNvSpPr>
          <p:nvPr/>
        </p:nvSpPr>
        <p:spPr bwMode="auto">
          <a:xfrm>
            <a:off x="2699808" y="3706504"/>
            <a:ext cx="121579" cy="32950"/>
          </a:xfrm>
          <a:custGeom>
            <a:avLst/>
            <a:gdLst>
              <a:gd name="T0" fmla="*/ 2147483647 w 88"/>
              <a:gd name="T1" fmla="*/ 0 h 24"/>
              <a:gd name="T2" fmla="*/ 2147483647 w 88"/>
              <a:gd name="T3" fmla="*/ 2147483647 h 24"/>
              <a:gd name="T4" fmla="*/ 0 w 88"/>
              <a:gd name="T5" fmla="*/ 2147483647 h 24"/>
              <a:gd name="T6" fmla="*/ 2147483647 w 88"/>
              <a:gd name="T7" fmla="*/ 2147483647 h 24"/>
              <a:gd name="T8" fmla="*/ 2147483647 w 88"/>
              <a:gd name="T9" fmla="*/ 2147483647 h 24"/>
              <a:gd name="T10" fmla="*/ 2147483647 w 88"/>
              <a:gd name="T11" fmla="*/ 2147483647 h 24"/>
              <a:gd name="T12" fmla="*/ 2147483647 w 88"/>
              <a:gd name="T13" fmla="*/ 2147483647 h 24"/>
              <a:gd name="T14" fmla="*/ 2147483647 w 88"/>
              <a:gd name="T15" fmla="*/ 2147483647 h 24"/>
              <a:gd name="T16" fmla="*/ 2147483647 w 88"/>
              <a:gd name="T17" fmla="*/ 2147483647 h 24"/>
              <a:gd name="T18" fmla="*/ 2147483647 w 88"/>
              <a:gd name="T19" fmla="*/ 0 h 24"/>
              <a:gd name="T20" fmla="*/ 2147483647 w 88"/>
              <a:gd name="T21" fmla="*/ 0 h 2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"/>
              <a:gd name="T34" fmla="*/ 0 h 24"/>
              <a:gd name="T35" fmla="*/ 88 w 88"/>
              <a:gd name="T36" fmla="*/ 24 h 2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" h="24">
                <a:moveTo>
                  <a:pt x="16" y="0"/>
                </a:moveTo>
                <a:lnTo>
                  <a:pt x="16" y="8"/>
                </a:lnTo>
                <a:lnTo>
                  <a:pt x="0" y="8"/>
                </a:lnTo>
                <a:lnTo>
                  <a:pt x="16" y="16"/>
                </a:lnTo>
                <a:lnTo>
                  <a:pt x="24" y="24"/>
                </a:lnTo>
                <a:lnTo>
                  <a:pt x="40" y="24"/>
                </a:lnTo>
                <a:lnTo>
                  <a:pt x="56" y="16"/>
                </a:lnTo>
                <a:lnTo>
                  <a:pt x="88" y="16"/>
                </a:lnTo>
                <a:lnTo>
                  <a:pt x="72" y="8"/>
                </a:lnTo>
                <a:lnTo>
                  <a:pt x="48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9" name="Freeform 597"/>
          <p:cNvSpPr>
            <a:spLocks/>
          </p:cNvSpPr>
          <p:nvPr/>
        </p:nvSpPr>
        <p:spPr bwMode="auto">
          <a:xfrm>
            <a:off x="2966825" y="2994081"/>
            <a:ext cx="111351" cy="134076"/>
          </a:xfrm>
          <a:custGeom>
            <a:avLst/>
            <a:gdLst>
              <a:gd name="T0" fmla="*/ 0 w 80"/>
              <a:gd name="T1" fmla="*/ 2147483647 h 96"/>
              <a:gd name="T2" fmla="*/ 0 w 80"/>
              <a:gd name="T3" fmla="*/ 2147483647 h 96"/>
              <a:gd name="T4" fmla="*/ 0 w 80"/>
              <a:gd name="T5" fmla="*/ 2147483647 h 96"/>
              <a:gd name="T6" fmla="*/ 2147483647 w 80"/>
              <a:gd name="T7" fmla="*/ 2147483647 h 96"/>
              <a:gd name="T8" fmla="*/ 2147483647 w 80"/>
              <a:gd name="T9" fmla="*/ 0 h 96"/>
              <a:gd name="T10" fmla="*/ 2147483647 w 80"/>
              <a:gd name="T11" fmla="*/ 2147483647 h 96"/>
              <a:gd name="T12" fmla="*/ 2147483647 w 80"/>
              <a:gd name="T13" fmla="*/ 2147483647 h 96"/>
              <a:gd name="T14" fmla="*/ 2147483647 w 80"/>
              <a:gd name="T15" fmla="*/ 2147483647 h 96"/>
              <a:gd name="T16" fmla="*/ 2147483647 w 80"/>
              <a:gd name="T17" fmla="*/ 2147483647 h 96"/>
              <a:gd name="T18" fmla="*/ 2147483647 w 80"/>
              <a:gd name="T19" fmla="*/ 2147483647 h 96"/>
              <a:gd name="T20" fmla="*/ 2147483647 w 80"/>
              <a:gd name="T21" fmla="*/ 2147483647 h 96"/>
              <a:gd name="T22" fmla="*/ 2147483647 w 80"/>
              <a:gd name="T23" fmla="*/ 2147483647 h 96"/>
              <a:gd name="T24" fmla="*/ 2147483647 w 80"/>
              <a:gd name="T25" fmla="*/ 2147483647 h 96"/>
              <a:gd name="T26" fmla="*/ 2147483647 w 80"/>
              <a:gd name="T27" fmla="*/ 2147483647 h 96"/>
              <a:gd name="T28" fmla="*/ 2147483647 w 80"/>
              <a:gd name="T29" fmla="*/ 2147483647 h 96"/>
              <a:gd name="T30" fmla="*/ 2147483647 w 80"/>
              <a:gd name="T31" fmla="*/ 2147483647 h 96"/>
              <a:gd name="T32" fmla="*/ 0 w 80"/>
              <a:gd name="T33" fmla="*/ 2147483647 h 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"/>
              <a:gd name="T52" fmla="*/ 0 h 96"/>
              <a:gd name="T53" fmla="*/ 80 w 80"/>
              <a:gd name="T54" fmla="*/ 96 h 9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" h="96">
                <a:moveTo>
                  <a:pt x="0" y="80"/>
                </a:moveTo>
                <a:lnTo>
                  <a:pt x="0" y="64"/>
                </a:lnTo>
                <a:lnTo>
                  <a:pt x="0" y="48"/>
                </a:lnTo>
                <a:lnTo>
                  <a:pt x="24" y="16"/>
                </a:lnTo>
                <a:lnTo>
                  <a:pt x="40" y="0"/>
                </a:lnTo>
                <a:lnTo>
                  <a:pt x="40" y="16"/>
                </a:lnTo>
                <a:lnTo>
                  <a:pt x="32" y="32"/>
                </a:lnTo>
                <a:lnTo>
                  <a:pt x="40" y="40"/>
                </a:lnTo>
                <a:lnTo>
                  <a:pt x="72" y="56"/>
                </a:lnTo>
                <a:lnTo>
                  <a:pt x="80" y="72"/>
                </a:lnTo>
                <a:lnTo>
                  <a:pt x="80" y="88"/>
                </a:lnTo>
                <a:lnTo>
                  <a:pt x="64" y="96"/>
                </a:lnTo>
                <a:lnTo>
                  <a:pt x="56" y="80"/>
                </a:lnTo>
                <a:lnTo>
                  <a:pt x="40" y="88"/>
                </a:lnTo>
                <a:lnTo>
                  <a:pt x="32" y="80"/>
                </a:lnTo>
                <a:lnTo>
                  <a:pt x="8" y="72"/>
                </a:lnTo>
                <a:lnTo>
                  <a:pt x="0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0" name="Freeform 598"/>
          <p:cNvSpPr>
            <a:spLocks/>
          </p:cNvSpPr>
          <p:nvPr/>
        </p:nvSpPr>
        <p:spPr bwMode="auto">
          <a:xfrm>
            <a:off x="2699808" y="3706504"/>
            <a:ext cx="121579" cy="32950"/>
          </a:xfrm>
          <a:custGeom>
            <a:avLst/>
            <a:gdLst>
              <a:gd name="T0" fmla="*/ 2147483647 w 88"/>
              <a:gd name="T1" fmla="*/ 0 h 24"/>
              <a:gd name="T2" fmla="*/ 2147483647 w 88"/>
              <a:gd name="T3" fmla="*/ 2147483647 h 24"/>
              <a:gd name="T4" fmla="*/ 0 w 88"/>
              <a:gd name="T5" fmla="*/ 2147483647 h 24"/>
              <a:gd name="T6" fmla="*/ 2147483647 w 88"/>
              <a:gd name="T7" fmla="*/ 2147483647 h 24"/>
              <a:gd name="T8" fmla="*/ 2147483647 w 88"/>
              <a:gd name="T9" fmla="*/ 2147483647 h 24"/>
              <a:gd name="T10" fmla="*/ 2147483647 w 88"/>
              <a:gd name="T11" fmla="*/ 2147483647 h 24"/>
              <a:gd name="T12" fmla="*/ 2147483647 w 88"/>
              <a:gd name="T13" fmla="*/ 2147483647 h 24"/>
              <a:gd name="T14" fmla="*/ 2147483647 w 88"/>
              <a:gd name="T15" fmla="*/ 2147483647 h 24"/>
              <a:gd name="T16" fmla="*/ 2147483647 w 88"/>
              <a:gd name="T17" fmla="*/ 2147483647 h 24"/>
              <a:gd name="T18" fmla="*/ 2147483647 w 88"/>
              <a:gd name="T19" fmla="*/ 0 h 24"/>
              <a:gd name="T20" fmla="*/ 2147483647 w 88"/>
              <a:gd name="T21" fmla="*/ 0 h 2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"/>
              <a:gd name="T34" fmla="*/ 0 h 24"/>
              <a:gd name="T35" fmla="*/ 88 w 88"/>
              <a:gd name="T36" fmla="*/ 24 h 2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" h="24">
                <a:moveTo>
                  <a:pt x="16" y="0"/>
                </a:moveTo>
                <a:lnTo>
                  <a:pt x="16" y="8"/>
                </a:lnTo>
                <a:lnTo>
                  <a:pt x="0" y="8"/>
                </a:lnTo>
                <a:lnTo>
                  <a:pt x="16" y="16"/>
                </a:lnTo>
                <a:lnTo>
                  <a:pt x="24" y="24"/>
                </a:lnTo>
                <a:lnTo>
                  <a:pt x="40" y="24"/>
                </a:lnTo>
                <a:lnTo>
                  <a:pt x="56" y="16"/>
                </a:lnTo>
                <a:lnTo>
                  <a:pt x="88" y="16"/>
                </a:lnTo>
                <a:lnTo>
                  <a:pt x="72" y="8"/>
                </a:lnTo>
                <a:lnTo>
                  <a:pt x="48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1" name="Freeform 599"/>
          <p:cNvSpPr>
            <a:spLocks/>
          </p:cNvSpPr>
          <p:nvPr/>
        </p:nvSpPr>
        <p:spPr bwMode="auto">
          <a:xfrm>
            <a:off x="4213280" y="3328136"/>
            <a:ext cx="55676" cy="34087"/>
          </a:xfrm>
          <a:custGeom>
            <a:avLst/>
            <a:gdLst>
              <a:gd name="T0" fmla="*/ 0 w 40"/>
              <a:gd name="T1" fmla="*/ 2147483647 h 24"/>
              <a:gd name="T2" fmla="*/ 2147483647 w 40"/>
              <a:gd name="T3" fmla="*/ 0 h 24"/>
              <a:gd name="T4" fmla="*/ 2147483647 w 40"/>
              <a:gd name="T5" fmla="*/ 0 h 24"/>
              <a:gd name="T6" fmla="*/ 2147483647 w 40"/>
              <a:gd name="T7" fmla="*/ 2147483647 h 24"/>
              <a:gd name="T8" fmla="*/ 2147483647 w 40"/>
              <a:gd name="T9" fmla="*/ 2147483647 h 24"/>
              <a:gd name="T10" fmla="*/ 2147483647 w 40"/>
              <a:gd name="T11" fmla="*/ 2147483647 h 24"/>
              <a:gd name="T12" fmla="*/ 0 w 40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24"/>
              <a:gd name="T23" fmla="*/ 40 w 40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24">
                <a:moveTo>
                  <a:pt x="0" y="8"/>
                </a:moveTo>
                <a:lnTo>
                  <a:pt x="24" y="0"/>
                </a:lnTo>
                <a:lnTo>
                  <a:pt x="40" y="0"/>
                </a:lnTo>
                <a:lnTo>
                  <a:pt x="40" y="8"/>
                </a:lnTo>
                <a:lnTo>
                  <a:pt x="40" y="24"/>
                </a:lnTo>
                <a:lnTo>
                  <a:pt x="24" y="16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2" name="Freeform 600"/>
          <p:cNvSpPr>
            <a:spLocks/>
          </p:cNvSpPr>
          <p:nvPr/>
        </p:nvSpPr>
        <p:spPr bwMode="auto">
          <a:xfrm>
            <a:off x="4157604" y="3261098"/>
            <a:ext cx="22725" cy="45449"/>
          </a:xfrm>
          <a:custGeom>
            <a:avLst/>
            <a:gdLst>
              <a:gd name="T0" fmla="*/ 0 w 16"/>
              <a:gd name="T1" fmla="*/ 2147483647 h 32"/>
              <a:gd name="T2" fmla="*/ 0 w 16"/>
              <a:gd name="T3" fmla="*/ 2147483647 h 32"/>
              <a:gd name="T4" fmla="*/ 2147483647 w 16"/>
              <a:gd name="T5" fmla="*/ 0 h 32"/>
              <a:gd name="T6" fmla="*/ 2147483647 w 16"/>
              <a:gd name="T7" fmla="*/ 2147483647 h 32"/>
              <a:gd name="T8" fmla="*/ 2147483647 w 16"/>
              <a:gd name="T9" fmla="*/ 2147483647 h 32"/>
              <a:gd name="T10" fmla="*/ 0 w 16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32"/>
              <a:gd name="T20" fmla="*/ 16 w 16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32">
                <a:moveTo>
                  <a:pt x="0" y="32"/>
                </a:move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lnTo>
                  <a:pt x="16" y="32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3" name="Freeform 601"/>
          <p:cNvSpPr>
            <a:spLocks/>
          </p:cNvSpPr>
          <p:nvPr/>
        </p:nvSpPr>
        <p:spPr bwMode="auto">
          <a:xfrm>
            <a:off x="4213280" y="3328136"/>
            <a:ext cx="55676" cy="34087"/>
          </a:xfrm>
          <a:custGeom>
            <a:avLst/>
            <a:gdLst>
              <a:gd name="T0" fmla="*/ 0 w 40"/>
              <a:gd name="T1" fmla="*/ 2147483647 h 24"/>
              <a:gd name="T2" fmla="*/ 2147483647 w 40"/>
              <a:gd name="T3" fmla="*/ 0 h 24"/>
              <a:gd name="T4" fmla="*/ 2147483647 w 40"/>
              <a:gd name="T5" fmla="*/ 0 h 24"/>
              <a:gd name="T6" fmla="*/ 2147483647 w 40"/>
              <a:gd name="T7" fmla="*/ 2147483647 h 24"/>
              <a:gd name="T8" fmla="*/ 2147483647 w 40"/>
              <a:gd name="T9" fmla="*/ 2147483647 h 24"/>
              <a:gd name="T10" fmla="*/ 2147483647 w 40"/>
              <a:gd name="T11" fmla="*/ 2147483647 h 24"/>
              <a:gd name="T12" fmla="*/ 0 w 40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24"/>
              <a:gd name="T23" fmla="*/ 40 w 40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24">
                <a:moveTo>
                  <a:pt x="0" y="8"/>
                </a:moveTo>
                <a:lnTo>
                  <a:pt x="24" y="0"/>
                </a:lnTo>
                <a:lnTo>
                  <a:pt x="40" y="0"/>
                </a:lnTo>
                <a:lnTo>
                  <a:pt x="40" y="8"/>
                </a:lnTo>
                <a:lnTo>
                  <a:pt x="40" y="24"/>
                </a:lnTo>
                <a:lnTo>
                  <a:pt x="24" y="16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4" name="Freeform 602"/>
          <p:cNvSpPr>
            <a:spLocks/>
          </p:cNvSpPr>
          <p:nvPr/>
        </p:nvSpPr>
        <p:spPr bwMode="auto">
          <a:xfrm>
            <a:off x="4157604" y="3261098"/>
            <a:ext cx="22725" cy="45449"/>
          </a:xfrm>
          <a:custGeom>
            <a:avLst/>
            <a:gdLst>
              <a:gd name="T0" fmla="*/ 0 w 16"/>
              <a:gd name="T1" fmla="*/ 2147483647 h 32"/>
              <a:gd name="T2" fmla="*/ 0 w 16"/>
              <a:gd name="T3" fmla="*/ 2147483647 h 32"/>
              <a:gd name="T4" fmla="*/ 2147483647 w 16"/>
              <a:gd name="T5" fmla="*/ 0 h 32"/>
              <a:gd name="T6" fmla="*/ 2147483647 w 16"/>
              <a:gd name="T7" fmla="*/ 2147483647 h 32"/>
              <a:gd name="T8" fmla="*/ 2147483647 w 16"/>
              <a:gd name="T9" fmla="*/ 2147483647 h 32"/>
              <a:gd name="T10" fmla="*/ 0 w 16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32"/>
              <a:gd name="T20" fmla="*/ 16 w 16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32">
                <a:moveTo>
                  <a:pt x="0" y="32"/>
                </a:move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lnTo>
                  <a:pt x="16" y="32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5" name="Freeform 603"/>
          <p:cNvSpPr>
            <a:spLocks/>
          </p:cNvSpPr>
          <p:nvPr/>
        </p:nvSpPr>
        <p:spPr bwMode="auto">
          <a:xfrm>
            <a:off x="4147378" y="3216785"/>
            <a:ext cx="32952" cy="34087"/>
          </a:xfrm>
          <a:custGeom>
            <a:avLst/>
            <a:gdLst>
              <a:gd name="T0" fmla="*/ 0 w 24"/>
              <a:gd name="T1" fmla="*/ 2147483647 h 24"/>
              <a:gd name="T2" fmla="*/ 2147483647 w 24"/>
              <a:gd name="T3" fmla="*/ 0 h 24"/>
              <a:gd name="T4" fmla="*/ 2147483647 w 24"/>
              <a:gd name="T5" fmla="*/ 2147483647 h 24"/>
              <a:gd name="T6" fmla="*/ 2147483647 w 24"/>
              <a:gd name="T7" fmla="*/ 2147483647 h 24"/>
              <a:gd name="T8" fmla="*/ 0 w 2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24"/>
              <a:gd name="T17" fmla="*/ 24 w 2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24">
                <a:moveTo>
                  <a:pt x="0" y="8"/>
                </a:moveTo>
                <a:lnTo>
                  <a:pt x="16" y="0"/>
                </a:lnTo>
                <a:lnTo>
                  <a:pt x="24" y="16"/>
                </a:lnTo>
                <a:lnTo>
                  <a:pt x="16" y="24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6" name="Freeform 604"/>
          <p:cNvSpPr>
            <a:spLocks/>
          </p:cNvSpPr>
          <p:nvPr/>
        </p:nvSpPr>
        <p:spPr bwMode="auto">
          <a:xfrm>
            <a:off x="4725725" y="3350861"/>
            <a:ext cx="32950" cy="11362"/>
          </a:xfrm>
          <a:custGeom>
            <a:avLst/>
            <a:gdLst>
              <a:gd name="T0" fmla="*/ 2147483647 w 24"/>
              <a:gd name="T1" fmla="*/ 0 h 8"/>
              <a:gd name="T2" fmla="*/ 2147483647 w 24"/>
              <a:gd name="T3" fmla="*/ 0 h 8"/>
              <a:gd name="T4" fmla="*/ 0 w 24"/>
              <a:gd name="T5" fmla="*/ 2147483647 h 8"/>
              <a:gd name="T6" fmla="*/ 2147483647 w 24"/>
              <a:gd name="T7" fmla="*/ 0 h 8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8"/>
              <a:gd name="T14" fmla="*/ 24 w 24"/>
              <a:gd name="T15" fmla="*/ 8 h 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8">
                <a:moveTo>
                  <a:pt x="16" y="0"/>
                </a:moveTo>
                <a:lnTo>
                  <a:pt x="24" y="0"/>
                </a:lnTo>
                <a:lnTo>
                  <a:pt x="0" y="8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7" name="Freeform 605"/>
          <p:cNvSpPr>
            <a:spLocks/>
          </p:cNvSpPr>
          <p:nvPr/>
        </p:nvSpPr>
        <p:spPr bwMode="auto">
          <a:xfrm>
            <a:off x="4147378" y="3216785"/>
            <a:ext cx="32952" cy="34087"/>
          </a:xfrm>
          <a:custGeom>
            <a:avLst/>
            <a:gdLst>
              <a:gd name="T0" fmla="*/ 0 w 24"/>
              <a:gd name="T1" fmla="*/ 2147483647 h 24"/>
              <a:gd name="T2" fmla="*/ 2147483647 w 24"/>
              <a:gd name="T3" fmla="*/ 0 h 24"/>
              <a:gd name="T4" fmla="*/ 2147483647 w 24"/>
              <a:gd name="T5" fmla="*/ 2147483647 h 24"/>
              <a:gd name="T6" fmla="*/ 2147483647 w 24"/>
              <a:gd name="T7" fmla="*/ 2147483647 h 24"/>
              <a:gd name="T8" fmla="*/ 0 w 2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24"/>
              <a:gd name="T17" fmla="*/ 24 w 2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24">
                <a:moveTo>
                  <a:pt x="0" y="8"/>
                </a:moveTo>
                <a:lnTo>
                  <a:pt x="16" y="0"/>
                </a:lnTo>
                <a:lnTo>
                  <a:pt x="24" y="16"/>
                </a:lnTo>
                <a:lnTo>
                  <a:pt x="16" y="24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8" name="Freeform 606"/>
          <p:cNvSpPr>
            <a:spLocks/>
          </p:cNvSpPr>
          <p:nvPr/>
        </p:nvSpPr>
        <p:spPr bwMode="auto">
          <a:xfrm>
            <a:off x="4725725" y="3350861"/>
            <a:ext cx="32950" cy="11362"/>
          </a:xfrm>
          <a:custGeom>
            <a:avLst/>
            <a:gdLst>
              <a:gd name="T0" fmla="*/ 2147483647 w 24"/>
              <a:gd name="T1" fmla="*/ 0 h 8"/>
              <a:gd name="T2" fmla="*/ 2147483647 w 24"/>
              <a:gd name="T3" fmla="*/ 0 h 8"/>
              <a:gd name="T4" fmla="*/ 0 w 24"/>
              <a:gd name="T5" fmla="*/ 2147483647 h 8"/>
              <a:gd name="T6" fmla="*/ 2147483647 w 24"/>
              <a:gd name="T7" fmla="*/ 0 h 8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8"/>
              <a:gd name="T14" fmla="*/ 24 w 24"/>
              <a:gd name="T15" fmla="*/ 8 h 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8">
                <a:moveTo>
                  <a:pt x="16" y="0"/>
                </a:moveTo>
                <a:lnTo>
                  <a:pt x="24" y="0"/>
                </a:lnTo>
                <a:lnTo>
                  <a:pt x="0" y="8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9" name="Rectangle 607"/>
          <p:cNvSpPr>
            <a:spLocks noChangeArrowheads="1"/>
          </p:cNvSpPr>
          <p:nvPr/>
        </p:nvSpPr>
        <p:spPr bwMode="auto">
          <a:xfrm>
            <a:off x="4624598" y="3517889"/>
            <a:ext cx="0" cy="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50000"/>
              </a:spcBef>
            </a:pPr>
            <a:endParaRPr lang="en-US">
              <a:solidFill>
                <a:srgbClr val="4D4D4D"/>
              </a:solidFill>
              <a:ea typeface="MS PGothic" panose="020B0600070205080204" pitchFamily="34" charset="-128"/>
            </a:endParaRPr>
          </a:p>
        </p:txBody>
      </p:sp>
      <p:sp>
        <p:nvSpPr>
          <p:cNvPr id="320" name="Freeform 608"/>
          <p:cNvSpPr>
            <a:spLocks/>
          </p:cNvSpPr>
          <p:nvPr/>
        </p:nvSpPr>
        <p:spPr bwMode="auto">
          <a:xfrm>
            <a:off x="4468935" y="3250872"/>
            <a:ext cx="322693" cy="121579"/>
          </a:xfrm>
          <a:custGeom>
            <a:avLst/>
            <a:gdLst>
              <a:gd name="T0" fmla="*/ 2147483647 w 232"/>
              <a:gd name="T1" fmla="*/ 2147483647 h 88"/>
              <a:gd name="T2" fmla="*/ 2147483647 w 232"/>
              <a:gd name="T3" fmla="*/ 2147483647 h 88"/>
              <a:gd name="T4" fmla="*/ 2147483647 w 232"/>
              <a:gd name="T5" fmla="*/ 2147483647 h 88"/>
              <a:gd name="T6" fmla="*/ 2147483647 w 232"/>
              <a:gd name="T7" fmla="*/ 2147483647 h 88"/>
              <a:gd name="T8" fmla="*/ 2147483647 w 232"/>
              <a:gd name="T9" fmla="*/ 2147483647 h 88"/>
              <a:gd name="T10" fmla="*/ 2147483647 w 232"/>
              <a:gd name="T11" fmla="*/ 2147483647 h 88"/>
              <a:gd name="T12" fmla="*/ 2147483647 w 232"/>
              <a:gd name="T13" fmla="*/ 2147483647 h 88"/>
              <a:gd name="T14" fmla="*/ 2147483647 w 232"/>
              <a:gd name="T15" fmla="*/ 2147483647 h 88"/>
              <a:gd name="T16" fmla="*/ 2147483647 w 232"/>
              <a:gd name="T17" fmla="*/ 2147483647 h 88"/>
              <a:gd name="T18" fmla="*/ 2147483647 w 232"/>
              <a:gd name="T19" fmla="*/ 0 h 88"/>
              <a:gd name="T20" fmla="*/ 2147483647 w 232"/>
              <a:gd name="T21" fmla="*/ 0 h 88"/>
              <a:gd name="T22" fmla="*/ 2147483647 w 232"/>
              <a:gd name="T23" fmla="*/ 0 h 88"/>
              <a:gd name="T24" fmla="*/ 2147483647 w 232"/>
              <a:gd name="T25" fmla="*/ 2147483647 h 88"/>
              <a:gd name="T26" fmla="*/ 2147483647 w 232"/>
              <a:gd name="T27" fmla="*/ 2147483647 h 88"/>
              <a:gd name="T28" fmla="*/ 2147483647 w 232"/>
              <a:gd name="T29" fmla="*/ 2147483647 h 88"/>
              <a:gd name="T30" fmla="*/ 2147483647 w 232"/>
              <a:gd name="T31" fmla="*/ 0 h 88"/>
              <a:gd name="T32" fmla="*/ 2147483647 w 232"/>
              <a:gd name="T33" fmla="*/ 0 h 88"/>
              <a:gd name="T34" fmla="*/ 2147483647 w 232"/>
              <a:gd name="T35" fmla="*/ 0 h 88"/>
              <a:gd name="T36" fmla="*/ 2147483647 w 232"/>
              <a:gd name="T37" fmla="*/ 0 h 88"/>
              <a:gd name="T38" fmla="*/ 2147483647 w 232"/>
              <a:gd name="T39" fmla="*/ 0 h 88"/>
              <a:gd name="T40" fmla="*/ 2147483647 w 232"/>
              <a:gd name="T41" fmla="*/ 2147483647 h 88"/>
              <a:gd name="T42" fmla="*/ 2147483647 w 232"/>
              <a:gd name="T43" fmla="*/ 2147483647 h 88"/>
              <a:gd name="T44" fmla="*/ 2147483647 w 232"/>
              <a:gd name="T45" fmla="*/ 2147483647 h 88"/>
              <a:gd name="T46" fmla="*/ 2147483647 w 232"/>
              <a:gd name="T47" fmla="*/ 2147483647 h 88"/>
              <a:gd name="T48" fmla="*/ 2147483647 w 232"/>
              <a:gd name="T49" fmla="*/ 2147483647 h 88"/>
              <a:gd name="T50" fmla="*/ 0 w 232"/>
              <a:gd name="T51" fmla="*/ 2147483647 h 88"/>
              <a:gd name="T52" fmla="*/ 2147483647 w 232"/>
              <a:gd name="T53" fmla="*/ 2147483647 h 88"/>
              <a:gd name="T54" fmla="*/ 2147483647 w 232"/>
              <a:gd name="T55" fmla="*/ 2147483647 h 88"/>
              <a:gd name="T56" fmla="*/ 2147483647 w 232"/>
              <a:gd name="T57" fmla="*/ 2147483647 h 88"/>
              <a:gd name="T58" fmla="*/ 2147483647 w 232"/>
              <a:gd name="T59" fmla="*/ 2147483647 h 88"/>
              <a:gd name="T60" fmla="*/ 2147483647 w 232"/>
              <a:gd name="T61" fmla="*/ 2147483647 h 88"/>
              <a:gd name="T62" fmla="*/ 2147483647 w 232"/>
              <a:gd name="T63" fmla="*/ 2147483647 h 88"/>
              <a:gd name="T64" fmla="*/ 2147483647 w 232"/>
              <a:gd name="T65" fmla="*/ 2147483647 h 88"/>
              <a:gd name="T66" fmla="*/ 2147483647 w 232"/>
              <a:gd name="T67" fmla="*/ 2147483647 h 88"/>
              <a:gd name="T68" fmla="*/ 2147483647 w 232"/>
              <a:gd name="T69" fmla="*/ 2147483647 h 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32"/>
              <a:gd name="T106" fmla="*/ 0 h 88"/>
              <a:gd name="T107" fmla="*/ 232 w 232"/>
              <a:gd name="T108" fmla="*/ 88 h 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32" h="88">
                <a:moveTo>
                  <a:pt x="136" y="80"/>
                </a:moveTo>
                <a:lnTo>
                  <a:pt x="144" y="80"/>
                </a:lnTo>
                <a:lnTo>
                  <a:pt x="184" y="80"/>
                </a:lnTo>
                <a:lnTo>
                  <a:pt x="208" y="72"/>
                </a:lnTo>
                <a:lnTo>
                  <a:pt x="224" y="72"/>
                </a:lnTo>
                <a:lnTo>
                  <a:pt x="232" y="72"/>
                </a:lnTo>
                <a:lnTo>
                  <a:pt x="232" y="64"/>
                </a:lnTo>
                <a:lnTo>
                  <a:pt x="232" y="32"/>
                </a:lnTo>
                <a:lnTo>
                  <a:pt x="216" y="8"/>
                </a:lnTo>
                <a:lnTo>
                  <a:pt x="208" y="0"/>
                </a:lnTo>
                <a:lnTo>
                  <a:pt x="200" y="0"/>
                </a:lnTo>
                <a:lnTo>
                  <a:pt x="192" y="0"/>
                </a:lnTo>
                <a:lnTo>
                  <a:pt x="176" y="8"/>
                </a:lnTo>
                <a:lnTo>
                  <a:pt x="160" y="8"/>
                </a:lnTo>
                <a:lnTo>
                  <a:pt x="152" y="8"/>
                </a:lnTo>
                <a:lnTo>
                  <a:pt x="136" y="0"/>
                </a:lnTo>
                <a:lnTo>
                  <a:pt x="128" y="0"/>
                </a:lnTo>
                <a:lnTo>
                  <a:pt x="96" y="0"/>
                </a:lnTo>
                <a:lnTo>
                  <a:pt x="88" y="0"/>
                </a:lnTo>
                <a:lnTo>
                  <a:pt x="72" y="0"/>
                </a:lnTo>
                <a:lnTo>
                  <a:pt x="64" y="8"/>
                </a:lnTo>
                <a:lnTo>
                  <a:pt x="48" y="16"/>
                </a:lnTo>
                <a:lnTo>
                  <a:pt x="40" y="8"/>
                </a:lnTo>
                <a:lnTo>
                  <a:pt x="32" y="24"/>
                </a:lnTo>
                <a:lnTo>
                  <a:pt x="16" y="24"/>
                </a:lnTo>
                <a:lnTo>
                  <a:pt x="0" y="32"/>
                </a:lnTo>
                <a:lnTo>
                  <a:pt x="8" y="48"/>
                </a:lnTo>
                <a:lnTo>
                  <a:pt x="16" y="64"/>
                </a:lnTo>
                <a:lnTo>
                  <a:pt x="24" y="80"/>
                </a:lnTo>
                <a:lnTo>
                  <a:pt x="56" y="80"/>
                </a:lnTo>
                <a:lnTo>
                  <a:pt x="64" y="80"/>
                </a:lnTo>
                <a:lnTo>
                  <a:pt x="88" y="88"/>
                </a:lnTo>
                <a:lnTo>
                  <a:pt x="104" y="80"/>
                </a:lnTo>
                <a:lnTo>
                  <a:pt x="120" y="88"/>
                </a:lnTo>
                <a:lnTo>
                  <a:pt x="13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1" name="Freeform 609"/>
          <p:cNvSpPr>
            <a:spLocks/>
          </p:cNvSpPr>
          <p:nvPr/>
        </p:nvSpPr>
        <p:spPr bwMode="auto">
          <a:xfrm>
            <a:off x="4624598" y="3350861"/>
            <a:ext cx="122714" cy="111351"/>
          </a:xfrm>
          <a:custGeom>
            <a:avLst/>
            <a:gdLst>
              <a:gd name="T0" fmla="*/ 2147483647 w 88"/>
              <a:gd name="T1" fmla="*/ 2147483647 h 80"/>
              <a:gd name="T2" fmla="*/ 2147483647 w 88"/>
              <a:gd name="T3" fmla="*/ 2147483647 h 80"/>
              <a:gd name="T4" fmla="*/ 2147483647 w 88"/>
              <a:gd name="T5" fmla="*/ 2147483647 h 80"/>
              <a:gd name="T6" fmla="*/ 2147483647 w 88"/>
              <a:gd name="T7" fmla="*/ 2147483647 h 80"/>
              <a:gd name="T8" fmla="*/ 2147483647 w 88"/>
              <a:gd name="T9" fmla="*/ 2147483647 h 80"/>
              <a:gd name="T10" fmla="*/ 2147483647 w 88"/>
              <a:gd name="T11" fmla="*/ 2147483647 h 80"/>
              <a:gd name="T12" fmla="*/ 2147483647 w 88"/>
              <a:gd name="T13" fmla="*/ 0 h 80"/>
              <a:gd name="T14" fmla="*/ 2147483647 w 88"/>
              <a:gd name="T15" fmla="*/ 2147483647 h 80"/>
              <a:gd name="T16" fmla="*/ 2147483647 w 88"/>
              <a:gd name="T17" fmla="*/ 2147483647 h 80"/>
              <a:gd name="T18" fmla="*/ 2147483647 w 88"/>
              <a:gd name="T19" fmla="*/ 2147483647 h 80"/>
              <a:gd name="T20" fmla="*/ 2147483647 w 88"/>
              <a:gd name="T21" fmla="*/ 2147483647 h 80"/>
              <a:gd name="T22" fmla="*/ 2147483647 w 88"/>
              <a:gd name="T23" fmla="*/ 2147483647 h 80"/>
              <a:gd name="T24" fmla="*/ 0 w 88"/>
              <a:gd name="T25" fmla="*/ 2147483647 h 80"/>
              <a:gd name="T26" fmla="*/ 2147483647 w 88"/>
              <a:gd name="T27" fmla="*/ 2147483647 h 80"/>
              <a:gd name="T28" fmla="*/ 2147483647 w 88"/>
              <a:gd name="T29" fmla="*/ 2147483647 h 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"/>
              <a:gd name="T46" fmla="*/ 0 h 80"/>
              <a:gd name="T47" fmla="*/ 88 w 88"/>
              <a:gd name="T48" fmla="*/ 80 h 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" h="80">
                <a:moveTo>
                  <a:pt x="16" y="80"/>
                </a:moveTo>
                <a:lnTo>
                  <a:pt x="40" y="64"/>
                </a:lnTo>
                <a:lnTo>
                  <a:pt x="48" y="64"/>
                </a:lnTo>
                <a:lnTo>
                  <a:pt x="72" y="48"/>
                </a:lnTo>
                <a:lnTo>
                  <a:pt x="80" y="16"/>
                </a:lnTo>
                <a:lnTo>
                  <a:pt x="88" y="8"/>
                </a:lnTo>
                <a:lnTo>
                  <a:pt x="88" y="0"/>
                </a:lnTo>
                <a:lnTo>
                  <a:pt x="72" y="8"/>
                </a:lnTo>
                <a:lnTo>
                  <a:pt x="32" y="8"/>
                </a:lnTo>
                <a:lnTo>
                  <a:pt x="24" y="8"/>
                </a:lnTo>
                <a:lnTo>
                  <a:pt x="8" y="16"/>
                </a:lnTo>
                <a:lnTo>
                  <a:pt x="16" y="32"/>
                </a:lnTo>
                <a:lnTo>
                  <a:pt x="0" y="72"/>
                </a:lnTo>
                <a:lnTo>
                  <a:pt x="8" y="72"/>
                </a:lnTo>
                <a:lnTo>
                  <a:pt x="1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2" name="Freeform 610"/>
          <p:cNvSpPr>
            <a:spLocks/>
          </p:cNvSpPr>
          <p:nvPr/>
        </p:nvSpPr>
        <p:spPr bwMode="auto">
          <a:xfrm>
            <a:off x="4603010" y="3439488"/>
            <a:ext cx="88627" cy="78401"/>
          </a:xfrm>
          <a:custGeom>
            <a:avLst/>
            <a:gdLst>
              <a:gd name="T0" fmla="*/ 2147483647 w 64"/>
              <a:gd name="T1" fmla="*/ 2147483647 h 56"/>
              <a:gd name="T2" fmla="*/ 2147483647 w 64"/>
              <a:gd name="T3" fmla="*/ 0 h 56"/>
              <a:gd name="T4" fmla="*/ 2147483647 w 64"/>
              <a:gd name="T5" fmla="*/ 0 h 56"/>
              <a:gd name="T6" fmla="*/ 2147483647 w 64"/>
              <a:gd name="T7" fmla="*/ 2147483647 h 56"/>
              <a:gd name="T8" fmla="*/ 2147483647 w 64"/>
              <a:gd name="T9" fmla="*/ 2147483647 h 56"/>
              <a:gd name="T10" fmla="*/ 2147483647 w 64"/>
              <a:gd name="T11" fmla="*/ 2147483647 h 56"/>
              <a:gd name="T12" fmla="*/ 2147483647 w 64"/>
              <a:gd name="T13" fmla="*/ 2147483647 h 56"/>
              <a:gd name="T14" fmla="*/ 0 w 64"/>
              <a:gd name="T15" fmla="*/ 2147483647 h 56"/>
              <a:gd name="T16" fmla="*/ 2147483647 w 64"/>
              <a:gd name="T17" fmla="*/ 2147483647 h 56"/>
              <a:gd name="T18" fmla="*/ 2147483647 w 64"/>
              <a:gd name="T19" fmla="*/ 2147483647 h 56"/>
              <a:gd name="T20" fmla="*/ 2147483647 w 64"/>
              <a:gd name="T21" fmla="*/ 2147483647 h 56"/>
              <a:gd name="T22" fmla="*/ 2147483647 w 64"/>
              <a:gd name="T23" fmla="*/ 2147483647 h 56"/>
              <a:gd name="T24" fmla="*/ 2147483647 w 64"/>
              <a:gd name="T25" fmla="*/ 2147483647 h 56"/>
              <a:gd name="T26" fmla="*/ 2147483647 w 64"/>
              <a:gd name="T27" fmla="*/ 2147483647 h 56"/>
              <a:gd name="T28" fmla="*/ 2147483647 w 64"/>
              <a:gd name="T29" fmla="*/ 2147483647 h 56"/>
              <a:gd name="T30" fmla="*/ 2147483647 w 64"/>
              <a:gd name="T31" fmla="*/ 2147483647 h 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56"/>
              <a:gd name="T50" fmla="*/ 64 w 64"/>
              <a:gd name="T51" fmla="*/ 56 h 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56">
                <a:moveTo>
                  <a:pt x="64" y="16"/>
                </a:move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0" y="24"/>
                </a:lnTo>
                <a:lnTo>
                  <a:pt x="16" y="56"/>
                </a:lnTo>
                <a:lnTo>
                  <a:pt x="24" y="56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0" y="24"/>
                </a:lnTo>
                <a:lnTo>
                  <a:pt x="56" y="16"/>
                </a:lnTo>
                <a:lnTo>
                  <a:pt x="64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3" name="Freeform 611"/>
          <p:cNvSpPr>
            <a:spLocks/>
          </p:cNvSpPr>
          <p:nvPr/>
        </p:nvSpPr>
        <p:spPr bwMode="auto">
          <a:xfrm>
            <a:off x="4624598" y="3350861"/>
            <a:ext cx="122714" cy="111351"/>
          </a:xfrm>
          <a:custGeom>
            <a:avLst/>
            <a:gdLst>
              <a:gd name="T0" fmla="*/ 2147483647 w 88"/>
              <a:gd name="T1" fmla="*/ 2147483647 h 80"/>
              <a:gd name="T2" fmla="*/ 2147483647 w 88"/>
              <a:gd name="T3" fmla="*/ 2147483647 h 80"/>
              <a:gd name="T4" fmla="*/ 2147483647 w 88"/>
              <a:gd name="T5" fmla="*/ 2147483647 h 80"/>
              <a:gd name="T6" fmla="*/ 2147483647 w 88"/>
              <a:gd name="T7" fmla="*/ 2147483647 h 80"/>
              <a:gd name="T8" fmla="*/ 2147483647 w 88"/>
              <a:gd name="T9" fmla="*/ 2147483647 h 80"/>
              <a:gd name="T10" fmla="*/ 2147483647 w 88"/>
              <a:gd name="T11" fmla="*/ 2147483647 h 80"/>
              <a:gd name="T12" fmla="*/ 2147483647 w 88"/>
              <a:gd name="T13" fmla="*/ 0 h 80"/>
              <a:gd name="T14" fmla="*/ 2147483647 w 88"/>
              <a:gd name="T15" fmla="*/ 2147483647 h 80"/>
              <a:gd name="T16" fmla="*/ 2147483647 w 88"/>
              <a:gd name="T17" fmla="*/ 2147483647 h 80"/>
              <a:gd name="T18" fmla="*/ 2147483647 w 88"/>
              <a:gd name="T19" fmla="*/ 2147483647 h 80"/>
              <a:gd name="T20" fmla="*/ 2147483647 w 88"/>
              <a:gd name="T21" fmla="*/ 2147483647 h 80"/>
              <a:gd name="T22" fmla="*/ 2147483647 w 88"/>
              <a:gd name="T23" fmla="*/ 2147483647 h 80"/>
              <a:gd name="T24" fmla="*/ 2147483647 w 88"/>
              <a:gd name="T25" fmla="*/ 2147483647 h 80"/>
              <a:gd name="T26" fmla="*/ 0 w 88"/>
              <a:gd name="T27" fmla="*/ 2147483647 h 80"/>
              <a:gd name="T28" fmla="*/ 2147483647 w 88"/>
              <a:gd name="T29" fmla="*/ 2147483647 h 80"/>
              <a:gd name="T30" fmla="*/ 2147483647 w 88"/>
              <a:gd name="T31" fmla="*/ 2147483647 h 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"/>
              <a:gd name="T49" fmla="*/ 0 h 80"/>
              <a:gd name="T50" fmla="*/ 88 w 88"/>
              <a:gd name="T51" fmla="*/ 80 h 8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" h="80">
                <a:moveTo>
                  <a:pt x="16" y="80"/>
                </a:moveTo>
                <a:lnTo>
                  <a:pt x="40" y="64"/>
                </a:lnTo>
                <a:lnTo>
                  <a:pt x="48" y="64"/>
                </a:lnTo>
                <a:lnTo>
                  <a:pt x="72" y="48"/>
                </a:lnTo>
                <a:lnTo>
                  <a:pt x="80" y="16"/>
                </a:lnTo>
                <a:lnTo>
                  <a:pt x="88" y="8"/>
                </a:lnTo>
                <a:lnTo>
                  <a:pt x="88" y="0"/>
                </a:lnTo>
                <a:lnTo>
                  <a:pt x="72" y="8"/>
                </a:lnTo>
                <a:lnTo>
                  <a:pt x="32" y="8"/>
                </a:lnTo>
                <a:lnTo>
                  <a:pt x="24" y="8"/>
                </a:lnTo>
                <a:lnTo>
                  <a:pt x="8" y="16"/>
                </a:lnTo>
                <a:lnTo>
                  <a:pt x="16" y="32"/>
                </a:lnTo>
                <a:lnTo>
                  <a:pt x="0" y="72"/>
                </a:lnTo>
                <a:lnTo>
                  <a:pt x="8" y="72"/>
                </a:lnTo>
                <a:lnTo>
                  <a:pt x="1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4" name="Freeform 612"/>
          <p:cNvSpPr>
            <a:spLocks/>
          </p:cNvSpPr>
          <p:nvPr/>
        </p:nvSpPr>
        <p:spPr bwMode="auto">
          <a:xfrm>
            <a:off x="4603010" y="3439488"/>
            <a:ext cx="88627" cy="78401"/>
          </a:xfrm>
          <a:custGeom>
            <a:avLst/>
            <a:gdLst>
              <a:gd name="T0" fmla="*/ 2147483647 w 64"/>
              <a:gd name="T1" fmla="*/ 2147483647 h 56"/>
              <a:gd name="T2" fmla="*/ 2147483647 w 64"/>
              <a:gd name="T3" fmla="*/ 0 h 56"/>
              <a:gd name="T4" fmla="*/ 2147483647 w 64"/>
              <a:gd name="T5" fmla="*/ 0 h 56"/>
              <a:gd name="T6" fmla="*/ 2147483647 w 64"/>
              <a:gd name="T7" fmla="*/ 2147483647 h 56"/>
              <a:gd name="T8" fmla="*/ 2147483647 w 64"/>
              <a:gd name="T9" fmla="*/ 2147483647 h 56"/>
              <a:gd name="T10" fmla="*/ 2147483647 w 64"/>
              <a:gd name="T11" fmla="*/ 2147483647 h 56"/>
              <a:gd name="T12" fmla="*/ 2147483647 w 64"/>
              <a:gd name="T13" fmla="*/ 2147483647 h 56"/>
              <a:gd name="T14" fmla="*/ 0 w 64"/>
              <a:gd name="T15" fmla="*/ 2147483647 h 56"/>
              <a:gd name="T16" fmla="*/ 2147483647 w 64"/>
              <a:gd name="T17" fmla="*/ 2147483647 h 56"/>
              <a:gd name="T18" fmla="*/ 2147483647 w 64"/>
              <a:gd name="T19" fmla="*/ 2147483647 h 56"/>
              <a:gd name="T20" fmla="*/ 2147483647 w 64"/>
              <a:gd name="T21" fmla="*/ 2147483647 h 56"/>
              <a:gd name="T22" fmla="*/ 2147483647 w 64"/>
              <a:gd name="T23" fmla="*/ 2147483647 h 56"/>
              <a:gd name="T24" fmla="*/ 2147483647 w 64"/>
              <a:gd name="T25" fmla="*/ 2147483647 h 56"/>
              <a:gd name="T26" fmla="*/ 2147483647 w 64"/>
              <a:gd name="T27" fmla="*/ 2147483647 h 56"/>
              <a:gd name="T28" fmla="*/ 2147483647 w 64"/>
              <a:gd name="T29" fmla="*/ 2147483647 h 56"/>
              <a:gd name="T30" fmla="*/ 2147483647 w 64"/>
              <a:gd name="T31" fmla="*/ 2147483647 h 56"/>
              <a:gd name="T32" fmla="*/ 2147483647 w 64"/>
              <a:gd name="T33" fmla="*/ 2147483647 h 56"/>
              <a:gd name="T34" fmla="*/ 2147483647 w 64"/>
              <a:gd name="T35" fmla="*/ 2147483647 h 56"/>
              <a:gd name="T36" fmla="*/ 2147483647 w 64"/>
              <a:gd name="T37" fmla="*/ 2147483647 h 56"/>
              <a:gd name="T38" fmla="*/ 2147483647 w 64"/>
              <a:gd name="T39" fmla="*/ 2147483647 h 56"/>
              <a:gd name="T40" fmla="*/ 2147483647 w 64"/>
              <a:gd name="T41" fmla="*/ 0 h 56"/>
              <a:gd name="T42" fmla="*/ 2147483647 w 64"/>
              <a:gd name="T43" fmla="*/ 0 h 56"/>
              <a:gd name="T44" fmla="*/ 2147483647 w 64"/>
              <a:gd name="T45" fmla="*/ 2147483647 h 56"/>
              <a:gd name="T46" fmla="*/ 2147483647 w 64"/>
              <a:gd name="T47" fmla="*/ 2147483647 h 56"/>
              <a:gd name="T48" fmla="*/ 2147483647 w 64"/>
              <a:gd name="T49" fmla="*/ 2147483647 h 56"/>
              <a:gd name="T50" fmla="*/ 2147483647 w 64"/>
              <a:gd name="T51" fmla="*/ 2147483647 h 56"/>
              <a:gd name="T52" fmla="*/ 0 w 64"/>
              <a:gd name="T53" fmla="*/ 2147483647 h 56"/>
              <a:gd name="T54" fmla="*/ 2147483647 w 64"/>
              <a:gd name="T55" fmla="*/ 2147483647 h 56"/>
              <a:gd name="T56" fmla="*/ 2147483647 w 64"/>
              <a:gd name="T57" fmla="*/ 2147483647 h 56"/>
              <a:gd name="T58" fmla="*/ 2147483647 w 64"/>
              <a:gd name="T59" fmla="*/ 2147483647 h 56"/>
              <a:gd name="T60" fmla="*/ 2147483647 w 64"/>
              <a:gd name="T61" fmla="*/ 2147483647 h 56"/>
              <a:gd name="T62" fmla="*/ 2147483647 w 64"/>
              <a:gd name="T63" fmla="*/ 2147483647 h 56"/>
              <a:gd name="T64" fmla="*/ 2147483647 w 64"/>
              <a:gd name="T65" fmla="*/ 2147483647 h 56"/>
              <a:gd name="T66" fmla="*/ 2147483647 w 64"/>
              <a:gd name="T67" fmla="*/ 2147483647 h 56"/>
              <a:gd name="T68" fmla="*/ 2147483647 w 64"/>
              <a:gd name="T69" fmla="*/ 2147483647 h 56"/>
              <a:gd name="T70" fmla="*/ 2147483647 w 64"/>
              <a:gd name="T71" fmla="*/ 2147483647 h 56"/>
              <a:gd name="T72" fmla="*/ 2147483647 w 64"/>
              <a:gd name="T73" fmla="*/ 2147483647 h 56"/>
              <a:gd name="T74" fmla="*/ 2147483647 w 64"/>
              <a:gd name="T75" fmla="*/ 2147483647 h 56"/>
              <a:gd name="T76" fmla="*/ 2147483647 w 64"/>
              <a:gd name="T77" fmla="*/ 2147483647 h 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4"/>
              <a:gd name="T118" fmla="*/ 0 h 56"/>
              <a:gd name="T119" fmla="*/ 64 w 64"/>
              <a:gd name="T120" fmla="*/ 56 h 5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4" h="56">
                <a:moveTo>
                  <a:pt x="64" y="16"/>
                </a:move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0" y="24"/>
                </a:lnTo>
                <a:lnTo>
                  <a:pt x="16" y="56"/>
                </a:lnTo>
                <a:lnTo>
                  <a:pt x="24" y="56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0" y="24"/>
                </a:lnTo>
                <a:lnTo>
                  <a:pt x="56" y="16"/>
                </a:lnTo>
                <a:lnTo>
                  <a:pt x="64" y="16"/>
                </a:ln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0" y="24"/>
                </a:lnTo>
                <a:lnTo>
                  <a:pt x="16" y="56"/>
                </a:lnTo>
                <a:lnTo>
                  <a:pt x="24" y="56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0" y="24"/>
                </a:lnTo>
                <a:lnTo>
                  <a:pt x="56" y="16"/>
                </a:lnTo>
                <a:lnTo>
                  <a:pt x="64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5" name="Freeform 613"/>
          <p:cNvSpPr>
            <a:spLocks/>
          </p:cNvSpPr>
          <p:nvPr/>
        </p:nvSpPr>
        <p:spPr bwMode="auto">
          <a:xfrm>
            <a:off x="4914341" y="3595153"/>
            <a:ext cx="88627" cy="55676"/>
          </a:xfrm>
          <a:custGeom>
            <a:avLst/>
            <a:gdLst>
              <a:gd name="T0" fmla="*/ 2147483647 w 64"/>
              <a:gd name="T1" fmla="*/ 2147483647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0 h 40"/>
              <a:gd name="T10" fmla="*/ 2147483647 w 64"/>
              <a:gd name="T11" fmla="*/ 2147483647 h 40"/>
              <a:gd name="T12" fmla="*/ 2147483647 w 64"/>
              <a:gd name="T13" fmla="*/ 0 h 40"/>
              <a:gd name="T14" fmla="*/ 0 w 64"/>
              <a:gd name="T15" fmla="*/ 2147483647 h 40"/>
              <a:gd name="T16" fmla="*/ 2147483647 w 64"/>
              <a:gd name="T17" fmla="*/ 2147483647 h 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40"/>
              <a:gd name="T29" fmla="*/ 64 w 64"/>
              <a:gd name="T30" fmla="*/ 40 h 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40">
                <a:moveTo>
                  <a:pt x="16" y="32"/>
                </a:moveTo>
                <a:lnTo>
                  <a:pt x="48" y="40"/>
                </a:lnTo>
                <a:lnTo>
                  <a:pt x="56" y="16"/>
                </a:lnTo>
                <a:lnTo>
                  <a:pt x="64" y="16"/>
                </a:lnTo>
                <a:lnTo>
                  <a:pt x="56" y="0"/>
                </a:lnTo>
                <a:lnTo>
                  <a:pt x="24" y="8"/>
                </a:lnTo>
                <a:lnTo>
                  <a:pt x="8" y="0"/>
                </a:lnTo>
                <a:lnTo>
                  <a:pt x="0" y="16"/>
                </a:lnTo>
                <a:lnTo>
                  <a:pt x="16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6" name="Freeform 614"/>
          <p:cNvSpPr>
            <a:spLocks/>
          </p:cNvSpPr>
          <p:nvPr/>
        </p:nvSpPr>
        <p:spPr bwMode="auto">
          <a:xfrm>
            <a:off x="4925703" y="3617878"/>
            <a:ext cx="132939" cy="155665"/>
          </a:xfrm>
          <a:custGeom>
            <a:avLst/>
            <a:gdLst>
              <a:gd name="T0" fmla="*/ 2147483647 w 96"/>
              <a:gd name="T1" fmla="*/ 2147483647 h 112"/>
              <a:gd name="T2" fmla="*/ 2147483647 w 96"/>
              <a:gd name="T3" fmla="*/ 2147483647 h 112"/>
              <a:gd name="T4" fmla="*/ 2147483647 w 96"/>
              <a:gd name="T5" fmla="*/ 2147483647 h 112"/>
              <a:gd name="T6" fmla="*/ 0 w 96"/>
              <a:gd name="T7" fmla="*/ 2147483647 h 112"/>
              <a:gd name="T8" fmla="*/ 2147483647 w 96"/>
              <a:gd name="T9" fmla="*/ 2147483647 h 112"/>
              <a:gd name="T10" fmla="*/ 2147483647 w 96"/>
              <a:gd name="T11" fmla="*/ 2147483647 h 112"/>
              <a:gd name="T12" fmla="*/ 2147483647 w 96"/>
              <a:gd name="T13" fmla="*/ 2147483647 h 112"/>
              <a:gd name="T14" fmla="*/ 2147483647 w 96"/>
              <a:gd name="T15" fmla="*/ 2147483647 h 112"/>
              <a:gd name="T16" fmla="*/ 2147483647 w 96"/>
              <a:gd name="T17" fmla="*/ 2147483647 h 112"/>
              <a:gd name="T18" fmla="*/ 2147483647 w 96"/>
              <a:gd name="T19" fmla="*/ 2147483647 h 112"/>
              <a:gd name="T20" fmla="*/ 2147483647 w 96"/>
              <a:gd name="T21" fmla="*/ 0 h 112"/>
              <a:gd name="T22" fmla="*/ 2147483647 w 96"/>
              <a:gd name="T23" fmla="*/ 0 h 112"/>
              <a:gd name="T24" fmla="*/ 2147483647 w 96"/>
              <a:gd name="T25" fmla="*/ 0 h 112"/>
              <a:gd name="T26" fmla="*/ 2147483647 w 96"/>
              <a:gd name="T27" fmla="*/ 2147483647 h 1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6"/>
              <a:gd name="T43" fmla="*/ 0 h 112"/>
              <a:gd name="T44" fmla="*/ 96 w 96"/>
              <a:gd name="T45" fmla="*/ 112 h 1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6" h="112">
                <a:moveTo>
                  <a:pt x="40" y="24"/>
                </a:moveTo>
                <a:lnTo>
                  <a:pt x="40" y="48"/>
                </a:lnTo>
                <a:lnTo>
                  <a:pt x="16" y="64"/>
                </a:lnTo>
                <a:lnTo>
                  <a:pt x="0" y="72"/>
                </a:lnTo>
                <a:lnTo>
                  <a:pt x="8" y="80"/>
                </a:lnTo>
                <a:lnTo>
                  <a:pt x="16" y="112"/>
                </a:lnTo>
                <a:lnTo>
                  <a:pt x="48" y="88"/>
                </a:lnTo>
                <a:lnTo>
                  <a:pt x="72" y="56"/>
                </a:lnTo>
                <a:lnTo>
                  <a:pt x="80" y="40"/>
                </a:lnTo>
                <a:lnTo>
                  <a:pt x="96" y="24"/>
                </a:lnTo>
                <a:lnTo>
                  <a:pt x="64" y="0"/>
                </a:lnTo>
                <a:lnTo>
                  <a:pt x="56" y="0"/>
                </a:lnTo>
                <a:lnTo>
                  <a:pt x="48" y="0"/>
                </a:lnTo>
                <a:lnTo>
                  <a:pt x="4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7" name="Freeform 615"/>
          <p:cNvSpPr>
            <a:spLocks/>
          </p:cNvSpPr>
          <p:nvPr/>
        </p:nvSpPr>
        <p:spPr bwMode="auto">
          <a:xfrm>
            <a:off x="4758675" y="3717867"/>
            <a:ext cx="188616" cy="111351"/>
          </a:xfrm>
          <a:custGeom>
            <a:avLst/>
            <a:gdLst>
              <a:gd name="T0" fmla="*/ 2147483647 w 136"/>
              <a:gd name="T1" fmla="*/ 0 h 80"/>
              <a:gd name="T2" fmla="*/ 2147483647 w 136"/>
              <a:gd name="T3" fmla="*/ 2147483647 h 80"/>
              <a:gd name="T4" fmla="*/ 2147483647 w 136"/>
              <a:gd name="T5" fmla="*/ 2147483647 h 80"/>
              <a:gd name="T6" fmla="*/ 2147483647 w 136"/>
              <a:gd name="T7" fmla="*/ 2147483647 h 80"/>
              <a:gd name="T8" fmla="*/ 0 w 136"/>
              <a:gd name="T9" fmla="*/ 2147483647 h 80"/>
              <a:gd name="T10" fmla="*/ 2147483647 w 136"/>
              <a:gd name="T11" fmla="*/ 2147483647 h 80"/>
              <a:gd name="T12" fmla="*/ 2147483647 w 136"/>
              <a:gd name="T13" fmla="*/ 2147483647 h 80"/>
              <a:gd name="T14" fmla="*/ 2147483647 w 136"/>
              <a:gd name="T15" fmla="*/ 2147483647 h 80"/>
              <a:gd name="T16" fmla="*/ 2147483647 w 136"/>
              <a:gd name="T17" fmla="*/ 2147483647 h 80"/>
              <a:gd name="T18" fmla="*/ 2147483647 w 136"/>
              <a:gd name="T19" fmla="*/ 2147483647 h 80"/>
              <a:gd name="T20" fmla="*/ 2147483647 w 136"/>
              <a:gd name="T21" fmla="*/ 2147483647 h 80"/>
              <a:gd name="T22" fmla="*/ 2147483647 w 136"/>
              <a:gd name="T23" fmla="*/ 2147483647 h 80"/>
              <a:gd name="T24" fmla="*/ 2147483647 w 136"/>
              <a:gd name="T25" fmla="*/ 2147483647 h 80"/>
              <a:gd name="T26" fmla="*/ 2147483647 w 136"/>
              <a:gd name="T27" fmla="*/ 0 h 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6"/>
              <a:gd name="T43" fmla="*/ 0 h 80"/>
              <a:gd name="T44" fmla="*/ 136 w 136"/>
              <a:gd name="T45" fmla="*/ 80 h 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6" h="80">
                <a:moveTo>
                  <a:pt x="120" y="0"/>
                </a:moveTo>
                <a:lnTo>
                  <a:pt x="72" y="16"/>
                </a:lnTo>
                <a:lnTo>
                  <a:pt x="56" y="24"/>
                </a:lnTo>
                <a:lnTo>
                  <a:pt x="16" y="24"/>
                </a:lnTo>
                <a:lnTo>
                  <a:pt x="0" y="32"/>
                </a:lnTo>
                <a:lnTo>
                  <a:pt x="8" y="48"/>
                </a:lnTo>
                <a:lnTo>
                  <a:pt x="24" y="80"/>
                </a:lnTo>
                <a:lnTo>
                  <a:pt x="48" y="72"/>
                </a:lnTo>
                <a:lnTo>
                  <a:pt x="64" y="72"/>
                </a:lnTo>
                <a:lnTo>
                  <a:pt x="80" y="56"/>
                </a:lnTo>
                <a:lnTo>
                  <a:pt x="104" y="48"/>
                </a:lnTo>
                <a:lnTo>
                  <a:pt x="136" y="40"/>
                </a:lnTo>
                <a:lnTo>
                  <a:pt x="128" y="8"/>
                </a:lnTo>
                <a:lnTo>
                  <a:pt x="1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8" name="Freeform 616"/>
          <p:cNvSpPr>
            <a:spLocks/>
          </p:cNvSpPr>
          <p:nvPr/>
        </p:nvSpPr>
        <p:spPr bwMode="auto">
          <a:xfrm>
            <a:off x="4624598" y="3462212"/>
            <a:ext cx="356780" cy="299967"/>
          </a:xfrm>
          <a:custGeom>
            <a:avLst/>
            <a:gdLst>
              <a:gd name="T0" fmla="*/ 2147483647 w 256"/>
              <a:gd name="T1" fmla="*/ 2147483647 h 216"/>
              <a:gd name="T2" fmla="*/ 2147483647 w 256"/>
              <a:gd name="T3" fmla="*/ 2147483647 h 216"/>
              <a:gd name="T4" fmla="*/ 2147483647 w 256"/>
              <a:gd name="T5" fmla="*/ 2147483647 h 216"/>
              <a:gd name="T6" fmla="*/ 2147483647 w 256"/>
              <a:gd name="T7" fmla="*/ 2147483647 h 216"/>
              <a:gd name="T8" fmla="*/ 2147483647 w 256"/>
              <a:gd name="T9" fmla="*/ 2147483647 h 216"/>
              <a:gd name="T10" fmla="*/ 2147483647 w 256"/>
              <a:gd name="T11" fmla="*/ 2147483647 h 216"/>
              <a:gd name="T12" fmla="*/ 2147483647 w 256"/>
              <a:gd name="T13" fmla="*/ 2147483647 h 216"/>
              <a:gd name="T14" fmla="*/ 2147483647 w 256"/>
              <a:gd name="T15" fmla="*/ 2147483647 h 216"/>
              <a:gd name="T16" fmla="*/ 2147483647 w 256"/>
              <a:gd name="T17" fmla="*/ 2147483647 h 216"/>
              <a:gd name="T18" fmla="*/ 2147483647 w 256"/>
              <a:gd name="T19" fmla="*/ 2147483647 h 216"/>
              <a:gd name="T20" fmla="*/ 2147483647 w 256"/>
              <a:gd name="T21" fmla="*/ 2147483647 h 216"/>
              <a:gd name="T22" fmla="*/ 2147483647 w 256"/>
              <a:gd name="T23" fmla="*/ 2147483647 h 216"/>
              <a:gd name="T24" fmla="*/ 2147483647 w 256"/>
              <a:gd name="T25" fmla="*/ 0 h 216"/>
              <a:gd name="T26" fmla="*/ 2147483647 w 256"/>
              <a:gd name="T27" fmla="*/ 0 h 216"/>
              <a:gd name="T28" fmla="*/ 2147483647 w 256"/>
              <a:gd name="T29" fmla="*/ 0 h 216"/>
              <a:gd name="T30" fmla="*/ 2147483647 w 256"/>
              <a:gd name="T31" fmla="*/ 2147483647 h 216"/>
              <a:gd name="T32" fmla="*/ 2147483647 w 256"/>
              <a:gd name="T33" fmla="*/ 2147483647 h 216"/>
              <a:gd name="T34" fmla="*/ 2147483647 w 256"/>
              <a:gd name="T35" fmla="*/ 2147483647 h 216"/>
              <a:gd name="T36" fmla="*/ 2147483647 w 256"/>
              <a:gd name="T37" fmla="*/ 2147483647 h 216"/>
              <a:gd name="T38" fmla="*/ 2147483647 w 256"/>
              <a:gd name="T39" fmla="*/ 2147483647 h 216"/>
              <a:gd name="T40" fmla="*/ 0 w 256"/>
              <a:gd name="T41" fmla="*/ 2147483647 h 216"/>
              <a:gd name="T42" fmla="*/ 2147483647 w 256"/>
              <a:gd name="T43" fmla="*/ 2147483647 h 216"/>
              <a:gd name="T44" fmla="*/ 2147483647 w 256"/>
              <a:gd name="T45" fmla="*/ 2147483647 h 216"/>
              <a:gd name="T46" fmla="*/ 2147483647 w 256"/>
              <a:gd name="T47" fmla="*/ 2147483647 h 216"/>
              <a:gd name="T48" fmla="*/ 2147483647 w 256"/>
              <a:gd name="T49" fmla="*/ 2147483647 h 216"/>
              <a:gd name="T50" fmla="*/ 2147483647 w 256"/>
              <a:gd name="T51" fmla="*/ 2147483647 h 216"/>
              <a:gd name="T52" fmla="*/ 2147483647 w 256"/>
              <a:gd name="T53" fmla="*/ 2147483647 h 216"/>
              <a:gd name="T54" fmla="*/ 2147483647 w 256"/>
              <a:gd name="T55" fmla="*/ 2147483647 h 216"/>
              <a:gd name="T56" fmla="*/ 2147483647 w 256"/>
              <a:gd name="T57" fmla="*/ 2147483647 h 216"/>
              <a:gd name="T58" fmla="*/ 2147483647 w 256"/>
              <a:gd name="T59" fmla="*/ 2147483647 h 216"/>
              <a:gd name="T60" fmla="*/ 2147483647 w 256"/>
              <a:gd name="T61" fmla="*/ 2147483647 h 216"/>
              <a:gd name="T62" fmla="*/ 2147483647 w 256"/>
              <a:gd name="T63" fmla="*/ 2147483647 h 216"/>
              <a:gd name="T64" fmla="*/ 2147483647 w 256"/>
              <a:gd name="T65" fmla="*/ 2147483647 h 21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56"/>
              <a:gd name="T100" fmla="*/ 0 h 216"/>
              <a:gd name="T101" fmla="*/ 256 w 256"/>
              <a:gd name="T102" fmla="*/ 216 h 21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56" h="216">
                <a:moveTo>
                  <a:pt x="256" y="136"/>
                </a:moveTo>
                <a:lnTo>
                  <a:pt x="224" y="128"/>
                </a:lnTo>
                <a:lnTo>
                  <a:pt x="208" y="112"/>
                </a:lnTo>
                <a:lnTo>
                  <a:pt x="216" y="96"/>
                </a:lnTo>
                <a:lnTo>
                  <a:pt x="208" y="96"/>
                </a:lnTo>
                <a:lnTo>
                  <a:pt x="192" y="88"/>
                </a:lnTo>
                <a:lnTo>
                  <a:pt x="184" y="64"/>
                </a:lnTo>
                <a:lnTo>
                  <a:pt x="168" y="48"/>
                </a:lnTo>
                <a:lnTo>
                  <a:pt x="160" y="48"/>
                </a:lnTo>
                <a:lnTo>
                  <a:pt x="144" y="40"/>
                </a:lnTo>
                <a:lnTo>
                  <a:pt x="112" y="32"/>
                </a:lnTo>
                <a:lnTo>
                  <a:pt x="104" y="24"/>
                </a:lnTo>
                <a:lnTo>
                  <a:pt x="64" y="0"/>
                </a:lnTo>
                <a:lnTo>
                  <a:pt x="48" y="0"/>
                </a:lnTo>
                <a:lnTo>
                  <a:pt x="40" y="0"/>
                </a:lnTo>
                <a:lnTo>
                  <a:pt x="24" y="8"/>
                </a:lnTo>
                <a:lnTo>
                  <a:pt x="32" y="24"/>
                </a:lnTo>
                <a:lnTo>
                  <a:pt x="32" y="32"/>
                </a:lnTo>
                <a:lnTo>
                  <a:pt x="16" y="32"/>
                </a:lnTo>
                <a:lnTo>
                  <a:pt x="8" y="40"/>
                </a:lnTo>
                <a:lnTo>
                  <a:pt x="0" y="40"/>
                </a:lnTo>
                <a:lnTo>
                  <a:pt x="8" y="56"/>
                </a:lnTo>
                <a:lnTo>
                  <a:pt x="40" y="112"/>
                </a:lnTo>
                <a:lnTo>
                  <a:pt x="56" y="128"/>
                </a:lnTo>
                <a:lnTo>
                  <a:pt x="64" y="152"/>
                </a:lnTo>
                <a:lnTo>
                  <a:pt x="72" y="184"/>
                </a:lnTo>
                <a:lnTo>
                  <a:pt x="96" y="208"/>
                </a:lnTo>
                <a:lnTo>
                  <a:pt x="96" y="216"/>
                </a:lnTo>
                <a:lnTo>
                  <a:pt x="112" y="208"/>
                </a:lnTo>
                <a:lnTo>
                  <a:pt x="152" y="208"/>
                </a:lnTo>
                <a:lnTo>
                  <a:pt x="168" y="200"/>
                </a:lnTo>
                <a:lnTo>
                  <a:pt x="216" y="184"/>
                </a:lnTo>
                <a:lnTo>
                  <a:pt x="256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9" name="Freeform 617"/>
          <p:cNvSpPr>
            <a:spLocks/>
          </p:cNvSpPr>
          <p:nvPr/>
        </p:nvSpPr>
        <p:spPr bwMode="auto">
          <a:xfrm>
            <a:off x="4925703" y="3650829"/>
            <a:ext cx="55676" cy="67039"/>
          </a:xfrm>
          <a:custGeom>
            <a:avLst/>
            <a:gdLst>
              <a:gd name="T0" fmla="*/ 0 w 40"/>
              <a:gd name="T1" fmla="*/ 2147483647 h 48"/>
              <a:gd name="T2" fmla="*/ 2147483647 w 40"/>
              <a:gd name="T3" fmla="*/ 2147483647 h 48"/>
              <a:gd name="T4" fmla="*/ 2147483647 w 40"/>
              <a:gd name="T5" fmla="*/ 2147483647 h 48"/>
              <a:gd name="T6" fmla="*/ 2147483647 w 40"/>
              <a:gd name="T7" fmla="*/ 0 h 48"/>
              <a:gd name="T8" fmla="*/ 0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0" y="48"/>
                </a:moveTo>
                <a:lnTo>
                  <a:pt x="16" y="40"/>
                </a:lnTo>
                <a:lnTo>
                  <a:pt x="40" y="24"/>
                </a:lnTo>
                <a:lnTo>
                  <a:pt x="40" y="0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0" name="Freeform 618"/>
          <p:cNvSpPr>
            <a:spLocks/>
          </p:cNvSpPr>
          <p:nvPr/>
        </p:nvSpPr>
        <p:spPr bwMode="auto">
          <a:xfrm>
            <a:off x="4691637" y="3350861"/>
            <a:ext cx="178389" cy="177253"/>
          </a:xfrm>
          <a:custGeom>
            <a:avLst/>
            <a:gdLst>
              <a:gd name="T0" fmla="*/ 2147483647 w 128"/>
              <a:gd name="T1" fmla="*/ 2147483647 h 128"/>
              <a:gd name="T2" fmla="*/ 2147483647 w 128"/>
              <a:gd name="T3" fmla="*/ 2147483647 h 128"/>
              <a:gd name="T4" fmla="*/ 2147483647 w 128"/>
              <a:gd name="T5" fmla="*/ 2147483647 h 128"/>
              <a:gd name="T6" fmla="*/ 2147483647 w 128"/>
              <a:gd name="T7" fmla="*/ 2147483647 h 128"/>
              <a:gd name="T8" fmla="*/ 2147483647 w 128"/>
              <a:gd name="T9" fmla="*/ 0 h 128"/>
              <a:gd name="T10" fmla="*/ 2147483647 w 128"/>
              <a:gd name="T11" fmla="*/ 0 h 128"/>
              <a:gd name="T12" fmla="*/ 2147483647 w 128"/>
              <a:gd name="T13" fmla="*/ 0 h 128"/>
              <a:gd name="T14" fmla="*/ 2147483647 w 128"/>
              <a:gd name="T15" fmla="*/ 0 h 128"/>
              <a:gd name="T16" fmla="*/ 2147483647 w 128"/>
              <a:gd name="T17" fmla="*/ 2147483647 h 128"/>
              <a:gd name="T18" fmla="*/ 2147483647 w 128"/>
              <a:gd name="T19" fmla="*/ 2147483647 h 128"/>
              <a:gd name="T20" fmla="*/ 2147483647 w 128"/>
              <a:gd name="T21" fmla="*/ 2147483647 h 128"/>
              <a:gd name="T22" fmla="*/ 0 w 128"/>
              <a:gd name="T23" fmla="*/ 2147483647 h 128"/>
              <a:gd name="T24" fmla="*/ 0 w 128"/>
              <a:gd name="T25" fmla="*/ 2147483647 h 128"/>
              <a:gd name="T26" fmla="*/ 2147483647 w 128"/>
              <a:gd name="T27" fmla="*/ 2147483647 h 128"/>
              <a:gd name="T28" fmla="*/ 2147483647 w 128"/>
              <a:gd name="T29" fmla="*/ 2147483647 h 128"/>
              <a:gd name="T30" fmla="*/ 2147483647 w 128"/>
              <a:gd name="T31" fmla="*/ 2147483647 h 128"/>
              <a:gd name="T32" fmla="*/ 2147483647 w 128"/>
              <a:gd name="T33" fmla="*/ 2147483647 h 128"/>
              <a:gd name="T34" fmla="*/ 2147483647 w 128"/>
              <a:gd name="T35" fmla="*/ 2147483647 h 128"/>
              <a:gd name="T36" fmla="*/ 2147483647 w 128"/>
              <a:gd name="T37" fmla="*/ 2147483647 h 128"/>
              <a:gd name="T38" fmla="*/ 2147483647 w 128"/>
              <a:gd name="T39" fmla="*/ 2147483647 h 128"/>
              <a:gd name="T40" fmla="*/ 2147483647 w 128"/>
              <a:gd name="T41" fmla="*/ 2147483647 h 128"/>
              <a:gd name="T42" fmla="*/ 2147483647 w 128"/>
              <a:gd name="T43" fmla="*/ 2147483647 h 128"/>
              <a:gd name="T44" fmla="*/ 2147483647 w 128"/>
              <a:gd name="T45" fmla="*/ 2147483647 h 1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8"/>
              <a:gd name="T70" fmla="*/ 0 h 128"/>
              <a:gd name="T71" fmla="*/ 128 w 128"/>
              <a:gd name="T72" fmla="*/ 128 h 12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8" h="128">
                <a:moveTo>
                  <a:pt x="112" y="80"/>
                </a:moveTo>
                <a:lnTo>
                  <a:pt x="88" y="56"/>
                </a:lnTo>
                <a:lnTo>
                  <a:pt x="88" y="40"/>
                </a:lnTo>
                <a:lnTo>
                  <a:pt x="88" y="24"/>
                </a:lnTo>
                <a:lnTo>
                  <a:pt x="72" y="0"/>
                </a:lnTo>
                <a:lnTo>
                  <a:pt x="64" y="0"/>
                </a:lnTo>
                <a:lnTo>
                  <a:pt x="48" y="0"/>
                </a:lnTo>
                <a:lnTo>
                  <a:pt x="40" y="0"/>
                </a:lnTo>
                <a:lnTo>
                  <a:pt x="40" y="8"/>
                </a:lnTo>
                <a:lnTo>
                  <a:pt x="32" y="16"/>
                </a:lnTo>
                <a:lnTo>
                  <a:pt x="24" y="48"/>
                </a:lnTo>
                <a:lnTo>
                  <a:pt x="0" y="64"/>
                </a:lnTo>
                <a:lnTo>
                  <a:pt x="0" y="80"/>
                </a:lnTo>
                <a:lnTo>
                  <a:pt x="16" y="80"/>
                </a:lnTo>
                <a:lnTo>
                  <a:pt x="56" y="104"/>
                </a:lnTo>
                <a:lnTo>
                  <a:pt x="64" y="112"/>
                </a:lnTo>
                <a:lnTo>
                  <a:pt x="96" y="120"/>
                </a:lnTo>
                <a:lnTo>
                  <a:pt x="112" y="128"/>
                </a:lnTo>
                <a:lnTo>
                  <a:pt x="120" y="128"/>
                </a:lnTo>
                <a:lnTo>
                  <a:pt x="120" y="120"/>
                </a:lnTo>
                <a:lnTo>
                  <a:pt x="128" y="112"/>
                </a:lnTo>
                <a:lnTo>
                  <a:pt x="120" y="96"/>
                </a:lnTo>
                <a:lnTo>
                  <a:pt x="112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1" name="Freeform 619"/>
          <p:cNvSpPr>
            <a:spLocks/>
          </p:cNvSpPr>
          <p:nvPr/>
        </p:nvSpPr>
        <p:spPr bwMode="auto">
          <a:xfrm>
            <a:off x="4914341" y="3595153"/>
            <a:ext cx="88627" cy="55676"/>
          </a:xfrm>
          <a:custGeom>
            <a:avLst/>
            <a:gdLst>
              <a:gd name="T0" fmla="*/ 2147483647 w 64"/>
              <a:gd name="T1" fmla="*/ 2147483647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0 h 40"/>
              <a:gd name="T10" fmla="*/ 2147483647 w 64"/>
              <a:gd name="T11" fmla="*/ 2147483647 h 40"/>
              <a:gd name="T12" fmla="*/ 2147483647 w 64"/>
              <a:gd name="T13" fmla="*/ 0 h 40"/>
              <a:gd name="T14" fmla="*/ 0 w 64"/>
              <a:gd name="T15" fmla="*/ 2147483647 h 40"/>
              <a:gd name="T16" fmla="*/ 2147483647 w 64"/>
              <a:gd name="T17" fmla="*/ 2147483647 h 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40"/>
              <a:gd name="T29" fmla="*/ 64 w 64"/>
              <a:gd name="T30" fmla="*/ 40 h 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40">
                <a:moveTo>
                  <a:pt x="16" y="32"/>
                </a:moveTo>
                <a:lnTo>
                  <a:pt x="48" y="40"/>
                </a:lnTo>
                <a:lnTo>
                  <a:pt x="56" y="16"/>
                </a:lnTo>
                <a:lnTo>
                  <a:pt x="64" y="16"/>
                </a:lnTo>
                <a:lnTo>
                  <a:pt x="56" y="0"/>
                </a:lnTo>
                <a:lnTo>
                  <a:pt x="24" y="8"/>
                </a:lnTo>
                <a:lnTo>
                  <a:pt x="8" y="0"/>
                </a:lnTo>
                <a:lnTo>
                  <a:pt x="0" y="16"/>
                </a:lnTo>
                <a:lnTo>
                  <a:pt x="16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2" name="Freeform 620"/>
          <p:cNvSpPr>
            <a:spLocks/>
          </p:cNvSpPr>
          <p:nvPr/>
        </p:nvSpPr>
        <p:spPr bwMode="auto">
          <a:xfrm>
            <a:off x="4691637" y="3350861"/>
            <a:ext cx="178389" cy="177253"/>
          </a:xfrm>
          <a:custGeom>
            <a:avLst/>
            <a:gdLst>
              <a:gd name="T0" fmla="*/ 2147483647 w 128"/>
              <a:gd name="T1" fmla="*/ 2147483647 h 128"/>
              <a:gd name="T2" fmla="*/ 2147483647 w 128"/>
              <a:gd name="T3" fmla="*/ 2147483647 h 128"/>
              <a:gd name="T4" fmla="*/ 2147483647 w 128"/>
              <a:gd name="T5" fmla="*/ 2147483647 h 128"/>
              <a:gd name="T6" fmla="*/ 2147483647 w 128"/>
              <a:gd name="T7" fmla="*/ 2147483647 h 128"/>
              <a:gd name="T8" fmla="*/ 2147483647 w 128"/>
              <a:gd name="T9" fmla="*/ 0 h 128"/>
              <a:gd name="T10" fmla="*/ 2147483647 w 128"/>
              <a:gd name="T11" fmla="*/ 0 h 128"/>
              <a:gd name="T12" fmla="*/ 2147483647 w 128"/>
              <a:gd name="T13" fmla="*/ 0 h 128"/>
              <a:gd name="T14" fmla="*/ 2147483647 w 128"/>
              <a:gd name="T15" fmla="*/ 0 h 128"/>
              <a:gd name="T16" fmla="*/ 2147483647 w 128"/>
              <a:gd name="T17" fmla="*/ 2147483647 h 128"/>
              <a:gd name="T18" fmla="*/ 2147483647 w 128"/>
              <a:gd name="T19" fmla="*/ 2147483647 h 128"/>
              <a:gd name="T20" fmla="*/ 2147483647 w 128"/>
              <a:gd name="T21" fmla="*/ 2147483647 h 128"/>
              <a:gd name="T22" fmla="*/ 0 w 128"/>
              <a:gd name="T23" fmla="*/ 2147483647 h 128"/>
              <a:gd name="T24" fmla="*/ 0 w 128"/>
              <a:gd name="T25" fmla="*/ 2147483647 h 128"/>
              <a:gd name="T26" fmla="*/ 2147483647 w 128"/>
              <a:gd name="T27" fmla="*/ 2147483647 h 128"/>
              <a:gd name="T28" fmla="*/ 2147483647 w 128"/>
              <a:gd name="T29" fmla="*/ 2147483647 h 128"/>
              <a:gd name="T30" fmla="*/ 2147483647 w 128"/>
              <a:gd name="T31" fmla="*/ 2147483647 h 128"/>
              <a:gd name="T32" fmla="*/ 2147483647 w 128"/>
              <a:gd name="T33" fmla="*/ 2147483647 h 128"/>
              <a:gd name="T34" fmla="*/ 2147483647 w 128"/>
              <a:gd name="T35" fmla="*/ 2147483647 h 128"/>
              <a:gd name="T36" fmla="*/ 2147483647 w 128"/>
              <a:gd name="T37" fmla="*/ 2147483647 h 128"/>
              <a:gd name="T38" fmla="*/ 2147483647 w 128"/>
              <a:gd name="T39" fmla="*/ 2147483647 h 128"/>
              <a:gd name="T40" fmla="*/ 2147483647 w 128"/>
              <a:gd name="T41" fmla="*/ 2147483647 h 128"/>
              <a:gd name="T42" fmla="*/ 2147483647 w 128"/>
              <a:gd name="T43" fmla="*/ 2147483647 h 128"/>
              <a:gd name="T44" fmla="*/ 2147483647 w 128"/>
              <a:gd name="T45" fmla="*/ 2147483647 h 1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8"/>
              <a:gd name="T70" fmla="*/ 0 h 128"/>
              <a:gd name="T71" fmla="*/ 128 w 128"/>
              <a:gd name="T72" fmla="*/ 128 h 12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8" h="128">
                <a:moveTo>
                  <a:pt x="112" y="80"/>
                </a:moveTo>
                <a:lnTo>
                  <a:pt x="88" y="56"/>
                </a:lnTo>
                <a:lnTo>
                  <a:pt x="88" y="40"/>
                </a:lnTo>
                <a:lnTo>
                  <a:pt x="88" y="24"/>
                </a:lnTo>
                <a:lnTo>
                  <a:pt x="72" y="0"/>
                </a:lnTo>
                <a:lnTo>
                  <a:pt x="64" y="0"/>
                </a:lnTo>
                <a:lnTo>
                  <a:pt x="48" y="0"/>
                </a:lnTo>
                <a:lnTo>
                  <a:pt x="40" y="0"/>
                </a:lnTo>
                <a:lnTo>
                  <a:pt x="40" y="8"/>
                </a:lnTo>
                <a:lnTo>
                  <a:pt x="32" y="16"/>
                </a:lnTo>
                <a:lnTo>
                  <a:pt x="24" y="48"/>
                </a:lnTo>
                <a:lnTo>
                  <a:pt x="0" y="64"/>
                </a:lnTo>
                <a:lnTo>
                  <a:pt x="0" y="80"/>
                </a:lnTo>
                <a:lnTo>
                  <a:pt x="16" y="80"/>
                </a:lnTo>
                <a:lnTo>
                  <a:pt x="56" y="104"/>
                </a:lnTo>
                <a:lnTo>
                  <a:pt x="64" y="112"/>
                </a:lnTo>
                <a:lnTo>
                  <a:pt x="96" y="120"/>
                </a:lnTo>
                <a:lnTo>
                  <a:pt x="112" y="128"/>
                </a:lnTo>
                <a:lnTo>
                  <a:pt x="120" y="128"/>
                </a:lnTo>
                <a:lnTo>
                  <a:pt x="120" y="120"/>
                </a:lnTo>
                <a:lnTo>
                  <a:pt x="128" y="112"/>
                </a:lnTo>
                <a:lnTo>
                  <a:pt x="120" y="96"/>
                </a:lnTo>
                <a:lnTo>
                  <a:pt x="112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3" name="Freeform 621"/>
          <p:cNvSpPr>
            <a:spLocks/>
          </p:cNvSpPr>
          <p:nvPr/>
        </p:nvSpPr>
        <p:spPr bwMode="auto">
          <a:xfrm>
            <a:off x="4791626" y="3295186"/>
            <a:ext cx="334055" cy="311329"/>
          </a:xfrm>
          <a:custGeom>
            <a:avLst/>
            <a:gdLst>
              <a:gd name="T0" fmla="*/ 2147483647 w 240"/>
              <a:gd name="T1" fmla="*/ 2147483647 h 224"/>
              <a:gd name="T2" fmla="*/ 2147483647 w 240"/>
              <a:gd name="T3" fmla="*/ 2147483647 h 224"/>
              <a:gd name="T4" fmla="*/ 2147483647 w 240"/>
              <a:gd name="T5" fmla="*/ 2147483647 h 224"/>
              <a:gd name="T6" fmla="*/ 2147483647 w 240"/>
              <a:gd name="T7" fmla="*/ 2147483647 h 224"/>
              <a:gd name="T8" fmla="*/ 2147483647 w 240"/>
              <a:gd name="T9" fmla="*/ 2147483647 h 224"/>
              <a:gd name="T10" fmla="*/ 2147483647 w 240"/>
              <a:gd name="T11" fmla="*/ 2147483647 h 224"/>
              <a:gd name="T12" fmla="*/ 2147483647 w 240"/>
              <a:gd name="T13" fmla="*/ 2147483647 h 224"/>
              <a:gd name="T14" fmla="*/ 2147483647 w 240"/>
              <a:gd name="T15" fmla="*/ 2147483647 h 224"/>
              <a:gd name="T16" fmla="*/ 2147483647 w 240"/>
              <a:gd name="T17" fmla="*/ 2147483647 h 224"/>
              <a:gd name="T18" fmla="*/ 2147483647 w 240"/>
              <a:gd name="T19" fmla="*/ 2147483647 h 224"/>
              <a:gd name="T20" fmla="*/ 2147483647 w 240"/>
              <a:gd name="T21" fmla="*/ 2147483647 h 224"/>
              <a:gd name="T22" fmla="*/ 2147483647 w 240"/>
              <a:gd name="T23" fmla="*/ 2147483647 h 224"/>
              <a:gd name="T24" fmla="*/ 2147483647 w 240"/>
              <a:gd name="T25" fmla="*/ 2147483647 h 224"/>
              <a:gd name="T26" fmla="*/ 2147483647 w 240"/>
              <a:gd name="T27" fmla="*/ 2147483647 h 224"/>
              <a:gd name="T28" fmla="*/ 2147483647 w 240"/>
              <a:gd name="T29" fmla="*/ 2147483647 h 224"/>
              <a:gd name="T30" fmla="*/ 2147483647 w 240"/>
              <a:gd name="T31" fmla="*/ 2147483647 h 224"/>
              <a:gd name="T32" fmla="*/ 2147483647 w 240"/>
              <a:gd name="T33" fmla="*/ 2147483647 h 224"/>
              <a:gd name="T34" fmla="*/ 2147483647 w 240"/>
              <a:gd name="T35" fmla="*/ 2147483647 h 224"/>
              <a:gd name="T36" fmla="*/ 2147483647 w 240"/>
              <a:gd name="T37" fmla="*/ 2147483647 h 224"/>
              <a:gd name="T38" fmla="*/ 2147483647 w 240"/>
              <a:gd name="T39" fmla="*/ 0 h 224"/>
              <a:gd name="T40" fmla="*/ 2147483647 w 240"/>
              <a:gd name="T41" fmla="*/ 2147483647 h 224"/>
              <a:gd name="T42" fmla="*/ 2147483647 w 240"/>
              <a:gd name="T43" fmla="*/ 2147483647 h 224"/>
              <a:gd name="T44" fmla="*/ 0 w 240"/>
              <a:gd name="T45" fmla="*/ 0 h 224"/>
              <a:gd name="T46" fmla="*/ 0 w 240"/>
              <a:gd name="T47" fmla="*/ 2147483647 h 224"/>
              <a:gd name="T48" fmla="*/ 0 w 240"/>
              <a:gd name="T49" fmla="*/ 2147483647 h 224"/>
              <a:gd name="T50" fmla="*/ 2147483647 w 240"/>
              <a:gd name="T51" fmla="*/ 2147483647 h 224"/>
              <a:gd name="T52" fmla="*/ 2147483647 w 240"/>
              <a:gd name="T53" fmla="*/ 2147483647 h 224"/>
              <a:gd name="T54" fmla="*/ 2147483647 w 240"/>
              <a:gd name="T55" fmla="*/ 2147483647 h 224"/>
              <a:gd name="T56" fmla="*/ 2147483647 w 240"/>
              <a:gd name="T57" fmla="*/ 2147483647 h 224"/>
              <a:gd name="T58" fmla="*/ 2147483647 w 240"/>
              <a:gd name="T59" fmla="*/ 2147483647 h 224"/>
              <a:gd name="T60" fmla="*/ 2147483647 w 240"/>
              <a:gd name="T61" fmla="*/ 2147483647 h 224"/>
              <a:gd name="T62" fmla="*/ 2147483647 w 240"/>
              <a:gd name="T63" fmla="*/ 2147483647 h 224"/>
              <a:gd name="T64" fmla="*/ 2147483647 w 240"/>
              <a:gd name="T65" fmla="*/ 2147483647 h 224"/>
              <a:gd name="T66" fmla="*/ 2147483647 w 240"/>
              <a:gd name="T67" fmla="*/ 2147483647 h 224"/>
              <a:gd name="T68" fmla="*/ 2147483647 w 240"/>
              <a:gd name="T69" fmla="*/ 2147483647 h 224"/>
              <a:gd name="T70" fmla="*/ 2147483647 w 240"/>
              <a:gd name="T71" fmla="*/ 2147483647 h 224"/>
              <a:gd name="T72" fmla="*/ 2147483647 w 240"/>
              <a:gd name="T73" fmla="*/ 2147483647 h 224"/>
              <a:gd name="T74" fmla="*/ 2147483647 w 240"/>
              <a:gd name="T75" fmla="*/ 2147483647 h 224"/>
              <a:gd name="T76" fmla="*/ 2147483647 w 240"/>
              <a:gd name="T77" fmla="*/ 2147483647 h 224"/>
              <a:gd name="T78" fmla="*/ 2147483647 w 240"/>
              <a:gd name="T79" fmla="*/ 2147483647 h 224"/>
              <a:gd name="T80" fmla="*/ 2147483647 w 240"/>
              <a:gd name="T81" fmla="*/ 2147483647 h 224"/>
              <a:gd name="T82" fmla="*/ 2147483647 w 240"/>
              <a:gd name="T83" fmla="*/ 2147483647 h 224"/>
              <a:gd name="T84" fmla="*/ 2147483647 w 240"/>
              <a:gd name="T85" fmla="*/ 2147483647 h 224"/>
              <a:gd name="T86" fmla="*/ 2147483647 w 240"/>
              <a:gd name="T87" fmla="*/ 2147483647 h 224"/>
              <a:gd name="T88" fmla="*/ 2147483647 w 240"/>
              <a:gd name="T89" fmla="*/ 2147483647 h 224"/>
              <a:gd name="T90" fmla="*/ 2147483647 w 240"/>
              <a:gd name="T91" fmla="*/ 2147483647 h 2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0"/>
              <a:gd name="T139" fmla="*/ 0 h 224"/>
              <a:gd name="T140" fmla="*/ 240 w 240"/>
              <a:gd name="T141" fmla="*/ 224 h 22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0" h="224">
                <a:moveTo>
                  <a:pt x="208" y="152"/>
                </a:moveTo>
                <a:lnTo>
                  <a:pt x="216" y="128"/>
                </a:lnTo>
                <a:lnTo>
                  <a:pt x="200" y="120"/>
                </a:lnTo>
                <a:lnTo>
                  <a:pt x="200" y="104"/>
                </a:lnTo>
                <a:lnTo>
                  <a:pt x="208" y="88"/>
                </a:lnTo>
                <a:lnTo>
                  <a:pt x="208" y="48"/>
                </a:lnTo>
                <a:lnTo>
                  <a:pt x="192" y="48"/>
                </a:lnTo>
                <a:lnTo>
                  <a:pt x="176" y="32"/>
                </a:lnTo>
                <a:lnTo>
                  <a:pt x="160" y="24"/>
                </a:lnTo>
                <a:lnTo>
                  <a:pt x="144" y="24"/>
                </a:lnTo>
                <a:lnTo>
                  <a:pt x="120" y="32"/>
                </a:lnTo>
                <a:lnTo>
                  <a:pt x="120" y="40"/>
                </a:lnTo>
                <a:lnTo>
                  <a:pt x="104" y="48"/>
                </a:lnTo>
                <a:lnTo>
                  <a:pt x="88" y="48"/>
                </a:lnTo>
                <a:lnTo>
                  <a:pt x="72" y="40"/>
                </a:lnTo>
                <a:lnTo>
                  <a:pt x="56" y="40"/>
                </a:lnTo>
                <a:lnTo>
                  <a:pt x="56" y="24"/>
                </a:lnTo>
                <a:lnTo>
                  <a:pt x="48" y="16"/>
                </a:lnTo>
                <a:lnTo>
                  <a:pt x="48" y="8"/>
                </a:lnTo>
                <a:lnTo>
                  <a:pt x="40" y="0"/>
                </a:lnTo>
                <a:lnTo>
                  <a:pt x="24" y="16"/>
                </a:lnTo>
                <a:lnTo>
                  <a:pt x="8" y="8"/>
                </a:lnTo>
                <a:lnTo>
                  <a:pt x="0" y="0"/>
                </a:lnTo>
                <a:lnTo>
                  <a:pt x="0" y="32"/>
                </a:lnTo>
                <a:lnTo>
                  <a:pt x="0" y="40"/>
                </a:lnTo>
                <a:lnTo>
                  <a:pt x="16" y="64"/>
                </a:lnTo>
                <a:lnTo>
                  <a:pt x="16" y="80"/>
                </a:lnTo>
                <a:lnTo>
                  <a:pt x="16" y="96"/>
                </a:lnTo>
                <a:lnTo>
                  <a:pt x="40" y="120"/>
                </a:lnTo>
                <a:lnTo>
                  <a:pt x="48" y="136"/>
                </a:lnTo>
                <a:lnTo>
                  <a:pt x="56" y="152"/>
                </a:lnTo>
                <a:lnTo>
                  <a:pt x="56" y="144"/>
                </a:lnTo>
                <a:lnTo>
                  <a:pt x="72" y="160"/>
                </a:lnTo>
                <a:lnTo>
                  <a:pt x="88" y="176"/>
                </a:lnTo>
                <a:lnTo>
                  <a:pt x="112" y="192"/>
                </a:lnTo>
                <a:lnTo>
                  <a:pt x="136" y="200"/>
                </a:lnTo>
                <a:lnTo>
                  <a:pt x="152" y="192"/>
                </a:lnTo>
                <a:lnTo>
                  <a:pt x="168" y="208"/>
                </a:lnTo>
                <a:lnTo>
                  <a:pt x="208" y="224"/>
                </a:lnTo>
                <a:lnTo>
                  <a:pt x="216" y="224"/>
                </a:lnTo>
                <a:lnTo>
                  <a:pt x="216" y="208"/>
                </a:lnTo>
                <a:lnTo>
                  <a:pt x="240" y="200"/>
                </a:lnTo>
                <a:lnTo>
                  <a:pt x="232" y="184"/>
                </a:lnTo>
                <a:lnTo>
                  <a:pt x="232" y="176"/>
                </a:lnTo>
                <a:lnTo>
                  <a:pt x="216" y="160"/>
                </a:lnTo>
                <a:lnTo>
                  <a:pt x="208" y="1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4" name="Freeform 622"/>
          <p:cNvSpPr>
            <a:spLocks/>
          </p:cNvSpPr>
          <p:nvPr/>
        </p:nvSpPr>
        <p:spPr bwMode="auto">
          <a:xfrm>
            <a:off x="5081367" y="3362223"/>
            <a:ext cx="288605" cy="265880"/>
          </a:xfrm>
          <a:custGeom>
            <a:avLst/>
            <a:gdLst>
              <a:gd name="T0" fmla="*/ 2147483647 w 208"/>
              <a:gd name="T1" fmla="*/ 2147483647 h 192"/>
              <a:gd name="T2" fmla="*/ 2147483647 w 208"/>
              <a:gd name="T3" fmla="*/ 2147483647 h 192"/>
              <a:gd name="T4" fmla="*/ 2147483647 w 208"/>
              <a:gd name="T5" fmla="*/ 2147483647 h 192"/>
              <a:gd name="T6" fmla="*/ 2147483647 w 208"/>
              <a:gd name="T7" fmla="*/ 2147483647 h 192"/>
              <a:gd name="T8" fmla="*/ 2147483647 w 208"/>
              <a:gd name="T9" fmla="*/ 2147483647 h 192"/>
              <a:gd name="T10" fmla="*/ 2147483647 w 208"/>
              <a:gd name="T11" fmla="*/ 2147483647 h 192"/>
              <a:gd name="T12" fmla="*/ 2147483647 w 208"/>
              <a:gd name="T13" fmla="*/ 2147483647 h 192"/>
              <a:gd name="T14" fmla="*/ 2147483647 w 208"/>
              <a:gd name="T15" fmla="*/ 2147483647 h 192"/>
              <a:gd name="T16" fmla="*/ 2147483647 w 208"/>
              <a:gd name="T17" fmla="*/ 2147483647 h 192"/>
              <a:gd name="T18" fmla="*/ 2147483647 w 208"/>
              <a:gd name="T19" fmla="*/ 2147483647 h 192"/>
              <a:gd name="T20" fmla="*/ 2147483647 w 208"/>
              <a:gd name="T21" fmla="*/ 2147483647 h 192"/>
              <a:gd name="T22" fmla="*/ 2147483647 w 208"/>
              <a:gd name="T23" fmla="*/ 2147483647 h 192"/>
              <a:gd name="T24" fmla="*/ 2147483647 w 208"/>
              <a:gd name="T25" fmla="*/ 0 h 192"/>
              <a:gd name="T26" fmla="*/ 2147483647 w 208"/>
              <a:gd name="T27" fmla="*/ 0 h 192"/>
              <a:gd name="T28" fmla="*/ 2147483647 w 208"/>
              <a:gd name="T29" fmla="*/ 0 h 192"/>
              <a:gd name="T30" fmla="*/ 2147483647 w 208"/>
              <a:gd name="T31" fmla="*/ 2147483647 h 192"/>
              <a:gd name="T32" fmla="*/ 2147483647 w 208"/>
              <a:gd name="T33" fmla="*/ 2147483647 h 192"/>
              <a:gd name="T34" fmla="*/ 2147483647 w 208"/>
              <a:gd name="T35" fmla="*/ 2147483647 h 192"/>
              <a:gd name="T36" fmla="*/ 2147483647 w 208"/>
              <a:gd name="T37" fmla="*/ 2147483647 h 192"/>
              <a:gd name="T38" fmla="*/ 2147483647 w 208"/>
              <a:gd name="T39" fmla="*/ 2147483647 h 192"/>
              <a:gd name="T40" fmla="*/ 2147483647 w 208"/>
              <a:gd name="T41" fmla="*/ 2147483647 h 192"/>
              <a:gd name="T42" fmla="*/ 2147483647 w 208"/>
              <a:gd name="T43" fmla="*/ 2147483647 h 192"/>
              <a:gd name="T44" fmla="*/ 2147483647 w 208"/>
              <a:gd name="T45" fmla="*/ 2147483647 h 192"/>
              <a:gd name="T46" fmla="*/ 2147483647 w 208"/>
              <a:gd name="T47" fmla="*/ 2147483647 h 192"/>
              <a:gd name="T48" fmla="*/ 2147483647 w 208"/>
              <a:gd name="T49" fmla="*/ 2147483647 h 192"/>
              <a:gd name="T50" fmla="*/ 2147483647 w 208"/>
              <a:gd name="T51" fmla="*/ 2147483647 h 192"/>
              <a:gd name="T52" fmla="*/ 0 w 208"/>
              <a:gd name="T53" fmla="*/ 2147483647 h 192"/>
              <a:gd name="T54" fmla="*/ 2147483647 w 208"/>
              <a:gd name="T55" fmla="*/ 2147483647 h 192"/>
              <a:gd name="T56" fmla="*/ 2147483647 w 208"/>
              <a:gd name="T57" fmla="*/ 2147483647 h 192"/>
              <a:gd name="T58" fmla="*/ 2147483647 w 208"/>
              <a:gd name="T59" fmla="*/ 2147483647 h 192"/>
              <a:gd name="T60" fmla="*/ 2147483647 w 208"/>
              <a:gd name="T61" fmla="*/ 2147483647 h 192"/>
              <a:gd name="T62" fmla="*/ 2147483647 w 208"/>
              <a:gd name="T63" fmla="*/ 2147483647 h 192"/>
              <a:gd name="T64" fmla="*/ 2147483647 w 208"/>
              <a:gd name="T65" fmla="*/ 2147483647 h 192"/>
              <a:gd name="T66" fmla="*/ 2147483647 w 208"/>
              <a:gd name="T67" fmla="*/ 2147483647 h 192"/>
              <a:gd name="T68" fmla="*/ 2147483647 w 208"/>
              <a:gd name="T69" fmla="*/ 2147483647 h 192"/>
              <a:gd name="T70" fmla="*/ 2147483647 w 208"/>
              <a:gd name="T71" fmla="*/ 2147483647 h 192"/>
              <a:gd name="T72" fmla="*/ 2147483647 w 208"/>
              <a:gd name="T73" fmla="*/ 2147483647 h 192"/>
              <a:gd name="T74" fmla="*/ 2147483647 w 208"/>
              <a:gd name="T75" fmla="*/ 2147483647 h 19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08"/>
              <a:gd name="T115" fmla="*/ 0 h 192"/>
              <a:gd name="T116" fmla="*/ 208 w 208"/>
              <a:gd name="T117" fmla="*/ 192 h 19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08" h="192">
                <a:moveTo>
                  <a:pt x="112" y="184"/>
                </a:moveTo>
                <a:lnTo>
                  <a:pt x="128" y="176"/>
                </a:lnTo>
                <a:lnTo>
                  <a:pt x="120" y="160"/>
                </a:lnTo>
                <a:lnTo>
                  <a:pt x="112" y="144"/>
                </a:lnTo>
                <a:lnTo>
                  <a:pt x="120" y="136"/>
                </a:lnTo>
                <a:lnTo>
                  <a:pt x="136" y="136"/>
                </a:lnTo>
                <a:lnTo>
                  <a:pt x="160" y="96"/>
                </a:lnTo>
                <a:lnTo>
                  <a:pt x="168" y="80"/>
                </a:lnTo>
                <a:lnTo>
                  <a:pt x="176" y="64"/>
                </a:lnTo>
                <a:lnTo>
                  <a:pt x="168" y="56"/>
                </a:lnTo>
                <a:lnTo>
                  <a:pt x="168" y="32"/>
                </a:lnTo>
                <a:lnTo>
                  <a:pt x="208" y="24"/>
                </a:lnTo>
                <a:lnTo>
                  <a:pt x="192" y="0"/>
                </a:lnTo>
                <a:lnTo>
                  <a:pt x="176" y="0"/>
                </a:lnTo>
                <a:lnTo>
                  <a:pt x="152" y="0"/>
                </a:lnTo>
                <a:lnTo>
                  <a:pt x="128" y="8"/>
                </a:lnTo>
                <a:lnTo>
                  <a:pt x="128" y="24"/>
                </a:lnTo>
                <a:lnTo>
                  <a:pt x="120" y="40"/>
                </a:lnTo>
                <a:lnTo>
                  <a:pt x="112" y="48"/>
                </a:lnTo>
                <a:lnTo>
                  <a:pt x="112" y="56"/>
                </a:lnTo>
                <a:lnTo>
                  <a:pt x="104" y="72"/>
                </a:lnTo>
                <a:lnTo>
                  <a:pt x="80" y="80"/>
                </a:lnTo>
                <a:lnTo>
                  <a:pt x="72" y="88"/>
                </a:lnTo>
                <a:lnTo>
                  <a:pt x="56" y="112"/>
                </a:lnTo>
                <a:lnTo>
                  <a:pt x="32" y="112"/>
                </a:lnTo>
                <a:lnTo>
                  <a:pt x="16" y="104"/>
                </a:lnTo>
                <a:lnTo>
                  <a:pt x="0" y="104"/>
                </a:lnTo>
                <a:lnTo>
                  <a:pt x="8" y="112"/>
                </a:lnTo>
                <a:lnTo>
                  <a:pt x="24" y="128"/>
                </a:lnTo>
                <a:lnTo>
                  <a:pt x="24" y="136"/>
                </a:lnTo>
                <a:lnTo>
                  <a:pt x="32" y="152"/>
                </a:lnTo>
                <a:lnTo>
                  <a:pt x="8" y="160"/>
                </a:lnTo>
                <a:lnTo>
                  <a:pt x="8" y="176"/>
                </a:lnTo>
                <a:lnTo>
                  <a:pt x="32" y="168"/>
                </a:lnTo>
                <a:lnTo>
                  <a:pt x="72" y="168"/>
                </a:lnTo>
                <a:lnTo>
                  <a:pt x="88" y="192"/>
                </a:lnTo>
                <a:lnTo>
                  <a:pt x="96" y="192"/>
                </a:lnTo>
                <a:lnTo>
                  <a:pt x="112" y="1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5" name="Freeform 623"/>
          <p:cNvSpPr>
            <a:spLocks/>
          </p:cNvSpPr>
          <p:nvPr/>
        </p:nvSpPr>
        <p:spPr bwMode="auto">
          <a:xfrm>
            <a:off x="5204082" y="3383813"/>
            <a:ext cx="511308" cy="534033"/>
          </a:xfrm>
          <a:custGeom>
            <a:avLst/>
            <a:gdLst>
              <a:gd name="T0" fmla="*/ 2147483647 w 368"/>
              <a:gd name="T1" fmla="*/ 2147483647 h 384"/>
              <a:gd name="T2" fmla="*/ 2147483647 w 368"/>
              <a:gd name="T3" fmla="*/ 2147483647 h 384"/>
              <a:gd name="T4" fmla="*/ 2147483647 w 368"/>
              <a:gd name="T5" fmla="*/ 2147483647 h 384"/>
              <a:gd name="T6" fmla="*/ 2147483647 w 368"/>
              <a:gd name="T7" fmla="*/ 2147483647 h 384"/>
              <a:gd name="T8" fmla="*/ 2147483647 w 368"/>
              <a:gd name="T9" fmla="*/ 2147483647 h 384"/>
              <a:gd name="T10" fmla="*/ 2147483647 w 368"/>
              <a:gd name="T11" fmla="*/ 2147483647 h 384"/>
              <a:gd name="T12" fmla="*/ 2147483647 w 368"/>
              <a:gd name="T13" fmla="*/ 2147483647 h 384"/>
              <a:gd name="T14" fmla="*/ 2147483647 w 368"/>
              <a:gd name="T15" fmla="*/ 2147483647 h 384"/>
              <a:gd name="T16" fmla="*/ 2147483647 w 368"/>
              <a:gd name="T17" fmla="*/ 2147483647 h 384"/>
              <a:gd name="T18" fmla="*/ 2147483647 w 368"/>
              <a:gd name="T19" fmla="*/ 2147483647 h 384"/>
              <a:gd name="T20" fmla="*/ 2147483647 w 368"/>
              <a:gd name="T21" fmla="*/ 2147483647 h 384"/>
              <a:gd name="T22" fmla="*/ 2147483647 w 368"/>
              <a:gd name="T23" fmla="*/ 2147483647 h 384"/>
              <a:gd name="T24" fmla="*/ 2147483647 w 368"/>
              <a:gd name="T25" fmla="*/ 0 h 384"/>
              <a:gd name="T26" fmla="*/ 2147483647 w 368"/>
              <a:gd name="T27" fmla="*/ 2147483647 h 384"/>
              <a:gd name="T28" fmla="*/ 2147483647 w 368"/>
              <a:gd name="T29" fmla="*/ 2147483647 h 384"/>
              <a:gd name="T30" fmla="*/ 2147483647 w 368"/>
              <a:gd name="T31" fmla="*/ 2147483647 h 384"/>
              <a:gd name="T32" fmla="*/ 2147483647 w 368"/>
              <a:gd name="T33" fmla="*/ 2147483647 h 384"/>
              <a:gd name="T34" fmla="*/ 2147483647 w 368"/>
              <a:gd name="T35" fmla="*/ 2147483647 h 384"/>
              <a:gd name="T36" fmla="*/ 2147483647 w 368"/>
              <a:gd name="T37" fmla="*/ 2147483647 h 384"/>
              <a:gd name="T38" fmla="*/ 2147483647 w 368"/>
              <a:gd name="T39" fmla="*/ 2147483647 h 384"/>
              <a:gd name="T40" fmla="*/ 2147483647 w 368"/>
              <a:gd name="T41" fmla="*/ 2147483647 h 384"/>
              <a:gd name="T42" fmla="*/ 2147483647 w 368"/>
              <a:gd name="T43" fmla="*/ 2147483647 h 384"/>
              <a:gd name="T44" fmla="*/ 2147483647 w 368"/>
              <a:gd name="T45" fmla="*/ 2147483647 h 384"/>
              <a:gd name="T46" fmla="*/ 2147483647 w 368"/>
              <a:gd name="T47" fmla="*/ 2147483647 h 384"/>
              <a:gd name="T48" fmla="*/ 2147483647 w 368"/>
              <a:gd name="T49" fmla="*/ 2147483647 h 384"/>
              <a:gd name="T50" fmla="*/ 2147483647 w 368"/>
              <a:gd name="T51" fmla="*/ 2147483647 h 384"/>
              <a:gd name="T52" fmla="*/ 2147483647 w 368"/>
              <a:gd name="T53" fmla="*/ 2147483647 h 384"/>
              <a:gd name="T54" fmla="*/ 2147483647 w 368"/>
              <a:gd name="T55" fmla="*/ 2147483647 h 384"/>
              <a:gd name="T56" fmla="*/ 2147483647 w 368"/>
              <a:gd name="T57" fmla="*/ 2147483647 h 384"/>
              <a:gd name="T58" fmla="*/ 2147483647 w 368"/>
              <a:gd name="T59" fmla="*/ 2147483647 h 384"/>
              <a:gd name="T60" fmla="*/ 2147483647 w 368"/>
              <a:gd name="T61" fmla="*/ 2147483647 h 384"/>
              <a:gd name="T62" fmla="*/ 2147483647 w 368"/>
              <a:gd name="T63" fmla="*/ 2147483647 h 384"/>
              <a:gd name="T64" fmla="*/ 2147483647 w 368"/>
              <a:gd name="T65" fmla="*/ 2147483647 h 384"/>
              <a:gd name="T66" fmla="*/ 2147483647 w 368"/>
              <a:gd name="T67" fmla="*/ 2147483647 h 384"/>
              <a:gd name="T68" fmla="*/ 2147483647 w 368"/>
              <a:gd name="T69" fmla="*/ 2147483647 h 384"/>
              <a:gd name="T70" fmla="*/ 2147483647 w 368"/>
              <a:gd name="T71" fmla="*/ 2147483647 h 38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68"/>
              <a:gd name="T109" fmla="*/ 0 h 384"/>
              <a:gd name="T110" fmla="*/ 368 w 368"/>
              <a:gd name="T111" fmla="*/ 384 h 38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68" h="384">
                <a:moveTo>
                  <a:pt x="328" y="168"/>
                </a:moveTo>
                <a:lnTo>
                  <a:pt x="344" y="160"/>
                </a:lnTo>
                <a:lnTo>
                  <a:pt x="352" y="136"/>
                </a:lnTo>
                <a:lnTo>
                  <a:pt x="368" y="120"/>
                </a:lnTo>
                <a:lnTo>
                  <a:pt x="368" y="112"/>
                </a:lnTo>
                <a:lnTo>
                  <a:pt x="352" y="104"/>
                </a:lnTo>
                <a:lnTo>
                  <a:pt x="336" y="104"/>
                </a:lnTo>
                <a:lnTo>
                  <a:pt x="320" y="112"/>
                </a:lnTo>
                <a:lnTo>
                  <a:pt x="304" y="128"/>
                </a:lnTo>
                <a:lnTo>
                  <a:pt x="288" y="128"/>
                </a:lnTo>
                <a:lnTo>
                  <a:pt x="272" y="128"/>
                </a:lnTo>
                <a:lnTo>
                  <a:pt x="264" y="120"/>
                </a:lnTo>
                <a:lnTo>
                  <a:pt x="256" y="120"/>
                </a:lnTo>
                <a:lnTo>
                  <a:pt x="248" y="136"/>
                </a:lnTo>
                <a:lnTo>
                  <a:pt x="240" y="136"/>
                </a:lnTo>
                <a:lnTo>
                  <a:pt x="224" y="128"/>
                </a:lnTo>
                <a:lnTo>
                  <a:pt x="192" y="128"/>
                </a:lnTo>
                <a:lnTo>
                  <a:pt x="152" y="104"/>
                </a:lnTo>
                <a:lnTo>
                  <a:pt x="168" y="80"/>
                </a:lnTo>
                <a:lnTo>
                  <a:pt x="144" y="72"/>
                </a:lnTo>
                <a:lnTo>
                  <a:pt x="136" y="56"/>
                </a:lnTo>
                <a:lnTo>
                  <a:pt x="144" y="48"/>
                </a:lnTo>
                <a:lnTo>
                  <a:pt x="144" y="32"/>
                </a:lnTo>
                <a:lnTo>
                  <a:pt x="160" y="8"/>
                </a:lnTo>
                <a:lnTo>
                  <a:pt x="152" y="0"/>
                </a:lnTo>
                <a:lnTo>
                  <a:pt x="128" y="0"/>
                </a:lnTo>
                <a:lnTo>
                  <a:pt x="112" y="0"/>
                </a:lnTo>
                <a:lnTo>
                  <a:pt x="120" y="8"/>
                </a:lnTo>
                <a:lnTo>
                  <a:pt x="80" y="16"/>
                </a:lnTo>
                <a:lnTo>
                  <a:pt x="80" y="40"/>
                </a:lnTo>
                <a:lnTo>
                  <a:pt x="88" y="48"/>
                </a:lnTo>
                <a:lnTo>
                  <a:pt x="80" y="64"/>
                </a:lnTo>
                <a:lnTo>
                  <a:pt x="72" y="80"/>
                </a:lnTo>
                <a:lnTo>
                  <a:pt x="48" y="120"/>
                </a:lnTo>
                <a:lnTo>
                  <a:pt x="32" y="120"/>
                </a:lnTo>
                <a:lnTo>
                  <a:pt x="24" y="128"/>
                </a:lnTo>
                <a:lnTo>
                  <a:pt x="32" y="144"/>
                </a:lnTo>
                <a:lnTo>
                  <a:pt x="40" y="160"/>
                </a:lnTo>
                <a:lnTo>
                  <a:pt x="24" y="168"/>
                </a:lnTo>
                <a:lnTo>
                  <a:pt x="8" y="176"/>
                </a:lnTo>
                <a:lnTo>
                  <a:pt x="0" y="176"/>
                </a:lnTo>
                <a:lnTo>
                  <a:pt x="16" y="200"/>
                </a:lnTo>
                <a:lnTo>
                  <a:pt x="32" y="216"/>
                </a:lnTo>
                <a:lnTo>
                  <a:pt x="56" y="200"/>
                </a:lnTo>
                <a:lnTo>
                  <a:pt x="64" y="272"/>
                </a:lnTo>
                <a:lnTo>
                  <a:pt x="72" y="304"/>
                </a:lnTo>
                <a:lnTo>
                  <a:pt x="96" y="344"/>
                </a:lnTo>
                <a:lnTo>
                  <a:pt x="104" y="360"/>
                </a:lnTo>
                <a:lnTo>
                  <a:pt x="120" y="384"/>
                </a:lnTo>
                <a:lnTo>
                  <a:pt x="128" y="368"/>
                </a:lnTo>
                <a:lnTo>
                  <a:pt x="144" y="352"/>
                </a:lnTo>
                <a:lnTo>
                  <a:pt x="152" y="336"/>
                </a:lnTo>
                <a:lnTo>
                  <a:pt x="152" y="304"/>
                </a:lnTo>
                <a:lnTo>
                  <a:pt x="160" y="280"/>
                </a:lnTo>
                <a:lnTo>
                  <a:pt x="184" y="256"/>
                </a:lnTo>
                <a:lnTo>
                  <a:pt x="216" y="240"/>
                </a:lnTo>
                <a:lnTo>
                  <a:pt x="232" y="224"/>
                </a:lnTo>
                <a:lnTo>
                  <a:pt x="240" y="200"/>
                </a:lnTo>
                <a:lnTo>
                  <a:pt x="264" y="200"/>
                </a:lnTo>
                <a:lnTo>
                  <a:pt x="256" y="168"/>
                </a:lnTo>
                <a:lnTo>
                  <a:pt x="248" y="160"/>
                </a:lnTo>
                <a:lnTo>
                  <a:pt x="256" y="152"/>
                </a:lnTo>
                <a:lnTo>
                  <a:pt x="256" y="144"/>
                </a:lnTo>
                <a:lnTo>
                  <a:pt x="272" y="144"/>
                </a:lnTo>
                <a:lnTo>
                  <a:pt x="280" y="152"/>
                </a:lnTo>
                <a:lnTo>
                  <a:pt x="304" y="160"/>
                </a:lnTo>
                <a:lnTo>
                  <a:pt x="304" y="168"/>
                </a:lnTo>
                <a:lnTo>
                  <a:pt x="296" y="176"/>
                </a:lnTo>
                <a:lnTo>
                  <a:pt x="312" y="176"/>
                </a:lnTo>
                <a:lnTo>
                  <a:pt x="304" y="192"/>
                </a:lnTo>
                <a:lnTo>
                  <a:pt x="312" y="208"/>
                </a:lnTo>
                <a:lnTo>
                  <a:pt x="320" y="192"/>
                </a:lnTo>
                <a:lnTo>
                  <a:pt x="328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6" name="Freeform 624"/>
          <p:cNvSpPr>
            <a:spLocks/>
          </p:cNvSpPr>
          <p:nvPr/>
        </p:nvSpPr>
        <p:spPr bwMode="auto">
          <a:xfrm>
            <a:off x="5070005" y="3328136"/>
            <a:ext cx="255654" cy="189752"/>
          </a:xfrm>
          <a:custGeom>
            <a:avLst/>
            <a:gdLst>
              <a:gd name="T0" fmla="*/ 2147483647 w 184"/>
              <a:gd name="T1" fmla="*/ 2147483647 h 136"/>
              <a:gd name="T2" fmla="*/ 2147483647 w 184"/>
              <a:gd name="T3" fmla="*/ 2147483647 h 136"/>
              <a:gd name="T4" fmla="*/ 2147483647 w 184"/>
              <a:gd name="T5" fmla="*/ 2147483647 h 136"/>
              <a:gd name="T6" fmla="*/ 2147483647 w 184"/>
              <a:gd name="T7" fmla="*/ 0 h 136"/>
              <a:gd name="T8" fmla="*/ 2147483647 w 184"/>
              <a:gd name="T9" fmla="*/ 2147483647 h 136"/>
              <a:gd name="T10" fmla="*/ 2147483647 w 184"/>
              <a:gd name="T11" fmla="*/ 2147483647 h 136"/>
              <a:gd name="T12" fmla="*/ 2147483647 w 184"/>
              <a:gd name="T13" fmla="*/ 2147483647 h 136"/>
              <a:gd name="T14" fmla="*/ 2147483647 w 184"/>
              <a:gd name="T15" fmla="*/ 2147483647 h 136"/>
              <a:gd name="T16" fmla="*/ 2147483647 w 184"/>
              <a:gd name="T17" fmla="*/ 2147483647 h 136"/>
              <a:gd name="T18" fmla="*/ 2147483647 w 184"/>
              <a:gd name="T19" fmla="*/ 2147483647 h 136"/>
              <a:gd name="T20" fmla="*/ 2147483647 w 184"/>
              <a:gd name="T21" fmla="*/ 2147483647 h 136"/>
              <a:gd name="T22" fmla="*/ 2147483647 w 184"/>
              <a:gd name="T23" fmla="*/ 2147483647 h 136"/>
              <a:gd name="T24" fmla="*/ 2147483647 w 184"/>
              <a:gd name="T25" fmla="*/ 2147483647 h 136"/>
              <a:gd name="T26" fmla="*/ 2147483647 w 184"/>
              <a:gd name="T27" fmla="*/ 2147483647 h 136"/>
              <a:gd name="T28" fmla="*/ 2147483647 w 184"/>
              <a:gd name="T29" fmla="*/ 2147483647 h 136"/>
              <a:gd name="T30" fmla="*/ 2147483647 w 184"/>
              <a:gd name="T31" fmla="*/ 2147483647 h 136"/>
              <a:gd name="T32" fmla="*/ 0 w 184"/>
              <a:gd name="T33" fmla="*/ 2147483647 h 136"/>
              <a:gd name="T34" fmla="*/ 0 w 184"/>
              <a:gd name="T35" fmla="*/ 2147483647 h 136"/>
              <a:gd name="T36" fmla="*/ 2147483647 w 184"/>
              <a:gd name="T37" fmla="*/ 2147483647 h 136"/>
              <a:gd name="T38" fmla="*/ 2147483647 w 184"/>
              <a:gd name="T39" fmla="*/ 2147483647 h 136"/>
              <a:gd name="T40" fmla="*/ 2147483647 w 184"/>
              <a:gd name="T41" fmla="*/ 2147483647 h 136"/>
              <a:gd name="T42" fmla="*/ 2147483647 w 184"/>
              <a:gd name="T43" fmla="*/ 2147483647 h 136"/>
              <a:gd name="T44" fmla="*/ 2147483647 w 184"/>
              <a:gd name="T45" fmla="*/ 2147483647 h 136"/>
              <a:gd name="T46" fmla="*/ 2147483647 w 184"/>
              <a:gd name="T47" fmla="*/ 2147483647 h 136"/>
              <a:gd name="T48" fmla="*/ 2147483647 w 184"/>
              <a:gd name="T49" fmla="*/ 2147483647 h 136"/>
              <a:gd name="T50" fmla="*/ 2147483647 w 184"/>
              <a:gd name="T51" fmla="*/ 2147483647 h 136"/>
              <a:gd name="T52" fmla="*/ 2147483647 w 184"/>
              <a:gd name="T53" fmla="*/ 2147483647 h 136"/>
              <a:gd name="T54" fmla="*/ 2147483647 w 184"/>
              <a:gd name="T55" fmla="*/ 2147483647 h 136"/>
              <a:gd name="T56" fmla="*/ 2147483647 w 184"/>
              <a:gd name="T57" fmla="*/ 2147483647 h 136"/>
              <a:gd name="T58" fmla="*/ 2147483647 w 184"/>
              <a:gd name="T59" fmla="*/ 2147483647 h 136"/>
              <a:gd name="T60" fmla="*/ 2147483647 w 184"/>
              <a:gd name="T61" fmla="*/ 2147483647 h 136"/>
              <a:gd name="T62" fmla="*/ 2147483647 w 184"/>
              <a:gd name="T63" fmla="*/ 2147483647 h 136"/>
              <a:gd name="T64" fmla="*/ 2147483647 w 184"/>
              <a:gd name="T65" fmla="*/ 2147483647 h 136"/>
              <a:gd name="T66" fmla="*/ 2147483647 w 184"/>
              <a:gd name="T67" fmla="*/ 2147483647 h 136"/>
              <a:gd name="T68" fmla="*/ 2147483647 w 184"/>
              <a:gd name="T69" fmla="*/ 2147483647 h 1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"/>
              <a:gd name="T106" fmla="*/ 0 h 136"/>
              <a:gd name="T107" fmla="*/ 184 w 184"/>
              <a:gd name="T108" fmla="*/ 136 h 1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" h="136">
                <a:moveTo>
                  <a:pt x="168" y="8"/>
                </a:moveTo>
                <a:lnTo>
                  <a:pt x="152" y="16"/>
                </a:lnTo>
                <a:lnTo>
                  <a:pt x="144" y="16"/>
                </a:lnTo>
                <a:lnTo>
                  <a:pt x="136" y="0"/>
                </a:lnTo>
                <a:lnTo>
                  <a:pt x="120" y="8"/>
                </a:lnTo>
                <a:lnTo>
                  <a:pt x="112" y="16"/>
                </a:lnTo>
                <a:lnTo>
                  <a:pt x="96" y="24"/>
                </a:lnTo>
                <a:lnTo>
                  <a:pt x="88" y="16"/>
                </a:lnTo>
                <a:lnTo>
                  <a:pt x="80" y="16"/>
                </a:lnTo>
                <a:lnTo>
                  <a:pt x="64" y="8"/>
                </a:lnTo>
                <a:lnTo>
                  <a:pt x="56" y="32"/>
                </a:lnTo>
                <a:lnTo>
                  <a:pt x="40" y="40"/>
                </a:lnTo>
                <a:lnTo>
                  <a:pt x="32" y="48"/>
                </a:lnTo>
                <a:lnTo>
                  <a:pt x="16" y="40"/>
                </a:lnTo>
                <a:lnTo>
                  <a:pt x="8" y="40"/>
                </a:lnTo>
                <a:lnTo>
                  <a:pt x="8" y="64"/>
                </a:lnTo>
                <a:lnTo>
                  <a:pt x="0" y="80"/>
                </a:lnTo>
                <a:lnTo>
                  <a:pt x="0" y="96"/>
                </a:lnTo>
                <a:lnTo>
                  <a:pt x="16" y="104"/>
                </a:lnTo>
                <a:lnTo>
                  <a:pt x="8" y="128"/>
                </a:lnTo>
                <a:lnTo>
                  <a:pt x="24" y="128"/>
                </a:lnTo>
                <a:lnTo>
                  <a:pt x="40" y="136"/>
                </a:lnTo>
                <a:lnTo>
                  <a:pt x="64" y="136"/>
                </a:lnTo>
                <a:lnTo>
                  <a:pt x="80" y="112"/>
                </a:lnTo>
                <a:lnTo>
                  <a:pt x="88" y="104"/>
                </a:lnTo>
                <a:lnTo>
                  <a:pt x="112" y="96"/>
                </a:lnTo>
                <a:lnTo>
                  <a:pt x="120" y="80"/>
                </a:lnTo>
                <a:lnTo>
                  <a:pt x="120" y="72"/>
                </a:lnTo>
                <a:lnTo>
                  <a:pt x="128" y="64"/>
                </a:lnTo>
                <a:lnTo>
                  <a:pt x="136" y="48"/>
                </a:lnTo>
                <a:lnTo>
                  <a:pt x="136" y="32"/>
                </a:lnTo>
                <a:lnTo>
                  <a:pt x="160" y="24"/>
                </a:lnTo>
                <a:lnTo>
                  <a:pt x="184" y="24"/>
                </a:lnTo>
                <a:lnTo>
                  <a:pt x="176" y="8"/>
                </a:lnTo>
                <a:lnTo>
                  <a:pt x="16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7" name="Freeform 625"/>
          <p:cNvSpPr>
            <a:spLocks/>
          </p:cNvSpPr>
          <p:nvPr/>
        </p:nvSpPr>
        <p:spPr bwMode="auto">
          <a:xfrm>
            <a:off x="5636989" y="3539477"/>
            <a:ext cx="211340" cy="489719"/>
          </a:xfrm>
          <a:custGeom>
            <a:avLst/>
            <a:gdLst>
              <a:gd name="T0" fmla="*/ 2147483647 w 152"/>
              <a:gd name="T1" fmla="*/ 2147483647 h 352"/>
              <a:gd name="T2" fmla="*/ 2147483647 w 152"/>
              <a:gd name="T3" fmla="*/ 2147483647 h 352"/>
              <a:gd name="T4" fmla="*/ 2147483647 w 152"/>
              <a:gd name="T5" fmla="*/ 2147483647 h 352"/>
              <a:gd name="T6" fmla="*/ 2147483647 w 152"/>
              <a:gd name="T7" fmla="*/ 2147483647 h 352"/>
              <a:gd name="T8" fmla="*/ 2147483647 w 152"/>
              <a:gd name="T9" fmla="*/ 2147483647 h 352"/>
              <a:gd name="T10" fmla="*/ 2147483647 w 152"/>
              <a:gd name="T11" fmla="*/ 2147483647 h 352"/>
              <a:gd name="T12" fmla="*/ 2147483647 w 152"/>
              <a:gd name="T13" fmla="*/ 2147483647 h 352"/>
              <a:gd name="T14" fmla="*/ 2147483647 w 152"/>
              <a:gd name="T15" fmla="*/ 2147483647 h 352"/>
              <a:gd name="T16" fmla="*/ 2147483647 w 152"/>
              <a:gd name="T17" fmla="*/ 2147483647 h 352"/>
              <a:gd name="T18" fmla="*/ 2147483647 w 152"/>
              <a:gd name="T19" fmla="*/ 0 h 352"/>
              <a:gd name="T20" fmla="*/ 2147483647 w 152"/>
              <a:gd name="T21" fmla="*/ 0 h 352"/>
              <a:gd name="T22" fmla="*/ 2147483647 w 152"/>
              <a:gd name="T23" fmla="*/ 2147483647 h 352"/>
              <a:gd name="T24" fmla="*/ 2147483647 w 152"/>
              <a:gd name="T25" fmla="*/ 2147483647 h 352"/>
              <a:gd name="T26" fmla="*/ 2147483647 w 152"/>
              <a:gd name="T27" fmla="*/ 2147483647 h 352"/>
              <a:gd name="T28" fmla="*/ 2147483647 w 152"/>
              <a:gd name="T29" fmla="*/ 2147483647 h 352"/>
              <a:gd name="T30" fmla="*/ 2147483647 w 152"/>
              <a:gd name="T31" fmla="*/ 2147483647 h 352"/>
              <a:gd name="T32" fmla="*/ 0 w 152"/>
              <a:gd name="T33" fmla="*/ 2147483647 h 352"/>
              <a:gd name="T34" fmla="*/ 2147483647 w 152"/>
              <a:gd name="T35" fmla="*/ 2147483647 h 352"/>
              <a:gd name="T36" fmla="*/ 2147483647 w 152"/>
              <a:gd name="T37" fmla="*/ 2147483647 h 352"/>
              <a:gd name="T38" fmla="*/ 2147483647 w 152"/>
              <a:gd name="T39" fmla="*/ 2147483647 h 352"/>
              <a:gd name="T40" fmla="*/ 2147483647 w 152"/>
              <a:gd name="T41" fmla="*/ 2147483647 h 352"/>
              <a:gd name="T42" fmla="*/ 2147483647 w 152"/>
              <a:gd name="T43" fmla="*/ 2147483647 h 352"/>
              <a:gd name="T44" fmla="*/ 2147483647 w 152"/>
              <a:gd name="T45" fmla="*/ 2147483647 h 352"/>
              <a:gd name="T46" fmla="*/ 2147483647 w 152"/>
              <a:gd name="T47" fmla="*/ 2147483647 h 352"/>
              <a:gd name="T48" fmla="*/ 2147483647 w 152"/>
              <a:gd name="T49" fmla="*/ 2147483647 h 352"/>
              <a:gd name="T50" fmla="*/ 2147483647 w 152"/>
              <a:gd name="T51" fmla="*/ 2147483647 h 352"/>
              <a:gd name="T52" fmla="*/ 2147483647 w 152"/>
              <a:gd name="T53" fmla="*/ 2147483647 h 352"/>
              <a:gd name="T54" fmla="*/ 2147483647 w 152"/>
              <a:gd name="T55" fmla="*/ 2147483647 h 352"/>
              <a:gd name="T56" fmla="*/ 2147483647 w 152"/>
              <a:gd name="T57" fmla="*/ 2147483647 h 352"/>
              <a:gd name="T58" fmla="*/ 2147483647 w 152"/>
              <a:gd name="T59" fmla="*/ 2147483647 h 352"/>
              <a:gd name="T60" fmla="*/ 2147483647 w 152"/>
              <a:gd name="T61" fmla="*/ 2147483647 h 352"/>
              <a:gd name="T62" fmla="*/ 2147483647 w 152"/>
              <a:gd name="T63" fmla="*/ 2147483647 h 352"/>
              <a:gd name="T64" fmla="*/ 2147483647 w 152"/>
              <a:gd name="T65" fmla="*/ 2147483647 h 352"/>
              <a:gd name="T66" fmla="*/ 2147483647 w 152"/>
              <a:gd name="T67" fmla="*/ 2147483647 h 352"/>
              <a:gd name="T68" fmla="*/ 2147483647 w 152"/>
              <a:gd name="T69" fmla="*/ 2147483647 h 352"/>
              <a:gd name="T70" fmla="*/ 2147483647 w 152"/>
              <a:gd name="T71" fmla="*/ 2147483647 h 352"/>
              <a:gd name="T72" fmla="*/ 2147483647 w 152"/>
              <a:gd name="T73" fmla="*/ 2147483647 h 352"/>
              <a:gd name="T74" fmla="*/ 2147483647 w 152"/>
              <a:gd name="T75" fmla="*/ 2147483647 h 352"/>
              <a:gd name="T76" fmla="*/ 2147483647 w 152"/>
              <a:gd name="T77" fmla="*/ 2147483647 h 352"/>
              <a:gd name="T78" fmla="*/ 2147483647 w 152"/>
              <a:gd name="T79" fmla="*/ 2147483647 h 352"/>
              <a:gd name="T80" fmla="*/ 2147483647 w 152"/>
              <a:gd name="T81" fmla="*/ 2147483647 h 352"/>
              <a:gd name="T82" fmla="*/ 2147483647 w 152"/>
              <a:gd name="T83" fmla="*/ 2147483647 h 352"/>
              <a:gd name="T84" fmla="*/ 2147483647 w 152"/>
              <a:gd name="T85" fmla="*/ 2147483647 h 352"/>
              <a:gd name="T86" fmla="*/ 2147483647 w 152"/>
              <a:gd name="T87" fmla="*/ 2147483647 h 352"/>
              <a:gd name="T88" fmla="*/ 2147483647 w 152"/>
              <a:gd name="T89" fmla="*/ 2147483647 h 352"/>
              <a:gd name="T90" fmla="*/ 2147483647 w 152"/>
              <a:gd name="T91" fmla="*/ 2147483647 h 35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52"/>
              <a:gd name="T139" fmla="*/ 0 h 352"/>
              <a:gd name="T140" fmla="*/ 152 w 152"/>
              <a:gd name="T141" fmla="*/ 352 h 35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52" h="352">
                <a:moveTo>
                  <a:pt x="96" y="104"/>
                </a:moveTo>
                <a:lnTo>
                  <a:pt x="112" y="88"/>
                </a:lnTo>
                <a:lnTo>
                  <a:pt x="88" y="80"/>
                </a:lnTo>
                <a:lnTo>
                  <a:pt x="88" y="72"/>
                </a:lnTo>
                <a:lnTo>
                  <a:pt x="80" y="64"/>
                </a:lnTo>
                <a:lnTo>
                  <a:pt x="72" y="56"/>
                </a:lnTo>
                <a:lnTo>
                  <a:pt x="72" y="48"/>
                </a:lnTo>
                <a:lnTo>
                  <a:pt x="80" y="24"/>
                </a:lnTo>
                <a:lnTo>
                  <a:pt x="72" y="8"/>
                </a:lnTo>
                <a:lnTo>
                  <a:pt x="64" y="0"/>
                </a:lnTo>
                <a:lnTo>
                  <a:pt x="56" y="0"/>
                </a:lnTo>
                <a:lnTo>
                  <a:pt x="56" y="8"/>
                </a:lnTo>
                <a:lnTo>
                  <a:pt x="40" y="24"/>
                </a:lnTo>
                <a:lnTo>
                  <a:pt x="32" y="48"/>
                </a:lnTo>
                <a:lnTo>
                  <a:pt x="16" y="56"/>
                </a:lnTo>
                <a:lnTo>
                  <a:pt x="8" y="80"/>
                </a:lnTo>
                <a:lnTo>
                  <a:pt x="0" y="96"/>
                </a:lnTo>
                <a:lnTo>
                  <a:pt x="8" y="112"/>
                </a:lnTo>
                <a:lnTo>
                  <a:pt x="24" y="160"/>
                </a:lnTo>
                <a:lnTo>
                  <a:pt x="40" y="168"/>
                </a:lnTo>
                <a:lnTo>
                  <a:pt x="56" y="160"/>
                </a:lnTo>
                <a:lnTo>
                  <a:pt x="64" y="168"/>
                </a:lnTo>
                <a:lnTo>
                  <a:pt x="72" y="192"/>
                </a:lnTo>
                <a:lnTo>
                  <a:pt x="72" y="224"/>
                </a:lnTo>
                <a:lnTo>
                  <a:pt x="72" y="264"/>
                </a:lnTo>
                <a:lnTo>
                  <a:pt x="88" y="280"/>
                </a:lnTo>
                <a:lnTo>
                  <a:pt x="96" y="296"/>
                </a:lnTo>
                <a:lnTo>
                  <a:pt x="104" y="312"/>
                </a:lnTo>
                <a:lnTo>
                  <a:pt x="120" y="328"/>
                </a:lnTo>
                <a:lnTo>
                  <a:pt x="144" y="352"/>
                </a:lnTo>
                <a:lnTo>
                  <a:pt x="152" y="344"/>
                </a:lnTo>
                <a:lnTo>
                  <a:pt x="144" y="320"/>
                </a:lnTo>
                <a:lnTo>
                  <a:pt x="136" y="304"/>
                </a:lnTo>
                <a:lnTo>
                  <a:pt x="120" y="288"/>
                </a:lnTo>
                <a:lnTo>
                  <a:pt x="104" y="280"/>
                </a:lnTo>
                <a:lnTo>
                  <a:pt x="96" y="272"/>
                </a:lnTo>
                <a:lnTo>
                  <a:pt x="88" y="240"/>
                </a:lnTo>
                <a:lnTo>
                  <a:pt x="88" y="224"/>
                </a:lnTo>
                <a:lnTo>
                  <a:pt x="96" y="216"/>
                </a:lnTo>
                <a:lnTo>
                  <a:pt x="80" y="192"/>
                </a:lnTo>
                <a:lnTo>
                  <a:pt x="80" y="176"/>
                </a:lnTo>
                <a:lnTo>
                  <a:pt x="80" y="168"/>
                </a:lnTo>
                <a:lnTo>
                  <a:pt x="80" y="152"/>
                </a:lnTo>
                <a:lnTo>
                  <a:pt x="72" y="128"/>
                </a:lnTo>
                <a:lnTo>
                  <a:pt x="88" y="112"/>
                </a:lnTo>
                <a:lnTo>
                  <a:pt x="96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8" name="Freeform 626"/>
          <p:cNvSpPr>
            <a:spLocks/>
          </p:cNvSpPr>
          <p:nvPr/>
        </p:nvSpPr>
        <p:spPr bwMode="auto">
          <a:xfrm>
            <a:off x="5204082" y="3383813"/>
            <a:ext cx="511308" cy="534033"/>
          </a:xfrm>
          <a:custGeom>
            <a:avLst/>
            <a:gdLst>
              <a:gd name="T0" fmla="*/ 2147483647 w 368"/>
              <a:gd name="T1" fmla="*/ 2147483647 h 384"/>
              <a:gd name="T2" fmla="*/ 2147483647 w 368"/>
              <a:gd name="T3" fmla="*/ 2147483647 h 384"/>
              <a:gd name="T4" fmla="*/ 2147483647 w 368"/>
              <a:gd name="T5" fmla="*/ 2147483647 h 384"/>
              <a:gd name="T6" fmla="*/ 2147483647 w 368"/>
              <a:gd name="T7" fmla="*/ 2147483647 h 384"/>
              <a:gd name="T8" fmla="*/ 2147483647 w 368"/>
              <a:gd name="T9" fmla="*/ 2147483647 h 384"/>
              <a:gd name="T10" fmla="*/ 2147483647 w 368"/>
              <a:gd name="T11" fmla="*/ 2147483647 h 384"/>
              <a:gd name="T12" fmla="*/ 2147483647 w 368"/>
              <a:gd name="T13" fmla="*/ 2147483647 h 384"/>
              <a:gd name="T14" fmla="*/ 2147483647 w 368"/>
              <a:gd name="T15" fmla="*/ 2147483647 h 384"/>
              <a:gd name="T16" fmla="*/ 2147483647 w 368"/>
              <a:gd name="T17" fmla="*/ 2147483647 h 384"/>
              <a:gd name="T18" fmla="*/ 2147483647 w 368"/>
              <a:gd name="T19" fmla="*/ 2147483647 h 384"/>
              <a:gd name="T20" fmla="*/ 2147483647 w 368"/>
              <a:gd name="T21" fmla="*/ 2147483647 h 384"/>
              <a:gd name="T22" fmla="*/ 2147483647 w 368"/>
              <a:gd name="T23" fmla="*/ 2147483647 h 384"/>
              <a:gd name="T24" fmla="*/ 2147483647 w 368"/>
              <a:gd name="T25" fmla="*/ 0 h 384"/>
              <a:gd name="T26" fmla="*/ 2147483647 w 368"/>
              <a:gd name="T27" fmla="*/ 0 h 384"/>
              <a:gd name="T28" fmla="*/ 2147483647 w 368"/>
              <a:gd name="T29" fmla="*/ 2147483647 h 384"/>
              <a:gd name="T30" fmla="*/ 2147483647 w 368"/>
              <a:gd name="T31" fmla="*/ 2147483647 h 384"/>
              <a:gd name="T32" fmla="*/ 2147483647 w 368"/>
              <a:gd name="T33" fmla="*/ 2147483647 h 384"/>
              <a:gd name="T34" fmla="*/ 2147483647 w 368"/>
              <a:gd name="T35" fmla="*/ 2147483647 h 384"/>
              <a:gd name="T36" fmla="*/ 2147483647 w 368"/>
              <a:gd name="T37" fmla="*/ 2147483647 h 384"/>
              <a:gd name="T38" fmla="*/ 2147483647 w 368"/>
              <a:gd name="T39" fmla="*/ 2147483647 h 384"/>
              <a:gd name="T40" fmla="*/ 2147483647 w 368"/>
              <a:gd name="T41" fmla="*/ 2147483647 h 384"/>
              <a:gd name="T42" fmla="*/ 0 w 368"/>
              <a:gd name="T43" fmla="*/ 2147483647 h 384"/>
              <a:gd name="T44" fmla="*/ 2147483647 w 368"/>
              <a:gd name="T45" fmla="*/ 2147483647 h 384"/>
              <a:gd name="T46" fmla="*/ 2147483647 w 368"/>
              <a:gd name="T47" fmla="*/ 2147483647 h 384"/>
              <a:gd name="T48" fmla="*/ 2147483647 w 368"/>
              <a:gd name="T49" fmla="*/ 2147483647 h 384"/>
              <a:gd name="T50" fmla="*/ 2147483647 w 368"/>
              <a:gd name="T51" fmla="*/ 2147483647 h 384"/>
              <a:gd name="T52" fmla="*/ 2147483647 w 368"/>
              <a:gd name="T53" fmla="*/ 2147483647 h 384"/>
              <a:gd name="T54" fmla="*/ 2147483647 w 368"/>
              <a:gd name="T55" fmla="*/ 2147483647 h 384"/>
              <a:gd name="T56" fmla="*/ 2147483647 w 368"/>
              <a:gd name="T57" fmla="*/ 2147483647 h 384"/>
              <a:gd name="T58" fmla="*/ 2147483647 w 368"/>
              <a:gd name="T59" fmla="*/ 2147483647 h 384"/>
              <a:gd name="T60" fmla="*/ 2147483647 w 368"/>
              <a:gd name="T61" fmla="*/ 2147483647 h 384"/>
              <a:gd name="T62" fmla="*/ 2147483647 w 368"/>
              <a:gd name="T63" fmla="*/ 2147483647 h 384"/>
              <a:gd name="T64" fmla="*/ 2147483647 w 368"/>
              <a:gd name="T65" fmla="*/ 2147483647 h 384"/>
              <a:gd name="T66" fmla="*/ 2147483647 w 368"/>
              <a:gd name="T67" fmla="*/ 2147483647 h 384"/>
              <a:gd name="T68" fmla="*/ 2147483647 w 368"/>
              <a:gd name="T69" fmla="*/ 2147483647 h 384"/>
              <a:gd name="T70" fmla="*/ 2147483647 w 368"/>
              <a:gd name="T71" fmla="*/ 2147483647 h 384"/>
              <a:gd name="T72" fmla="*/ 2147483647 w 368"/>
              <a:gd name="T73" fmla="*/ 2147483647 h 384"/>
              <a:gd name="T74" fmla="*/ 2147483647 w 368"/>
              <a:gd name="T75" fmla="*/ 2147483647 h 3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68"/>
              <a:gd name="T115" fmla="*/ 0 h 384"/>
              <a:gd name="T116" fmla="*/ 368 w 368"/>
              <a:gd name="T117" fmla="*/ 384 h 38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68" h="384">
                <a:moveTo>
                  <a:pt x="328" y="168"/>
                </a:moveTo>
                <a:lnTo>
                  <a:pt x="344" y="160"/>
                </a:lnTo>
                <a:lnTo>
                  <a:pt x="352" y="136"/>
                </a:lnTo>
                <a:lnTo>
                  <a:pt x="368" y="120"/>
                </a:lnTo>
                <a:lnTo>
                  <a:pt x="368" y="112"/>
                </a:lnTo>
                <a:lnTo>
                  <a:pt x="352" y="104"/>
                </a:lnTo>
                <a:lnTo>
                  <a:pt x="336" y="104"/>
                </a:lnTo>
                <a:lnTo>
                  <a:pt x="320" y="112"/>
                </a:lnTo>
                <a:lnTo>
                  <a:pt x="304" y="128"/>
                </a:lnTo>
                <a:lnTo>
                  <a:pt x="288" y="128"/>
                </a:lnTo>
                <a:lnTo>
                  <a:pt x="272" y="128"/>
                </a:lnTo>
                <a:lnTo>
                  <a:pt x="264" y="120"/>
                </a:lnTo>
                <a:lnTo>
                  <a:pt x="256" y="120"/>
                </a:lnTo>
                <a:lnTo>
                  <a:pt x="248" y="136"/>
                </a:lnTo>
                <a:lnTo>
                  <a:pt x="240" y="136"/>
                </a:lnTo>
                <a:lnTo>
                  <a:pt x="224" y="128"/>
                </a:lnTo>
                <a:lnTo>
                  <a:pt x="192" y="128"/>
                </a:lnTo>
                <a:lnTo>
                  <a:pt x="152" y="104"/>
                </a:lnTo>
                <a:lnTo>
                  <a:pt x="168" y="80"/>
                </a:lnTo>
                <a:lnTo>
                  <a:pt x="144" y="72"/>
                </a:lnTo>
                <a:lnTo>
                  <a:pt x="136" y="56"/>
                </a:lnTo>
                <a:lnTo>
                  <a:pt x="144" y="48"/>
                </a:lnTo>
                <a:lnTo>
                  <a:pt x="144" y="32"/>
                </a:lnTo>
                <a:lnTo>
                  <a:pt x="160" y="8"/>
                </a:lnTo>
                <a:lnTo>
                  <a:pt x="152" y="0"/>
                </a:lnTo>
                <a:lnTo>
                  <a:pt x="128" y="0"/>
                </a:lnTo>
                <a:lnTo>
                  <a:pt x="112" y="0"/>
                </a:lnTo>
                <a:lnTo>
                  <a:pt x="120" y="8"/>
                </a:lnTo>
                <a:lnTo>
                  <a:pt x="80" y="16"/>
                </a:lnTo>
                <a:lnTo>
                  <a:pt x="80" y="40"/>
                </a:lnTo>
                <a:lnTo>
                  <a:pt x="88" y="48"/>
                </a:lnTo>
                <a:lnTo>
                  <a:pt x="80" y="64"/>
                </a:lnTo>
                <a:lnTo>
                  <a:pt x="72" y="80"/>
                </a:lnTo>
                <a:lnTo>
                  <a:pt x="48" y="120"/>
                </a:lnTo>
                <a:lnTo>
                  <a:pt x="32" y="120"/>
                </a:lnTo>
                <a:lnTo>
                  <a:pt x="24" y="128"/>
                </a:lnTo>
                <a:lnTo>
                  <a:pt x="32" y="144"/>
                </a:lnTo>
                <a:lnTo>
                  <a:pt x="40" y="160"/>
                </a:lnTo>
                <a:lnTo>
                  <a:pt x="24" y="168"/>
                </a:lnTo>
                <a:lnTo>
                  <a:pt x="8" y="176"/>
                </a:lnTo>
                <a:lnTo>
                  <a:pt x="0" y="176"/>
                </a:lnTo>
                <a:lnTo>
                  <a:pt x="16" y="200"/>
                </a:lnTo>
                <a:lnTo>
                  <a:pt x="32" y="216"/>
                </a:lnTo>
                <a:lnTo>
                  <a:pt x="56" y="200"/>
                </a:lnTo>
                <a:lnTo>
                  <a:pt x="64" y="272"/>
                </a:lnTo>
                <a:lnTo>
                  <a:pt x="72" y="304"/>
                </a:lnTo>
                <a:lnTo>
                  <a:pt x="96" y="344"/>
                </a:lnTo>
                <a:lnTo>
                  <a:pt x="104" y="360"/>
                </a:lnTo>
                <a:lnTo>
                  <a:pt x="120" y="384"/>
                </a:lnTo>
                <a:lnTo>
                  <a:pt x="128" y="368"/>
                </a:lnTo>
                <a:lnTo>
                  <a:pt x="144" y="352"/>
                </a:lnTo>
                <a:lnTo>
                  <a:pt x="152" y="336"/>
                </a:lnTo>
                <a:lnTo>
                  <a:pt x="152" y="304"/>
                </a:lnTo>
                <a:lnTo>
                  <a:pt x="160" y="280"/>
                </a:lnTo>
                <a:lnTo>
                  <a:pt x="184" y="256"/>
                </a:lnTo>
                <a:lnTo>
                  <a:pt x="216" y="240"/>
                </a:lnTo>
                <a:lnTo>
                  <a:pt x="232" y="224"/>
                </a:lnTo>
                <a:lnTo>
                  <a:pt x="240" y="200"/>
                </a:lnTo>
                <a:lnTo>
                  <a:pt x="264" y="200"/>
                </a:lnTo>
                <a:lnTo>
                  <a:pt x="256" y="168"/>
                </a:lnTo>
                <a:lnTo>
                  <a:pt x="248" y="160"/>
                </a:lnTo>
                <a:lnTo>
                  <a:pt x="256" y="152"/>
                </a:lnTo>
                <a:lnTo>
                  <a:pt x="256" y="144"/>
                </a:lnTo>
                <a:lnTo>
                  <a:pt x="272" y="144"/>
                </a:lnTo>
                <a:lnTo>
                  <a:pt x="280" y="152"/>
                </a:lnTo>
                <a:lnTo>
                  <a:pt x="304" y="160"/>
                </a:lnTo>
                <a:lnTo>
                  <a:pt x="304" y="168"/>
                </a:lnTo>
                <a:lnTo>
                  <a:pt x="296" y="176"/>
                </a:lnTo>
                <a:lnTo>
                  <a:pt x="312" y="176"/>
                </a:lnTo>
                <a:lnTo>
                  <a:pt x="304" y="192"/>
                </a:lnTo>
                <a:lnTo>
                  <a:pt x="312" y="208"/>
                </a:lnTo>
                <a:lnTo>
                  <a:pt x="320" y="192"/>
                </a:lnTo>
                <a:lnTo>
                  <a:pt x="328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9" name="Freeform 627"/>
          <p:cNvSpPr>
            <a:spLocks/>
          </p:cNvSpPr>
          <p:nvPr/>
        </p:nvSpPr>
        <p:spPr bwMode="auto">
          <a:xfrm>
            <a:off x="5636989" y="3539477"/>
            <a:ext cx="211340" cy="489719"/>
          </a:xfrm>
          <a:custGeom>
            <a:avLst/>
            <a:gdLst>
              <a:gd name="T0" fmla="*/ 2147483647 w 152"/>
              <a:gd name="T1" fmla="*/ 2147483647 h 352"/>
              <a:gd name="T2" fmla="*/ 2147483647 w 152"/>
              <a:gd name="T3" fmla="*/ 2147483647 h 352"/>
              <a:gd name="T4" fmla="*/ 2147483647 w 152"/>
              <a:gd name="T5" fmla="*/ 2147483647 h 352"/>
              <a:gd name="T6" fmla="*/ 2147483647 w 152"/>
              <a:gd name="T7" fmla="*/ 2147483647 h 352"/>
              <a:gd name="T8" fmla="*/ 2147483647 w 152"/>
              <a:gd name="T9" fmla="*/ 2147483647 h 352"/>
              <a:gd name="T10" fmla="*/ 2147483647 w 152"/>
              <a:gd name="T11" fmla="*/ 0 h 352"/>
              <a:gd name="T12" fmla="*/ 2147483647 w 152"/>
              <a:gd name="T13" fmla="*/ 2147483647 h 352"/>
              <a:gd name="T14" fmla="*/ 2147483647 w 152"/>
              <a:gd name="T15" fmla="*/ 2147483647 h 352"/>
              <a:gd name="T16" fmla="*/ 0 w 152"/>
              <a:gd name="T17" fmla="*/ 2147483647 h 352"/>
              <a:gd name="T18" fmla="*/ 2147483647 w 152"/>
              <a:gd name="T19" fmla="*/ 2147483647 h 352"/>
              <a:gd name="T20" fmla="*/ 2147483647 w 152"/>
              <a:gd name="T21" fmla="*/ 2147483647 h 352"/>
              <a:gd name="T22" fmla="*/ 2147483647 w 152"/>
              <a:gd name="T23" fmla="*/ 2147483647 h 352"/>
              <a:gd name="T24" fmla="*/ 2147483647 w 152"/>
              <a:gd name="T25" fmla="*/ 2147483647 h 352"/>
              <a:gd name="T26" fmla="*/ 2147483647 w 152"/>
              <a:gd name="T27" fmla="*/ 2147483647 h 352"/>
              <a:gd name="T28" fmla="*/ 2147483647 w 152"/>
              <a:gd name="T29" fmla="*/ 2147483647 h 352"/>
              <a:gd name="T30" fmla="*/ 2147483647 w 152"/>
              <a:gd name="T31" fmla="*/ 2147483647 h 352"/>
              <a:gd name="T32" fmla="*/ 2147483647 w 152"/>
              <a:gd name="T33" fmla="*/ 2147483647 h 352"/>
              <a:gd name="T34" fmla="*/ 2147483647 w 152"/>
              <a:gd name="T35" fmla="*/ 2147483647 h 352"/>
              <a:gd name="T36" fmla="*/ 2147483647 w 152"/>
              <a:gd name="T37" fmla="*/ 2147483647 h 352"/>
              <a:gd name="T38" fmla="*/ 2147483647 w 152"/>
              <a:gd name="T39" fmla="*/ 2147483647 h 352"/>
              <a:gd name="T40" fmla="*/ 2147483647 w 152"/>
              <a:gd name="T41" fmla="*/ 2147483647 h 352"/>
              <a:gd name="T42" fmla="*/ 2147483647 w 152"/>
              <a:gd name="T43" fmla="*/ 2147483647 h 352"/>
              <a:gd name="T44" fmla="*/ 2147483647 w 152"/>
              <a:gd name="T45" fmla="*/ 2147483647 h 352"/>
              <a:gd name="T46" fmla="*/ 2147483647 w 152"/>
              <a:gd name="T47" fmla="*/ 2147483647 h 352"/>
              <a:gd name="T48" fmla="*/ 2147483647 w 152"/>
              <a:gd name="T49" fmla="*/ 2147483647 h 352"/>
              <a:gd name="T50" fmla="*/ 2147483647 w 152"/>
              <a:gd name="T51" fmla="*/ 2147483647 h 352"/>
              <a:gd name="T52" fmla="*/ 2147483647 w 152"/>
              <a:gd name="T53" fmla="*/ 2147483647 h 352"/>
              <a:gd name="T54" fmla="*/ 2147483647 w 152"/>
              <a:gd name="T55" fmla="*/ 2147483647 h 352"/>
              <a:gd name="T56" fmla="*/ 2147483647 w 152"/>
              <a:gd name="T57" fmla="*/ 0 h 352"/>
              <a:gd name="T58" fmla="*/ 2147483647 w 152"/>
              <a:gd name="T59" fmla="*/ 2147483647 h 352"/>
              <a:gd name="T60" fmla="*/ 2147483647 w 152"/>
              <a:gd name="T61" fmla="*/ 2147483647 h 352"/>
              <a:gd name="T62" fmla="*/ 0 w 152"/>
              <a:gd name="T63" fmla="*/ 2147483647 h 352"/>
              <a:gd name="T64" fmla="*/ 2147483647 w 152"/>
              <a:gd name="T65" fmla="*/ 2147483647 h 352"/>
              <a:gd name="T66" fmla="*/ 2147483647 w 152"/>
              <a:gd name="T67" fmla="*/ 2147483647 h 352"/>
              <a:gd name="T68" fmla="*/ 2147483647 w 152"/>
              <a:gd name="T69" fmla="*/ 2147483647 h 352"/>
              <a:gd name="T70" fmla="*/ 2147483647 w 152"/>
              <a:gd name="T71" fmla="*/ 2147483647 h 352"/>
              <a:gd name="T72" fmla="*/ 2147483647 w 152"/>
              <a:gd name="T73" fmla="*/ 2147483647 h 352"/>
              <a:gd name="T74" fmla="*/ 2147483647 w 152"/>
              <a:gd name="T75" fmla="*/ 2147483647 h 352"/>
              <a:gd name="T76" fmla="*/ 2147483647 w 152"/>
              <a:gd name="T77" fmla="*/ 2147483647 h 352"/>
              <a:gd name="T78" fmla="*/ 2147483647 w 152"/>
              <a:gd name="T79" fmla="*/ 2147483647 h 352"/>
              <a:gd name="T80" fmla="*/ 2147483647 w 152"/>
              <a:gd name="T81" fmla="*/ 2147483647 h 352"/>
              <a:gd name="T82" fmla="*/ 2147483647 w 152"/>
              <a:gd name="T83" fmla="*/ 2147483647 h 352"/>
              <a:gd name="T84" fmla="*/ 2147483647 w 152"/>
              <a:gd name="T85" fmla="*/ 2147483647 h 352"/>
              <a:gd name="T86" fmla="*/ 2147483647 w 152"/>
              <a:gd name="T87" fmla="*/ 2147483647 h 352"/>
              <a:gd name="T88" fmla="*/ 2147483647 w 152"/>
              <a:gd name="T89" fmla="*/ 2147483647 h 352"/>
              <a:gd name="T90" fmla="*/ 2147483647 w 152"/>
              <a:gd name="T91" fmla="*/ 2147483647 h 35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52"/>
              <a:gd name="T139" fmla="*/ 0 h 352"/>
              <a:gd name="T140" fmla="*/ 152 w 152"/>
              <a:gd name="T141" fmla="*/ 352 h 35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52" h="352">
                <a:moveTo>
                  <a:pt x="96" y="104"/>
                </a:moveTo>
                <a:lnTo>
                  <a:pt x="96" y="104"/>
                </a:lnTo>
                <a:lnTo>
                  <a:pt x="112" y="88"/>
                </a:lnTo>
                <a:lnTo>
                  <a:pt x="88" y="80"/>
                </a:lnTo>
                <a:lnTo>
                  <a:pt x="88" y="72"/>
                </a:lnTo>
                <a:lnTo>
                  <a:pt x="80" y="64"/>
                </a:lnTo>
                <a:lnTo>
                  <a:pt x="72" y="56"/>
                </a:lnTo>
                <a:lnTo>
                  <a:pt x="72" y="48"/>
                </a:lnTo>
                <a:lnTo>
                  <a:pt x="80" y="24"/>
                </a:lnTo>
                <a:lnTo>
                  <a:pt x="72" y="8"/>
                </a:lnTo>
                <a:lnTo>
                  <a:pt x="64" y="0"/>
                </a:lnTo>
                <a:lnTo>
                  <a:pt x="56" y="0"/>
                </a:lnTo>
                <a:lnTo>
                  <a:pt x="56" y="8"/>
                </a:lnTo>
                <a:lnTo>
                  <a:pt x="40" y="24"/>
                </a:lnTo>
                <a:lnTo>
                  <a:pt x="32" y="48"/>
                </a:lnTo>
                <a:lnTo>
                  <a:pt x="16" y="56"/>
                </a:lnTo>
                <a:lnTo>
                  <a:pt x="8" y="80"/>
                </a:lnTo>
                <a:lnTo>
                  <a:pt x="0" y="96"/>
                </a:lnTo>
                <a:lnTo>
                  <a:pt x="8" y="112"/>
                </a:lnTo>
                <a:lnTo>
                  <a:pt x="24" y="160"/>
                </a:lnTo>
                <a:lnTo>
                  <a:pt x="40" y="168"/>
                </a:lnTo>
                <a:lnTo>
                  <a:pt x="56" y="160"/>
                </a:lnTo>
                <a:lnTo>
                  <a:pt x="64" y="168"/>
                </a:lnTo>
                <a:lnTo>
                  <a:pt x="72" y="192"/>
                </a:lnTo>
                <a:lnTo>
                  <a:pt x="72" y="224"/>
                </a:lnTo>
                <a:lnTo>
                  <a:pt x="72" y="264"/>
                </a:lnTo>
                <a:lnTo>
                  <a:pt x="88" y="280"/>
                </a:lnTo>
                <a:lnTo>
                  <a:pt x="96" y="296"/>
                </a:lnTo>
                <a:lnTo>
                  <a:pt x="104" y="312"/>
                </a:lnTo>
                <a:lnTo>
                  <a:pt x="120" y="328"/>
                </a:lnTo>
                <a:lnTo>
                  <a:pt x="144" y="352"/>
                </a:lnTo>
                <a:lnTo>
                  <a:pt x="152" y="344"/>
                </a:lnTo>
                <a:lnTo>
                  <a:pt x="144" y="320"/>
                </a:lnTo>
                <a:lnTo>
                  <a:pt x="136" y="304"/>
                </a:lnTo>
                <a:lnTo>
                  <a:pt x="120" y="288"/>
                </a:lnTo>
                <a:lnTo>
                  <a:pt x="104" y="280"/>
                </a:lnTo>
                <a:lnTo>
                  <a:pt x="96" y="272"/>
                </a:lnTo>
                <a:lnTo>
                  <a:pt x="88" y="240"/>
                </a:lnTo>
                <a:lnTo>
                  <a:pt x="88" y="224"/>
                </a:lnTo>
                <a:lnTo>
                  <a:pt x="96" y="216"/>
                </a:lnTo>
                <a:lnTo>
                  <a:pt x="80" y="192"/>
                </a:lnTo>
                <a:lnTo>
                  <a:pt x="80" y="176"/>
                </a:lnTo>
                <a:lnTo>
                  <a:pt x="80" y="168"/>
                </a:lnTo>
                <a:lnTo>
                  <a:pt x="80" y="152"/>
                </a:lnTo>
                <a:lnTo>
                  <a:pt x="72" y="128"/>
                </a:lnTo>
                <a:lnTo>
                  <a:pt x="88" y="112"/>
                </a:lnTo>
                <a:lnTo>
                  <a:pt x="96" y="104"/>
                </a:lnTo>
                <a:lnTo>
                  <a:pt x="112" y="88"/>
                </a:lnTo>
                <a:lnTo>
                  <a:pt x="88" y="80"/>
                </a:lnTo>
                <a:lnTo>
                  <a:pt x="88" y="72"/>
                </a:lnTo>
                <a:lnTo>
                  <a:pt x="80" y="64"/>
                </a:lnTo>
                <a:lnTo>
                  <a:pt x="72" y="56"/>
                </a:lnTo>
                <a:lnTo>
                  <a:pt x="72" y="48"/>
                </a:lnTo>
                <a:lnTo>
                  <a:pt x="80" y="24"/>
                </a:lnTo>
                <a:lnTo>
                  <a:pt x="72" y="8"/>
                </a:lnTo>
                <a:lnTo>
                  <a:pt x="64" y="0"/>
                </a:lnTo>
                <a:lnTo>
                  <a:pt x="56" y="0"/>
                </a:lnTo>
                <a:lnTo>
                  <a:pt x="56" y="8"/>
                </a:lnTo>
                <a:lnTo>
                  <a:pt x="40" y="24"/>
                </a:lnTo>
                <a:lnTo>
                  <a:pt x="32" y="48"/>
                </a:lnTo>
                <a:lnTo>
                  <a:pt x="16" y="56"/>
                </a:lnTo>
                <a:lnTo>
                  <a:pt x="8" y="80"/>
                </a:lnTo>
                <a:lnTo>
                  <a:pt x="0" y="96"/>
                </a:lnTo>
                <a:lnTo>
                  <a:pt x="8" y="112"/>
                </a:lnTo>
                <a:lnTo>
                  <a:pt x="24" y="160"/>
                </a:lnTo>
                <a:lnTo>
                  <a:pt x="40" y="168"/>
                </a:lnTo>
                <a:lnTo>
                  <a:pt x="56" y="160"/>
                </a:lnTo>
                <a:lnTo>
                  <a:pt x="64" y="168"/>
                </a:lnTo>
                <a:lnTo>
                  <a:pt x="72" y="192"/>
                </a:lnTo>
                <a:lnTo>
                  <a:pt x="72" y="224"/>
                </a:lnTo>
                <a:lnTo>
                  <a:pt x="72" y="264"/>
                </a:lnTo>
                <a:lnTo>
                  <a:pt x="88" y="280"/>
                </a:lnTo>
                <a:lnTo>
                  <a:pt x="96" y="296"/>
                </a:lnTo>
                <a:lnTo>
                  <a:pt x="104" y="312"/>
                </a:lnTo>
                <a:lnTo>
                  <a:pt x="120" y="328"/>
                </a:lnTo>
                <a:lnTo>
                  <a:pt x="144" y="352"/>
                </a:lnTo>
                <a:lnTo>
                  <a:pt x="152" y="344"/>
                </a:lnTo>
                <a:lnTo>
                  <a:pt x="144" y="320"/>
                </a:lnTo>
                <a:lnTo>
                  <a:pt x="136" y="304"/>
                </a:lnTo>
                <a:lnTo>
                  <a:pt x="120" y="288"/>
                </a:lnTo>
                <a:lnTo>
                  <a:pt x="104" y="280"/>
                </a:lnTo>
                <a:lnTo>
                  <a:pt x="96" y="272"/>
                </a:lnTo>
                <a:lnTo>
                  <a:pt x="88" y="240"/>
                </a:lnTo>
                <a:lnTo>
                  <a:pt x="88" y="224"/>
                </a:lnTo>
                <a:lnTo>
                  <a:pt x="96" y="216"/>
                </a:lnTo>
                <a:lnTo>
                  <a:pt x="80" y="192"/>
                </a:lnTo>
                <a:lnTo>
                  <a:pt x="80" y="176"/>
                </a:lnTo>
                <a:lnTo>
                  <a:pt x="80" y="168"/>
                </a:lnTo>
                <a:lnTo>
                  <a:pt x="80" y="152"/>
                </a:lnTo>
                <a:lnTo>
                  <a:pt x="72" y="128"/>
                </a:lnTo>
                <a:lnTo>
                  <a:pt x="88" y="112"/>
                </a:lnTo>
                <a:lnTo>
                  <a:pt x="96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0" name="Freeform 628"/>
          <p:cNvSpPr>
            <a:spLocks/>
          </p:cNvSpPr>
          <p:nvPr/>
        </p:nvSpPr>
        <p:spPr bwMode="auto">
          <a:xfrm>
            <a:off x="5736979" y="3683780"/>
            <a:ext cx="134076" cy="155665"/>
          </a:xfrm>
          <a:custGeom>
            <a:avLst/>
            <a:gdLst>
              <a:gd name="T0" fmla="*/ 2147483647 w 96"/>
              <a:gd name="T1" fmla="*/ 2147483647 h 112"/>
              <a:gd name="T2" fmla="*/ 2147483647 w 96"/>
              <a:gd name="T3" fmla="*/ 2147483647 h 112"/>
              <a:gd name="T4" fmla="*/ 2147483647 w 96"/>
              <a:gd name="T5" fmla="*/ 2147483647 h 112"/>
              <a:gd name="T6" fmla="*/ 2147483647 w 96"/>
              <a:gd name="T7" fmla="*/ 2147483647 h 112"/>
              <a:gd name="T8" fmla="*/ 2147483647 w 96"/>
              <a:gd name="T9" fmla="*/ 2147483647 h 112"/>
              <a:gd name="T10" fmla="*/ 2147483647 w 96"/>
              <a:gd name="T11" fmla="*/ 2147483647 h 112"/>
              <a:gd name="T12" fmla="*/ 2147483647 w 96"/>
              <a:gd name="T13" fmla="*/ 2147483647 h 112"/>
              <a:gd name="T14" fmla="*/ 2147483647 w 96"/>
              <a:gd name="T15" fmla="*/ 0 h 112"/>
              <a:gd name="T16" fmla="*/ 2147483647 w 96"/>
              <a:gd name="T17" fmla="*/ 2147483647 h 112"/>
              <a:gd name="T18" fmla="*/ 0 w 96"/>
              <a:gd name="T19" fmla="*/ 2147483647 h 112"/>
              <a:gd name="T20" fmla="*/ 2147483647 w 96"/>
              <a:gd name="T21" fmla="*/ 2147483647 h 112"/>
              <a:gd name="T22" fmla="*/ 2147483647 w 96"/>
              <a:gd name="T23" fmla="*/ 2147483647 h 112"/>
              <a:gd name="T24" fmla="*/ 2147483647 w 96"/>
              <a:gd name="T25" fmla="*/ 2147483647 h 112"/>
              <a:gd name="T26" fmla="*/ 2147483647 w 96"/>
              <a:gd name="T27" fmla="*/ 2147483647 h 112"/>
              <a:gd name="T28" fmla="*/ 2147483647 w 96"/>
              <a:gd name="T29" fmla="*/ 2147483647 h 112"/>
              <a:gd name="T30" fmla="*/ 2147483647 w 96"/>
              <a:gd name="T31" fmla="*/ 2147483647 h 112"/>
              <a:gd name="T32" fmla="*/ 2147483647 w 96"/>
              <a:gd name="T33" fmla="*/ 2147483647 h 112"/>
              <a:gd name="T34" fmla="*/ 2147483647 w 96"/>
              <a:gd name="T35" fmla="*/ 2147483647 h 112"/>
              <a:gd name="T36" fmla="*/ 2147483647 w 96"/>
              <a:gd name="T37" fmla="*/ 2147483647 h 112"/>
              <a:gd name="T38" fmla="*/ 2147483647 w 96"/>
              <a:gd name="T39" fmla="*/ 2147483647 h 11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6"/>
              <a:gd name="T61" fmla="*/ 0 h 112"/>
              <a:gd name="T62" fmla="*/ 96 w 96"/>
              <a:gd name="T63" fmla="*/ 112 h 11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6" h="112">
                <a:moveTo>
                  <a:pt x="64" y="88"/>
                </a:moveTo>
                <a:lnTo>
                  <a:pt x="88" y="80"/>
                </a:lnTo>
                <a:lnTo>
                  <a:pt x="96" y="72"/>
                </a:lnTo>
                <a:lnTo>
                  <a:pt x="72" y="40"/>
                </a:lnTo>
                <a:lnTo>
                  <a:pt x="64" y="32"/>
                </a:lnTo>
                <a:lnTo>
                  <a:pt x="32" y="32"/>
                </a:lnTo>
                <a:lnTo>
                  <a:pt x="32" y="8"/>
                </a:lnTo>
                <a:lnTo>
                  <a:pt x="24" y="0"/>
                </a:lnTo>
                <a:lnTo>
                  <a:pt x="16" y="8"/>
                </a:lnTo>
                <a:lnTo>
                  <a:pt x="0" y="24"/>
                </a:lnTo>
                <a:lnTo>
                  <a:pt x="8" y="48"/>
                </a:lnTo>
                <a:lnTo>
                  <a:pt x="8" y="64"/>
                </a:lnTo>
                <a:lnTo>
                  <a:pt x="8" y="72"/>
                </a:lnTo>
                <a:lnTo>
                  <a:pt x="8" y="88"/>
                </a:lnTo>
                <a:lnTo>
                  <a:pt x="24" y="112"/>
                </a:lnTo>
                <a:lnTo>
                  <a:pt x="24" y="96"/>
                </a:lnTo>
                <a:lnTo>
                  <a:pt x="48" y="104"/>
                </a:lnTo>
                <a:lnTo>
                  <a:pt x="56" y="112"/>
                </a:lnTo>
                <a:lnTo>
                  <a:pt x="56" y="96"/>
                </a:lnTo>
                <a:lnTo>
                  <a:pt x="64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1" name="Freeform 629"/>
          <p:cNvSpPr>
            <a:spLocks/>
          </p:cNvSpPr>
          <p:nvPr/>
        </p:nvSpPr>
        <p:spPr bwMode="auto">
          <a:xfrm>
            <a:off x="5548363" y="3583791"/>
            <a:ext cx="88627" cy="78400"/>
          </a:xfrm>
          <a:custGeom>
            <a:avLst/>
            <a:gdLst>
              <a:gd name="T0" fmla="*/ 2147483647 w 64"/>
              <a:gd name="T1" fmla="*/ 2147483647 h 56"/>
              <a:gd name="T2" fmla="*/ 2147483647 w 64"/>
              <a:gd name="T3" fmla="*/ 2147483647 h 56"/>
              <a:gd name="T4" fmla="*/ 2147483647 w 64"/>
              <a:gd name="T5" fmla="*/ 2147483647 h 56"/>
              <a:gd name="T6" fmla="*/ 2147483647 w 64"/>
              <a:gd name="T7" fmla="*/ 2147483647 h 56"/>
              <a:gd name="T8" fmla="*/ 2147483647 w 64"/>
              <a:gd name="T9" fmla="*/ 0 h 56"/>
              <a:gd name="T10" fmla="*/ 2147483647 w 64"/>
              <a:gd name="T11" fmla="*/ 0 h 56"/>
              <a:gd name="T12" fmla="*/ 2147483647 w 64"/>
              <a:gd name="T13" fmla="*/ 2147483647 h 56"/>
              <a:gd name="T14" fmla="*/ 0 w 64"/>
              <a:gd name="T15" fmla="*/ 2147483647 h 56"/>
              <a:gd name="T16" fmla="*/ 2147483647 w 64"/>
              <a:gd name="T17" fmla="*/ 2147483647 h 56"/>
              <a:gd name="T18" fmla="*/ 2147483647 w 64"/>
              <a:gd name="T19" fmla="*/ 2147483647 h 56"/>
              <a:gd name="T20" fmla="*/ 2147483647 w 64"/>
              <a:gd name="T21" fmla="*/ 2147483647 h 56"/>
              <a:gd name="T22" fmla="*/ 2147483647 w 64"/>
              <a:gd name="T23" fmla="*/ 2147483647 h 56"/>
              <a:gd name="T24" fmla="*/ 2147483647 w 64"/>
              <a:gd name="T25" fmla="*/ 2147483647 h 56"/>
              <a:gd name="T26" fmla="*/ 2147483647 w 64"/>
              <a:gd name="T27" fmla="*/ 2147483647 h 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4"/>
              <a:gd name="T43" fmla="*/ 0 h 56"/>
              <a:gd name="T44" fmla="*/ 64 w 64"/>
              <a:gd name="T45" fmla="*/ 56 h 5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4" h="56">
                <a:moveTo>
                  <a:pt x="48" y="32"/>
                </a:moveTo>
                <a:lnTo>
                  <a:pt x="56" y="24"/>
                </a:lnTo>
                <a:lnTo>
                  <a:pt x="56" y="16"/>
                </a:lnTo>
                <a:lnTo>
                  <a:pt x="32" y="8"/>
                </a:lnTo>
                <a:lnTo>
                  <a:pt x="24" y="0"/>
                </a:ln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56"/>
                </a:lnTo>
                <a:lnTo>
                  <a:pt x="40" y="48"/>
                </a:lnTo>
                <a:lnTo>
                  <a:pt x="56" y="48"/>
                </a:lnTo>
                <a:lnTo>
                  <a:pt x="64" y="32"/>
                </a:lnTo>
                <a:lnTo>
                  <a:pt x="4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2" name="Freeform 630"/>
          <p:cNvSpPr>
            <a:spLocks/>
          </p:cNvSpPr>
          <p:nvPr/>
        </p:nvSpPr>
        <p:spPr bwMode="auto">
          <a:xfrm>
            <a:off x="5736979" y="3683780"/>
            <a:ext cx="134076" cy="155665"/>
          </a:xfrm>
          <a:custGeom>
            <a:avLst/>
            <a:gdLst>
              <a:gd name="T0" fmla="*/ 2147483647 w 96"/>
              <a:gd name="T1" fmla="*/ 2147483647 h 112"/>
              <a:gd name="T2" fmla="*/ 2147483647 w 96"/>
              <a:gd name="T3" fmla="*/ 2147483647 h 112"/>
              <a:gd name="T4" fmla="*/ 2147483647 w 96"/>
              <a:gd name="T5" fmla="*/ 2147483647 h 112"/>
              <a:gd name="T6" fmla="*/ 2147483647 w 96"/>
              <a:gd name="T7" fmla="*/ 2147483647 h 112"/>
              <a:gd name="T8" fmla="*/ 2147483647 w 96"/>
              <a:gd name="T9" fmla="*/ 2147483647 h 112"/>
              <a:gd name="T10" fmla="*/ 2147483647 w 96"/>
              <a:gd name="T11" fmla="*/ 2147483647 h 112"/>
              <a:gd name="T12" fmla="*/ 2147483647 w 96"/>
              <a:gd name="T13" fmla="*/ 2147483647 h 112"/>
              <a:gd name="T14" fmla="*/ 2147483647 w 96"/>
              <a:gd name="T15" fmla="*/ 0 h 112"/>
              <a:gd name="T16" fmla="*/ 2147483647 w 96"/>
              <a:gd name="T17" fmla="*/ 2147483647 h 112"/>
              <a:gd name="T18" fmla="*/ 0 w 96"/>
              <a:gd name="T19" fmla="*/ 2147483647 h 112"/>
              <a:gd name="T20" fmla="*/ 2147483647 w 96"/>
              <a:gd name="T21" fmla="*/ 2147483647 h 112"/>
              <a:gd name="T22" fmla="*/ 2147483647 w 96"/>
              <a:gd name="T23" fmla="*/ 2147483647 h 112"/>
              <a:gd name="T24" fmla="*/ 2147483647 w 96"/>
              <a:gd name="T25" fmla="*/ 2147483647 h 112"/>
              <a:gd name="T26" fmla="*/ 2147483647 w 96"/>
              <a:gd name="T27" fmla="*/ 2147483647 h 112"/>
              <a:gd name="T28" fmla="*/ 2147483647 w 96"/>
              <a:gd name="T29" fmla="*/ 2147483647 h 112"/>
              <a:gd name="T30" fmla="*/ 2147483647 w 96"/>
              <a:gd name="T31" fmla="*/ 2147483647 h 112"/>
              <a:gd name="T32" fmla="*/ 2147483647 w 96"/>
              <a:gd name="T33" fmla="*/ 2147483647 h 112"/>
              <a:gd name="T34" fmla="*/ 2147483647 w 96"/>
              <a:gd name="T35" fmla="*/ 2147483647 h 112"/>
              <a:gd name="T36" fmla="*/ 2147483647 w 96"/>
              <a:gd name="T37" fmla="*/ 2147483647 h 112"/>
              <a:gd name="T38" fmla="*/ 2147483647 w 96"/>
              <a:gd name="T39" fmla="*/ 2147483647 h 11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6"/>
              <a:gd name="T61" fmla="*/ 0 h 112"/>
              <a:gd name="T62" fmla="*/ 96 w 96"/>
              <a:gd name="T63" fmla="*/ 112 h 11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6" h="112">
                <a:moveTo>
                  <a:pt x="64" y="88"/>
                </a:moveTo>
                <a:lnTo>
                  <a:pt x="88" y="80"/>
                </a:lnTo>
                <a:lnTo>
                  <a:pt x="96" y="72"/>
                </a:lnTo>
                <a:lnTo>
                  <a:pt x="72" y="40"/>
                </a:lnTo>
                <a:lnTo>
                  <a:pt x="64" y="32"/>
                </a:lnTo>
                <a:lnTo>
                  <a:pt x="32" y="32"/>
                </a:lnTo>
                <a:lnTo>
                  <a:pt x="32" y="8"/>
                </a:lnTo>
                <a:lnTo>
                  <a:pt x="24" y="0"/>
                </a:lnTo>
                <a:lnTo>
                  <a:pt x="16" y="8"/>
                </a:lnTo>
                <a:lnTo>
                  <a:pt x="0" y="24"/>
                </a:lnTo>
                <a:lnTo>
                  <a:pt x="8" y="48"/>
                </a:lnTo>
                <a:lnTo>
                  <a:pt x="8" y="64"/>
                </a:lnTo>
                <a:lnTo>
                  <a:pt x="8" y="72"/>
                </a:lnTo>
                <a:lnTo>
                  <a:pt x="8" y="88"/>
                </a:lnTo>
                <a:lnTo>
                  <a:pt x="24" y="112"/>
                </a:lnTo>
                <a:lnTo>
                  <a:pt x="24" y="96"/>
                </a:lnTo>
                <a:lnTo>
                  <a:pt x="48" y="104"/>
                </a:lnTo>
                <a:lnTo>
                  <a:pt x="56" y="112"/>
                </a:lnTo>
                <a:lnTo>
                  <a:pt x="56" y="96"/>
                </a:lnTo>
                <a:lnTo>
                  <a:pt x="64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3" name="Freeform 631"/>
          <p:cNvSpPr>
            <a:spLocks/>
          </p:cNvSpPr>
          <p:nvPr/>
        </p:nvSpPr>
        <p:spPr bwMode="auto">
          <a:xfrm>
            <a:off x="5548363" y="3583791"/>
            <a:ext cx="88627" cy="78400"/>
          </a:xfrm>
          <a:custGeom>
            <a:avLst/>
            <a:gdLst>
              <a:gd name="T0" fmla="*/ 2147483647 w 64"/>
              <a:gd name="T1" fmla="*/ 2147483647 h 56"/>
              <a:gd name="T2" fmla="*/ 2147483647 w 64"/>
              <a:gd name="T3" fmla="*/ 2147483647 h 56"/>
              <a:gd name="T4" fmla="*/ 2147483647 w 64"/>
              <a:gd name="T5" fmla="*/ 2147483647 h 56"/>
              <a:gd name="T6" fmla="*/ 2147483647 w 64"/>
              <a:gd name="T7" fmla="*/ 2147483647 h 56"/>
              <a:gd name="T8" fmla="*/ 2147483647 w 64"/>
              <a:gd name="T9" fmla="*/ 0 h 56"/>
              <a:gd name="T10" fmla="*/ 2147483647 w 64"/>
              <a:gd name="T11" fmla="*/ 0 h 56"/>
              <a:gd name="T12" fmla="*/ 2147483647 w 64"/>
              <a:gd name="T13" fmla="*/ 2147483647 h 56"/>
              <a:gd name="T14" fmla="*/ 0 w 64"/>
              <a:gd name="T15" fmla="*/ 2147483647 h 56"/>
              <a:gd name="T16" fmla="*/ 2147483647 w 64"/>
              <a:gd name="T17" fmla="*/ 2147483647 h 56"/>
              <a:gd name="T18" fmla="*/ 2147483647 w 64"/>
              <a:gd name="T19" fmla="*/ 2147483647 h 56"/>
              <a:gd name="T20" fmla="*/ 2147483647 w 64"/>
              <a:gd name="T21" fmla="*/ 2147483647 h 56"/>
              <a:gd name="T22" fmla="*/ 2147483647 w 64"/>
              <a:gd name="T23" fmla="*/ 2147483647 h 56"/>
              <a:gd name="T24" fmla="*/ 2147483647 w 64"/>
              <a:gd name="T25" fmla="*/ 2147483647 h 56"/>
              <a:gd name="T26" fmla="*/ 2147483647 w 64"/>
              <a:gd name="T27" fmla="*/ 2147483647 h 56"/>
              <a:gd name="T28" fmla="*/ 2147483647 w 64"/>
              <a:gd name="T29" fmla="*/ 2147483647 h 5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"/>
              <a:gd name="T46" fmla="*/ 0 h 56"/>
              <a:gd name="T47" fmla="*/ 64 w 64"/>
              <a:gd name="T48" fmla="*/ 56 h 5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" h="56">
                <a:moveTo>
                  <a:pt x="48" y="32"/>
                </a:moveTo>
                <a:lnTo>
                  <a:pt x="56" y="24"/>
                </a:lnTo>
                <a:lnTo>
                  <a:pt x="56" y="16"/>
                </a:lnTo>
                <a:lnTo>
                  <a:pt x="32" y="8"/>
                </a:lnTo>
                <a:lnTo>
                  <a:pt x="24" y="0"/>
                </a:ln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56"/>
                </a:lnTo>
                <a:lnTo>
                  <a:pt x="40" y="48"/>
                </a:lnTo>
                <a:lnTo>
                  <a:pt x="56" y="48"/>
                </a:lnTo>
                <a:lnTo>
                  <a:pt x="64" y="32"/>
                </a:lnTo>
                <a:lnTo>
                  <a:pt x="4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4" name="Freeform 632"/>
          <p:cNvSpPr>
            <a:spLocks/>
          </p:cNvSpPr>
          <p:nvPr/>
        </p:nvSpPr>
        <p:spPr bwMode="auto">
          <a:xfrm>
            <a:off x="4368945" y="2849780"/>
            <a:ext cx="111351" cy="78400"/>
          </a:xfrm>
          <a:custGeom>
            <a:avLst/>
            <a:gdLst>
              <a:gd name="T0" fmla="*/ 2147483647 w 80"/>
              <a:gd name="T1" fmla="*/ 2147483647 h 56"/>
              <a:gd name="T2" fmla="*/ 2147483647 w 80"/>
              <a:gd name="T3" fmla="*/ 2147483647 h 56"/>
              <a:gd name="T4" fmla="*/ 2147483647 w 80"/>
              <a:gd name="T5" fmla="*/ 0 h 56"/>
              <a:gd name="T6" fmla="*/ 2147483647 w 80"/>
              <a:gd name="T7" fmla="*/ 2147483647 h 56"/>
              <a:gd name="T8" fmla="*/ 2147483647 w 80"/>
              <a:gd name="T9" fmla="*/ 0 h 56"/>
              <a:gd name="T10" fmla="*/ 2147483647 w 80"/>
              <a:gd name="T11" fmla="*/ 0 h 56"/>
              <a:gd name="T12" fmla="*/ 2147483647 w 80"/>
              <a:gd name="T13" fmla="*/ 2147483647 h 56"/>
              <a:gd name="T14" fmla="*/ 2147483647 w 80"/>
              <a:gd name="T15" fmla="*/ 2147483647 h 56"/>
              <a:gd name="T16" fmla="*/ 0 w 80"/>
              <a:gd name="T17" fmla="*/ 2147483647 h 56"/>
              <a:gd name="T18" fmla="*/ 2147483647 w 80"/>
              <a:gd name="T19" fmla="*/ 2147483647 h 56"/>
              <a:gd name="T20" fmla="*/ 2147483647 w 80"/>
              <a:gd name="T21" fmla="*/ 2147483647 h 56"/>
              <a:gd name="T22" fmla="*/ 2147483647 w 80"/>
              <a:gd name="T23" fmla="*/ 2147483647 h 56"/>
              <a:gd name="T24" fmla="*/ 2147483647 w 80"/>
              <a:gd name="T25" fmla="*/ 2147483647 h 56"/>
              <a:gd name="T26" fmla="*/ 2147483647 w 80"/>
              <a:gd name="T27" fmla="*/ 2147483647 h 56"/>
              <a:gd name="T28" fmla="*/ 2147483647 w 80"/>
              <a:gd name="T29" fmla="*/ 2147483647 h 56"/>
              <a:gd name="T30" fmla="*/ 2147483647 w 80"/>
              <a:gd name="T31" fmla="*/ 2147483647 h 56"/>
              <a:gd name="T32" fmla="*/ 2147483647 w 80"/>
              <a:gd name="T33" fmla="*/ 2147483647 h 56"/>
              <a:gd name="T34" fmla="*/ 2147483647 w 80"/>
              <a:gd name="T35" fmla="*/ 2147483647 h 56"/>
              <a:gd name="T36" fmla="*/ 2147483647 w 80"/>
              <a:gd name="T37" fmla="*/ 2147483647 h 56"/>
              <a:gd name="T38" fmla="*/ 2147483647 w 80"/>
              <a:gd name="T39" fmla="*/ 2147483647 h 56"/>
              <a:gd name="T40" fmla="*/ 2147483647 w 80"/>
              <a:gd name="T41" fmla="*/ 2147483647 h 56"/>
              <a:gd name="T42" fmla="*/ 2147483647 w 80"/>
              <a:gd name="T43" fmla="*/ 2147483647 h 5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0"/>
              <a:gd name="T67" fmla="*/ 0 h 56"/>
              <a:gd name="T68" fmla="*/ 80 w 80"/>
              <a:gd name="T69" fmla="*/ 56 h 5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0" h="56">
                <a:moveTo>
                  <a:pt x="80" y="16"/>
                </a:moveTo>
                <a:lnTo>
                  <a:pt x="72" y="8"/>
                </a:lnTo>
                <a:lnTo>
                  <a:pt x="64" y="0"/>
                </a:lnTo>
                <a:lnTo>
                  <a:pt x="56" y="8"/>
                </a:lnTo>
                <a:lnTo>
                  <a:pt x="40" y="0"/>
                </a:lnTo>
                <a:lnTo>
                  <a:pt x="24" y="0"/>
                </a:lnTo>
                <a:lnTo>
                  <a:pt x="8" y="8"/>
                </a:lnTo>
                <a:lnTo>
                  <a:pt x="8" y="24"/>
                </a:lnTo>
                <a:lnTo>
                  <a:pt x="0" y="24"/>
                </a:lnTo>
                <a:lnTo>
                  <a:pt x="8" y="24"/>
                </a:lnTo>
                <a:lnTo>
                  <a:pt x="16" y="32"/>
                </a:lnTo>
                <a:lnTo>
                  <a:pt x="24" y="32"/>
                </a:lnTo>
                <a:lnTo>
                  <a:pt x="32" y="40"/>
                </a:lnTo>
                <a:lnTo>
                  <a:pt x="24" y="48"/>
                </a:lnTo>
                <a:lnTo>
                  <a:pt x="32" y="48"/>
                </a:lnTo>
                <a:lnTo>
                  <a:pt x="40" y="56"/>
                </a:lnTo>
                <a:lnTo>
                  <a:pt x="48" y="56"/>
                </a:lnTo>
                <a:lnTo>
                  <a:pt x="56" y="48"/>
                </a:lnTo>
                <a:lnTo>
                  <a:pt x="64" y="48"/>
                </a:lnTo>
                <a:lnTo>
                  <a:pt x="64" y="40"/>
                </a:lnTo>
                <a:lnTo>
                  <a:pt x="72" y="32"/>
                </a:lnTo>
                <a:lnTo>
                  <a:pt x="8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5" name="Freeform 633"/>
          <p:cNvSpPr>
            <a:spLocks/>
          </p:cNvSpPr>
          <p:nvPr/>
        </p:nvSpPr>
        <p:spPr bwMode="auto">
          <a:xfrm>
            <a:off x="4424620" y="2749791"/>
            <a:ext cx="78401" cy="67038"/>
          </a:xfrm>
          <a:custGeom>
            <a:avLst/>
            <a:gdLst>
              <a:gd name="T0" fmla="*/ 2147483647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2147483647 h 48"/>
              <a:gd name="T8" fmla="*/ 2147483647 w 56"/>
              <a:gd name="T9" fmla="*/ 0 h 48"/>
              <a:gd name="T10" fmla="*/ 2147483647 w 56"/>
              <a:gd name="T11" fmla="*/ 0 h 48"/>
              <a:gd name="T12" fmla="*/ 2147483647 w 56"/>
              <a:gd name="T13" fmla="*/ 0 h 48"/>
              <a:gd name="T14" fmla="*/ 0 w 56"/>
              <a:gd name="T15" fmla="*/ 2147483647 h 48"/>
              <a:gd name="T16" fmla="*/ 0 w 56"/>
              <a:gd name="T17" fmla="*/ 2147483647 h 48"/>
              <a:gd name="T18" fmla="*/ 0 w 56"/>
              <a:gd name="T19" fmla="*/ 2147483647 h 48"/>
              <a:gd name="T20" fmla="*/ 2147483647 w 56"/>
              <a:gd name="T21" fmla="*/ 2147483647 h 48"/>
              <a:gd name="T22" fmla="*/ 2147483647 w 56"/>
              <a:gd name="T23" fmla="*/ 2147483647 h 48"/>
              <a:gd name="T24" fmla="*/ 2147483647 w 56"/>
              <a:gd name="T25" fmla="*/ 2147483647 h 48"/>
              <a:gd name="T26" fmla="*/ 2147483647 w 56"/>
              <a:gd name="T27" fmla="*/ 2147483647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48"/>
              <a:gd name="T44" fmla="*/ 56 w 56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48">
                <a:moveTo>
                  <a:pt x="32" y="40"/>
                </a:moveTo>
                <a:lnTo>
                  <a:pt x="48" y="48"/>
                </a:lnTo>
                <a:lnTo>
                  <a:pt x="56" y="24"/>
                </a:lnTo>
                <a:lnTo>
                  <a:pt x="56" y="16"/>
                </a:lnTo>
                <a:lnTo>
                  <a:pt x="56" y="0"/>
                </a:lnTo>
                <a:lnTo>
                  <a:pt x="48" y="0"/>
                </a:lnTo>
                <a:lnTo>
                  <a:pt x="24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8" y="32"/>
                </a:lnTo>
                <a:lnTo>
                  <a:pt x="8" y="40"/>
                </a:lnTo>
                <a:lnTo>
                  <a:pt x="24" y="32"/>
                </a:lnTo>
                <a:lnTo>
                  <a:pt x="3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6" name="Freeform 634"/>
          <p:cNvSpPr>
            <a:spLocks/>
          </p:cNvSpPr>
          <p:nvPr/>
        </p:nvSpPr>
        <p:spPr bwMode="auto">
          <a:xfrm>
            <a:off x="4413258" y="2861142"/>
            <a:ext cx="167028" cy="144303"/>
          </a:xfrm>
          <a:custGeom>
            <a:avLst/>
            <a:gdLst>
              <a:gd name="T0" fmla="*/ 2147483647 w 120"/>
              <a:gd name="T1" fmla="*/ 2147483647 h 104"/>
              <a:gd name="T2" fmla="*/ 2147483647 w 120"/>
              <a:gd name="T3" fmla="*/ 2147483647 h 104"/>
              <a:gd name="T4" fmla="*/ 2147483647 w 120"/>
              <a:gd name="T5" fmla="*/ 2147483647 h 104"/>
              <a:gd name="T6" fmla="*/ 2147483647 w 120"/>
              <a:gd name="T7" fmla="*/ 2147483647 h 104"/>
              <a:gd name="T8" fmla="*/ 2147483647 w 120"/>
              <a:gd name="T9" fmla="*/ 0 h 104"/>
              <a:gd name="T10" fmla="*/ 2147483647 w 120"/>
              <a:gd name="T11" fmla="*/ 2147483647 h 104"/>
              <a:gd name="T12" fmla="*/ 2147483647 w 120"/>
              <a:gd name="T13" fmla="*/ 2147483647 h 104"/>
              <a:gd name="T14" fmla="*/ 2147483647 w 120"/>
              <a:gd name="T15" fmla="*/ 2147483647 h 104"/>
              <a:gd name="T16" fmla="*/ 2147483647 w 120"/>
              <a:gd name="T17" fmla="*/ 2147483647 h 104"/>
              <a:gd name="T18" fmla="*/ 2147483647 w 120"/>
              <a:gd name="T19" fmla="*/ 2147483647 h 104"/>
              <a:gd name="T20" fmla="*/ 2147483647 w 120"/>
              <a:gd name="T21" fmla="*/ 2147483647 h 104"/>
              <a:gd name="T22" fmla="*/ 2147483647 w 120"/>
              <a:gd name="T23" fmla="*/ 2147483647 h 104"/>
              <a:gd name="T24" fmla="*/ 2147483647 w 120"/>
              <a:gd name="T25" fmla="*/ 2147483647 h 104"/>
              <a:gd name="T26" fmla="*/ 2147483647 w 120"/>
              <a:gd name="T27" fmla="*/ 2147483647 h 104"/>
              <a:gd name="T28" fmla="*/ 2147483647 w 120"/>
              <a:gd name="T29" fmla="*/ 2147483647 h 104"/>
              <a:gd name="T30" fmla="*/ 0 w 120"/>
              <a:gd name="T31" fmla="*/ 2147483647 h 104"/>
              <a:gd name="T32" fmla="*/ 2147483647 w 120"/>
              <a:gd name="T33" fmla="*/ 2147483647 h 104"/>
              <a:gd name="T34" fmla="*/ 2147483647 w 120"/>
              <a:gd name="T35" fmla="*/ 2147483647 h 104"/>
              <a:gd name="T36" fmla="*/ 2147483647 w 120"/>
              <a:gd name="T37" fmla="*/ 2147483647 h 104"/>
              <a:gd name="T38" fmla="*/ 2147483647 w 120"/>
              <a:gd name="T39" fmla="*/ 2147483647 h 104"/>
              <a:gd name="T40" fmla="*/ 2147483647 w 120"/>
              <a:gd name="T41" fmla="*/ 2147483647 h 104"/>
              <a:gd name="T42" fmla="*/ 2147483647 w 120"/>
              <a:gd name="T43" fmla="*/ 2147483647 h 104"/>
              <a:gd name="T44" fmla="*/ 2147483647 w 120"/>
              <a:gd name="T45" fmla="*/ 2147483647 h 104"/>
              <a:gd name="T46" fmla="*/ 2147483647 w 120"/>
              <a:gd name="T47" fmla="*/ 2147483647 h 104"/>
              <a:gd name="T48" fmla="*/ 2147483647 w 120"/>
              <a:gd name="T49" fmla="*/ 2147483647 h 104"/>
              <a:gd name="T50" fmla="*/ 2147483647 w 120"/>
              <a:gd name="T51" fmla="*/ 2147483647 h 104"/>
              <a:gd name="T52" fmla="*/ 2147483647 w 120"/>
              <a:gd name="T53" fmla="*/ 2147483647 h 104"/>
              <a:gd name="T54" fmla="*/ 2147483647 w 120"/>
              <a:gd name="T55" fmla="*/ 2147483647 h 10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20"/>
              <a:gd name="T85" fmla="*/ 0 h 104"/>
              <a:gd name="T86" fmla="*/ 120 w 120"/>
              <a:gd name="T87" fmla="*/ 104 h 10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20" h="104">
                <a:moveTo>
                  <a:pt x="120" y="56"/>
                </a:moveTo>
                <a:lnTo>
                  <a:pt x="112" y="40"/>
                </a:lnTo>
                <a:lnTo>
                  <a:pt x="96" y="8"/>
                </a:lnTo>
                <a:lnTo>
                  <a:pt x="80" y="8"/>
                </a:lnTo>
                <a:lnTo>
                  <a:pt x="72" y="0"/>
                </a:lnTo>
                <a:lnTo>
                  <a:pt x="56" y="8"/>
                </a:lnTo>
                <a:lnTo>
                  <a:pt x="48" y="8"/>
                </a:lnTo>
                <a:lnTo>
                  <a:pt x="40" y="24"/>
                </a:lnTo>
                <a:lnTo>
                  <a:pt x="32" y="32"/>
                </a:lnTo>
                <a:lnTo>
                  <a:pt x="32" y="40"/>
                </a:lnTo>
                <a:lnTo>
                  <a:pt x="24" y="40"/>
                </a:lnTo>
                <a:lnTo>
                  <a:pt x="16" y="48"/>
                </a:lnTo>
                <a:lnTo>
                  <a:pt x="8" y="48"/>
                </a:lnTo>
                <a:lnTo>
                  <a:pt x="8" y="56"/>
                </a:lnTo>
                <a:lnTo>
                  <a:pt x="8" y="72"/>
                </a:lnTo>
                <a:lnTo>
                  <a:pt x="0" y="80"/>
                </a:lnTo>
                <a:lnTo>
                  <a:pt x="8" y="88"/>
                </a:lnTo>
                <a:lnTo>
                  <a:pt x="8" y="96"/>
                </a:lnTo>
                <a:lnTo>
                  <a:pt x="16" y="96"/>
                </a:lnTo>
                <a:lnTo>
                  <a:pt x="32" y="96"/>
                </a:lnTo>
                <a:lnTo>
                  <a:pt x="56" y="104"/>
                </a:lnTo>
                <a:lnTo>
                  <a:pt x="80" y="104"/>
                </a:lnTo>
                <a:lnTo>
                  <a:pt x="96" y="104"/>
                </a:lnTo>
                <a:lnTo>
                  <a:pt x="104" y="80"/>
                </a:lnTo>
                <a:lnTo>
                  <a:pt x="112" y="80"/>
                </a:lnTo>
                <a:lnTo>
                  <a:pt x="104" y="64"/>
                </a:lnTo>
                <a:lnTo>
                  <a:pt x="120" y="64"/>
                </a:lnTo>
                <a:lnTo>
                  <a:pt x="120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7" name="Freeform 635"/>
          <p:cNvSpPr>
            <a:spLocks/>
          </p:cNvSpPr>
          <p:nvPr/>
        </p:nvSpPr>
        <p:spPr bwMode="auto">
          <a:xfrm>
            <a:off x="4380308" y="2794103"/>
            <a:ext cx="134076" cy="78401"/>
          </a:xfrm>
          <a:custGeom>
            <a:avLst/>
            <a:gdLst>
              <a:gd name="T0" fmla="*/ 2147483647 w 96"/>
              <a:gd name="T1" fmla="*/ 2147483647 h 56"/>
              <a:gd name="T2" fmla="*/ 2147483647 w 96"/>
              <a:gd name="T3" fmla="*/ 2147483647 h 56"/>
              <a:gd name="T4" fmla="*/ 2147483647 w 96"/>
              <a:gd name="T5" fmla="*/ 2147483647 h 56"/>
              <a:gd name="T6" fmla="*/ 2147483647 w 96"/>
              <a:gd name="T7" fmla="*/ 2147483647 h 56"/>
              <a:gd name="T8" fmla="*/ 2147483647 w 96"/>
              <a:gd name="T9" fmla="*/ 2147483647 h 56"/>
              <a:gd name="T10" fmla="*/ 2147483647 w 96"/>
              <a:gd name="T11" fmla="*/ 2147483647 h 56"/>
              <a:gd name="T12" fmla="*/ 2147483647 w 96"/>
              <a:gd name="T13" fmla="*/ 2147483647 h 56"/>
              <a:gd name="T14" fmla="*/ 2147483647 w 96"/>
              <a:gd name="T15" fmla="*/ 2147483647 h 56"/>
              <a:gd name="T16" fmla="*/ 2147483647 w 96"/>
              <a:gd name="T17" fmla="*/ 2147483647 h 56"/>
              <a:gd name="T18" fmla="*/ 2147483647 w 96"/>
              <a:gd name="T19" fmla="*/ 2147483647 h 56"/>
              <a:gd name="T20" fmla="*/ 2147483647 w 96"/>
              <a:gd name="T21" fmla="*/ 2147483647 h 56"/>
              <a:gd name="T22" fmla="*/ 2147483647 w 96"/>
              <a:gd name="T23" fmla="*/ 0 h 56"/>
              <a:gd name="T24" fmla="*/ 2147483647 w 96"/>
              <a:gd name="T25" fmla="*/ 2147483647 h 56"/>
              <a:gd name="T26" fmla="*/ 2147483647 w 96"/>
              <a:gd name="T27" fmla="*/ 2147483647 h 56"/>
              <a:gd name="T28" fmla="*/ 2147483647 w 96"/>
              <a:gd name="T29" fmla="*/ 2147483647 h 56"/>
              <a:gd name="T30" fmla="*/ 2147483647 w 96"/>
              <a:gd name="T31" fmla="*/ 2147483647 h 56"/>
              <a:gd name="T32" fmla="*/ 0 w 96"/>
              <a:gd name="T33" fmla="*/ 2147483647 h 56"/>
              <a:gd name="T34" fmla="*/ 0 w 96"/>
              <a:gd name="T35" fmla="*/ 2147483647 h 56"/>
              <a:gd name="T36" fmla="*/ 2147483647 w 96"/>
              <a:gd name="T37" fmla="*/ 2147483647 h 56"/>
              <a:gd name="T38" fmla="*/ 2147483647 w 96"/>
              <a:gd name="T39" fmla="*/ 2147483647 h 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6"/>
              <a:gd name="T61" fmla="*/ 0 h 56"/>
              <a:gd name="T62" fmla="*/ 96 w 96"/>
              <a:gd name="T63" fmla="*/ 56 h 5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6" h="56">
                <a:moveTo>
                  <a:pt x="32" y="40"/>
                </a:moveTo>
                <a:lnTo>
                  <a:pt x="48" y="48"/>
                </a:lnTo>
                <a:lnTo>
                  <a:pt x="56" y="40"/>
                </a:lnTo>
                <a:lnTo>
                  <a:pt x="64" y="48"/>
                </a:lnTo>
                <a:lnTo>
                  <a:pt x="72" y="56"/>
                </a:lnTo>
                <a:lnTo>
                  <a:pt x="80" y="56"/>
                </a:lnTo>
                <a:lnTo>
                  <a:pt x="96" y="48"/>
                </a:lnTo>
                <a:lnTo>
                  <a:pt x="88" y="40"/>
                </a:lnTo>
                <a:lnTo>
                  <a:pt x="80" y="24"/>
                </a:lnTo>
                <a:lnTo>
                  <a:pt x="80" y="16"/>
                </a:lnTo>
                <a:lnTo>
                  <a:pt x="64" y="8"/>
                </a:lnTo>
                <a:lnTo>
                  <a:pt x="56" y="0"/>
                </a:lnTo>
                <a:lnTo>
                  <a:pt x="40" y="8"/>
                </a:lnTo>
                <a:lnTo>
                  <a:pt x="32" y="24"/>
                </a:lnTo>
                <a:lnTo>
                  <a:pt x="16" y="16"/>
                </a:lnTo>
                <a:lnTo>
                  <a:pt x="8" y="16"/>
                </a:lnTo>
                <a:lnTo>
                  <a:pt x="0" y="32"/>
                </a:lnTo>
                <a:lnTo>
                  <a:pt x="0" y="48"/>
                </a:lnTo>
                <a:lnTo>
                  <a:pt x="16" y="40"/>
                </a:lnTo>
                <a:lnTo>
                  <a:pt x="3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8" name="Freeform 636"/>
          <p:cNvSpPr>
            <a:spLocks/>
          </p:cNvSpPr>
          <p:nvPr/>
        </p:nvSpPr>
        <p:spPr bwMode="auto">
          <a:xfrm>
            <a:off x="3733787" y="3829219"/>
            <a:ext cx="134076" cy="99989"/>
          </a:xfrm>
          <a:custGeom>
            <a:avLst/>
            <a:gdLst>
              <a:gd name="T0" fmla="*/ 2147483647 w 96"/>
              <a:gd name="T1" fmla="*/ 2147483647 h 72"/>
              <a:gd name="T2" fmla="*/ 2147483647 w 96"/>
              <a:gd name="T3" fmla="*/ 2147483647 h 72"/>
              <a:gd name="T4" fmla="*/ 2147483647 w 96"/>
              <a:gd name="T5" fmla="*/ 2147483647 h 72"/>
              <a:gd name="T6" fmla="*/ 2147483647 w 96"/>
              <a:gd name="T7" fmla="*/ 2147483647 h 72"/>
              <a:gd name="T8" fmla="*/ 2147483647 w 96"/>
              <a:gd name="T9" fmla="*/ 2147483647 h 72"/>
              <a:gd name="T10" fmla="*/ 2147483647 w 96"/>
              <a:gd name="T11" fmla="*/ 2147483647 h 72"/>
              <a:gd name="T12" fmla="*/ 2147483647 w 96"/>
              <a:gd name="T13" fmla="*/ 2147483647 h 72"/>
              <a:gd name="T14" fmla="*/ 2147483647 w 96"/>
              <a:gd name="T15" fmla="*/ 2147483647 h 72"/>
              <a:gd name="T16" fmla="*/ 2147483647 w 96"/>
              <a:gd name="T17" fmla="*/ 2147483647 h 72"/>
              <a:gd name="T18" fmla="*/ 2147483647 w 96"/>
              <a:gd name="T19" fmla="*/ 2147483647 h 72"/>
              <a:gd name="T20" fmla="*/ 2147483647 w 96"/>
              <a:gd name="T21" fmla="*/ 2147483647 h 72"/>
              <a:gd name="T22" fmla="*/ 2147483647 w 96"/>
              <a:gd name="T23" fmla="*/ 2147483647 h 72"/>
              <a:gd name="T24" fmla="*/ 2147483647 w 96"/>
              <a:gd name="T25" fmla="*/ 2147483647 h 72"/>
              <a:gd name="T26" fmla="*/ 2147483647 w 96"/>
              <a:gd name="T27" fmla="*/ 0 h 72"/>
              <a:gd name="T28" fmla="*/ 2147483647 w 96"/>
              <a:gd name="T29" fmla="*/ 0 h 72"/>
              <a:gd name="T30" fmla="*/ 2147483647 w 96"/>
              <a:gd name="T31" fmla="*/ 2147483647 h 72"/>
              <a:gd name="T32" fmla="*/ 2147483647 w 96"/>
              <a:gd name="T33" fmla="*/ 2147483647 h 72"/>
              <a:gd name="T34" fmla="*/ 2147483647 w 96"/>
              <a:gd name="T35" fmla="*/ 2147483647 h 72"/>
              <a:gd name="T36" fmla="*/ 0 w 96"/>
              <a:gd name="T37" fmla="*/ 2147483647 h 72"/>
              <a:gd name="T38" fmla="*/ 2147483647 w 96"/>
              <a:gd name="T39" fmla="*/ 2147483647 h 72"/>
              <a:gd name="T40" fmla="*/ 2147483647 w 96"/>
              <a:gd name="T41" fmla="*/ 2147483647 h 72"/>
              <a:gd name="T42" fmla="*/ 2147483647 w 96"/>
              <a:gd name="T43" fmla="*/ 2147483647 h 72"/>
              <a:gd name="T44" fmla="*/ 2147483647 w 96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6"/>
              <a:gd name="T70" fmla="*/ 0 h 72"/>
              <a:gd name="T71" fmla="*/ 96 w 96"/>
              <a:gd name="T72" fmla="*/ 72 h 7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6" h="72">
                <a:moveTo>
                  <a:pt x="40" y="40"/>
                </a:moveTo>
                <a:lnTo>
                  <a:pt x="56" y="40"/>
                </a:lnTo>
                <a:lnTo>
                  <a:pt x="64" y="56"/>
                </a:lnTo>
                <a:lnTo>
                  <a:pt x="72" y="64"/>
                </a:lnTo>
                <a:lnTo>
                  <a:pt x="80" y="72"/>
                </a:lnTo>
                <a:lnTo>
                  <a:pt x="88" y="72"/>
                </a:lnTo>
                <a:lnTo>
                  <a:pt x="96" y="64"/>
                </a:lnTo>
                <a:lnTo>
                  <a:pt x="96" y="48"/>
                </a:lnTo>
                <a:lnTo>
                  <a:pt x="96" y="32"/>
                </a:lnTo>
                <a:lnTo>
                  <a:pt x="88" y="16"/>
                </a:lnTo>
                <a:lnTo>
                  <a:pt x="80" y="8"/>
                </a:lnTo>
                <a:lnTo>
                  <a:pt x="64" y="8"/>
                </a:lnTo>
                <a:lnTo>
                  <a:pt x="48" y="8"/>
                </a:lnTo>
                <a:lnTo>
                  <a:pt x="32" y="0"/>
                </a:lnTo>
                <a:lnTo>
                  <a:pt x="24" y="0"/>
                </a:lnTo>
                <a:lnTo>
                  <a:pt x="24" y="8"/>
                </a:lnTo>
                <a:lnTo>
                  <a:pt x="24" y="16"/>
                </a:lnTo>
                <a:lnTo>
                  <a:pt x="16" y="16"/>
                </a:lnTo>
                <a:lnTo>
                  <a:pt x="0" y="24"/>
                </a:lnTo>
                <a:lnTo>
                  <a:pt x="8" y="24"/>
                </a:lnTo>
                <a:lnTo>
                  <a:pt x="24" y="56"/>
                </a:lnTo>
                <a:lnTo>
                  <a:pt x="32" y="48"/>
                </a:lnTo>
                <a:lnTo>
                  <a:pt x="40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9" name="Freeform 637"/>
          <p:cNvSpPr>
            <a:spLocks/>
          </p:cNvSpPr>
          <p:nvPr/>
        </p:nvSpPr>
        <p:spPr bwMode="auto">
          <a:xfrm>
            <a:off x="3700837" y="3762180"/>
            <a:ext cx="111351" cy="77264"/>
          </a:xfrm>
          <a:custGeom>
            <a:avLst/>
            <a:gdLst>
              <a:gd name="T0" fmla="*/ 2147483647 w 80"/>
              <a:gd name="T1" fmla="*/ 2147483647 h 56"/>
              <a:gd name="T2" fmla="*/ 2147483647 w 80"/>
              <a:gd name="T3" fmla="*/ 2147483647 h 56"/>
              <a:gd name="T4" fmla="*/ 2147483647 w 80"/>
              <a:gd name="T5" fmla="*/ 2147483647 h 56"/>
              <a:gd name="T6" fmla="*/ 2147483647 w 80"/>
              <a:gd name="T7" fmla="*/ 2147483647 h 56"/>
              <a:gd name="T8" fmla="*/ 2147483647 w 80"/>
              <a:gd name="T9" fmla="*/ 2147483647 h 56"/>
              <a:gd name="T10" fmla="*/ 2147483647 w 80"/>
              <a:gd name="T11" fmla="*/ 2147483647 h 56"/>
              <a:gd name="T12" fmla="*/ 2147483647 w 80"/>
              <a:gd name="T13" fmla="*/ 2147483647 h 56"/>
              <a:gd name="T14" fmla="*/ 2147483647 w 80"/>
              <a:gd name="T15" fmla="*/ 2147483647 h 56"/>
              <a:gd name="T16" fmla="*/ 2147483647 w 80"/>
              <a:gd name="T17" fmla="*/ 2147483647 h 56"/>
              <a:gd name="T18" fmla="*/ 2147483647 w 80"/>
              <a:gd name="T19" fmla="*/ 0 h 56"/>
              <a:gd name="T20" fmla="*/ 2147483647 w 80"/>
              <a:gd name="T21" fmla="*/ 0 h 56"/>
              <a:gd name="T22" fmla="*/ 2147483647 w 80"/>
              <a:gd name="T23" fmla="*/ 0 h 56"/>
              <a:gd name="T24" fmla="*/ 0 w 80"/>
              <a:gd name="T25" fmla="*/ 2147483647 h 56"/>
              <a:gd name="T26" fmla="*/ 2147483647 w 80"/>
              <a:gd name="T27" fmla="*/ 2147483647 h 56"/>
              <a:gd name="T28" fmla="*/ 2147483647 w 80"/>
              <a:gd name="T29" fmla="*/ 2147483647 h 56"/>
              <a:gd name="T30" fmla="*/ 2147483647 w 80"/>
              <a:gd name="T31" fmla="*/ 2147483647 h 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0"/>
              <a:gd name="T49" fmla="*/ 0 h 56"/>
              <a:gd name="T50" fmla="*/ 80 w 80"/>
              <a:gd name="T51" fmla="*/ 56 h 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0" h="56">
                <a:moveTo>
                  <a:pt x="40" y="48"/>
                </a:moveTo>
                <a:lnTo>
                  <a:pt x="48" y="48"/>
                </a:lnTo>
                <a:lnTo>
                  <a:pt x="56" y="48"/>
                </a:lnTo>
                <a:lnTo>
                  <a:pt x="72" y="56"/>
                </a:lnTo>
                <a:lnTo>
                  <a:pt x="80" y="56"/>
                </a:lnTo>
                <a:lnTo>
                  <a:pt x="72" y="40"/>
                </a:lnTo>
                <a:lnTo>
                  <a:pt x="64" y="24"/>
                </a:lnTo>
                <a:lnTo>
                  <a:pt x="56" y="16"/>
                </a:lnTo>
                <a:lnTo>
                  <a:pt x="48" y="8"/>
                </a:lnTo>
                <a:lnTo>
                  <a:pt x="32" y="0"/>
                </a:lnTo>
                <a:lnTo>
                  <a:pt x="24" y="0"/>
                </a:lnTo>
                <a:lnTo>
                  <a:pt x="8" y="0"/>
                </a:lnTo>
                <a:lnTo>
                  <a:pt x="0" y="24"/>
                </a:lnTo>
                <a:lnTo>
                  <a:pt x="8" y="56"/>
                </a:lnTo>
                <a:lnTo>
                  <a:pt x="16" y="56"/>
                </a:lnTo>
                <a:lnTo>
                  <a:pt x="4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0" name="Freeform 638"/>
          <p:cNvSpPr>
            <a:spLocks/>
          </p:cNvSpPr>
          <p:nvPr/>
        </p:nvSpPr>
        <p:spPr bwMode="auto">
          <a:xfrm>
            <a:off x="4424620" y="2749791"/>
            <a:ext cx="78401" cy="67038"/>
          </a:xfrm>
          <a:custGeom>
            <a:avLst/>
            <a:gdLst>
              <a:gd name="T0" fmla="*/ 2147483647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2147483647 h 48"/>
              <a:gd name="T8" fmla="*/ 2147483647 w 56"/>
              <a:gd name="T9" fmla="*/ 0 h 48"/>
              <a:gd name="T10" fmla="*/ 2147483647 w 56"/>
              <a:gd name="T11" fmla="*/ 0 h 48"/>
              <a:gd name="T12" fmla="*/ 2147483647 w 56"/>
              <a:gd name="T13" fmla="*/ 0 h 48"/>
              <a:gd name="T14" fmla="*/ 2147483647 w 56"/>
              <a:gd name="T15" fmla="*/ 0 h 48"/>
              <a:gd name="T16" fmla="*/ 0 w 56"/>
              <a:gd name="T17" fmla="*/ 2147483647 h 48"/>
              <a:gd name="T18" fmla="*/ 0 w 56"/>
              <a:gd name="T19" fmla="*/ 2147483647 h 48"/>
              <a:gd name="T20" fmla="*/ 0 w 56"/>
              <a:gd name="T21" fmla="*/ 2147483647 h 48"/>
              <a:gd name="T22" fmla="*/ 2147483647 w 56"/>
              <a:gd name="T23" fmla="*/ 2147483647 h 48"/>
              <a:gd name="T24" fmla="*/ 2147483647 w 56"/>
              <a:gd name="T25" fmla="*/ 2147483647 h 48"/>
              <a:gd name="T26" fmla="*/ 2147483647 w 56"/>
              <a:gd name="T27" fmla="*/ 2147483647 h 48"/>
              <a:gd name="T28" fmla="*/ 2147483647 w 56"/>
              <a:gd name="T29" fmla="*/ 2147483647 h 48"/>
              <a:gd name="T30" fmla="*/ 2147483647 w 56"/>
              <a:gd name="T31" fmla="*/ 2147483647 h 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48"/>
              <a:gd name="T50" fmla="*/ 56 w 56"/>
              <a:gd name="T51" fmla="*/ 48 h 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48">
                <a:moveTo>
                  <a:pt x="32" y="40"/>
                </a:moveTo>
                <a:lnTo>
                  <a:pt x="48" y="48"/>
                </a:lnTo>
                <a:lnTo>
                  <a:pt x="56" y="24"/>
                </a:lnTo>
                <a:lnTo>
                  <a:pt x="56" y="16"/>
                </a:lnTo>
                <a:lnTo>
                  <a:pt x="56" y="0"/>
                </a:lnTo>
                <a:lnTo>
                  <a:pt x="48" y="0"/>
                </a:lnTo>
                <a:lnTo>
                  <a:pt x="24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8" y="32"/>
                </a:lnTo>
                <a:lnTo>
                  <a:pt x="8" y="40"/>
                </a:lnTo>
                <a:lnTo>
                  <a:pt x="24" y="32"/>
                </a:lnTo>
                <a:lnTo>
                  <a:pt x="3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1" name="Freeform 639"/>
          <p:cNvSpPr>
            <a:spLocks/>
          </p:cNvSpPr>
          <p:nvPr/>
        </p:nvSpPr>
        <p:spPr bwMode="auto">
          <a:xfrm>
            <a:off x="3700837" y="3762180"/>
            <a:ext cx="111351" cy="77264"/>
          </a:xfrm>
          <a:custGeom>
            <a:avLst/>
            <a:gdLst>
              <a:gd name="T0" fmla="*/ 2147483647 w 80"/>
              <a:gd name="T1" fmla="*/ 2147483647 h 56"/>
              <a:gd name="T2" fmla="*/ 2147483647 w 80"/>
              <a:gd name="T3" fmla="*/ 2147483647 h 56"/>
              <a:gd name="T4" fmla="*/ 2147483647 w 80"/>
              <a:gd name="T5" fmla="*/ 2147483647 h 56"/>
              <a:gd name="T6" fmla="*/ 2147483647 w 80"/>
              <a:gd name="T7" fmla="*/ 2147483647 h 56"/>
              <a:gd name="T8" fmla="*/ 2147483647 w 80"/>
              <a:gd name="T9" fmla="*/ 2147483647 h 56"/>
              <a:gd name="T10" fmla="*/ 2147483647 w 80"/>
              <a:gd name="T11" fmla="*/ 2147483647 h 56"/>
              <a:gd name="T12" fmla="*/ 2147483647 w 80"/>
              <a:gd name="T13" fmla="*/ 2147483647 h 56"/>
              <a:gd name="T14" fmla="*/ 2147483647 w 80"/>
              <a:gd name="T15" fmla="*/ 2147483647 h 56"/>
              <a:gd name="T16" fmla="*/ 2147483647 w 80"/>
              <a:gd name="T17" fmla="*/ 2147483647 h 56"/>
              <a:gd name="T18" fmla="*/ 2147483647 w 80"/>
              <a:gd name="T19" fmla="*/ 2147483647 h 56"/>
              <a:gd name="T20" fmla="*/ 2147483647 w 80"/>
              <a:gd name="T21" fmla="*/ 2147483647 h 56"/>
              <a:gd name="T22" fmla="*/ 2147483647 w 80"/>
              <a:gd name="T23" fmla="*/ 0 h 56"/>
              <a:gd name="T24" fmla="*/ 2147483647 w 80"/>
              <a:gd name="T25" fmla="*/ 0 h 56"/>
              <a:gd name="T26" fmla="*/ 2147483647 w 80"/>
              <a:gd name="T27" fmla="*/ 0 h 56"/>
              <a:gd name="T28" fmla="*/ 0 w 80"/>
              <a:gd name="T29" fmla="*/ 2147483647 h 56"/>
              <a:gd name="T30" fmla="*/ 2147483647 w 80"/>
              <a:gd name="T31" fmla="*/ 2147483647 h 56"/>
              <a:gd name="T32" fmla="*/ 2147483647 w 80"/>
              <a:gd name="T33" fmla="*/ 2147483647 h 56"/>
              <a:gd name="T34" fmla="*/ 2147483647 w 80"/>
              <a:gd name="T35" fmla="*/ 2147483647 h 56"/>
              <a:gd name="T36" fmla="*/ 2147483647 w 80"/>
              <a:gd name="T37" fmla="*/ 2147483647 h 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0"/>
              <a:gd name="T58" fmla="*/ 0 h 56"/>
              <a:gd name="T59" fmla="*/ 80 w 80"/>
              <a:gd name="T60" fmla="*/ 56 h 5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0" h="56">
                <a:moveTo>
                  <a:pt x="40" y="48"/>
                </a:moveTo>
                <a:lnTo>
                  <a:pt x="48" y="48"/>
                </a:lnTo>
                <a:lnTo>
                  <a:pt x="56" y="48"/>
                </a:lnTo>
                <a:lnTo>
                  <a:pt x="72" y="56"/>
                </a:lnTo>
                <a:lnTo>
                  <a:pt x="80" y="56"/>
                </a:lnTo>
                <a:lnTo>
                  <a:pt x="72" y="40"/>
                </a:lnTo>
                <a:lnTo>
                  <a:pt x="64" y="24"/>
                </a:lnTo>
                <a:lnTo>
                  <a:pt x="56" y="16"/>
                </a:lnTo>
                <a:lnTo>
                  <a:pt x="48" y="8"/>
                </a:lnTo>
                <a:lnTo>
                  <a:pt x="32" y="0"/>
                </a:lnTo>
                <a:lnTo>
                  <a:pt x="24" y="0"/>
                </a:lnTo>
                <a:lnTo>
                  <a:pt x="8" y="0"/>
                </a:lnTo>
                <a:lnTo>
                  <a:pt x="0" y="24"/>
                </a:lnTo>
                <a:lnTo>
                  <a:pt x="8" y="56"/>
                </a:lnTo>
                <a:lnTo>
                  <a:pt x="16" y="56"/>
                </a:lnTo>
                <a:lnTo>
                  <a:pt x="4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2" name="Freeform 640"/>
          <p:cNvSpPr>
            <a:spLocks/>
          </p:cNvSpPr>
          <p:nvPr/>
        </p:nvSpPr>
        <p:spPr bwMode="auto">
          <a:xfrm>
            <a:off x="3712199" y="3562202"/>
            <a:ext cx="211340" cy="232930"/>
          </a:xfrm>
          <a:custGeom>
            <a:avLst/>
            <a:gdLst>
              <a:gd name="T0" fmla="*/ 2147483647 w 152"/>
              <a:gd name="T1" fmla="*/ 2147483647 h 168"/>
              <a:gd name="T2" fmla="*/ 2147483647 w 152"/>
              <a:gd name="T3" fmla="*/ 2147483647 h 168"/>
              <a:gd name="T4" fmla="*/ 2147483647 w 152"/>
              <a:gd name="T5" fmla="*/ 2147483647 h 168"/>
              <a:gd name="T6" fmla="*/ 2147483647 w 152"/>
              <a:gd name="T7" fmla="*/ 2147483647 h 168"/>
              <a:gd name="T8" fmla="*/ 2147483647 w 152"/>
              <a:gd name="T9" fmla="*/ 2147483647 h 168"/>
              <a:gd name="T10" fmla="*/ 2147483647 w 152"/>
              <a:gd name="T11" fmla="*/ 2147483647 h 168"/>
              <a:gd name="T12" fmla="*/ 2147483647 w 152"/>
              <a:gd name="T13" fmla="*/ 2147483647 h 168"/>
              <a:gd name="T14" fmla="*/ 2147483647 w 152"/>
              <a:gd name="T15" fmla="*/ 2147483647 h 168"/>
              <a:gd name="T16" fmla="*/ 2147483647 w 152"/>
              <a:gd name="T17" fmla="*/ 2147483647 h 168"/>
              <a:gd name="T18" fmla="*/ 2147483647 w 152"/>
              <a:gd name="T19" fmla="*/ 2147483647 h 168"/>
              <a:gd name="T20" fmla="*/ 2147483647 w 152"/>
              <a:gd name="T21" fmla="*/ 2147483647 h 168"/>
              <a:gd name="T22" fmla="*/ 2147483647 w 152"/>
              <a:gd name="T23" fmla="*/ 0 h 168"/>
              <a:gd name="T24" fmla="*/ 2147483647 w 152"/>
              <a:gd name="T25" fmla="*/ 2147483647 h 168"/>
              <a:gd name="T26" fmla="*/ 2147483647 w 152"/>
              <a:gd name="T27" fmla="*/ 2147483647 h 168"/>
              <a:gd name="T28" fmla="*/ 2147483647 w 152"/>
              <a:gd name="T29" fmla="*/ 2147483647 h 168"/>
              <a:gd name="T30" fmla="*/ 2147483647 w 152"/>
              <a:gd name="T31" fmla="*/ 2147483647 h 168"/>
              <a:gd name="T32" fmla="*/ 2147483647 w 152"/>
              <a:gd name="T33" fmla="*/ 2147483647 h 168"/>
              <a:gd name="T34" fmla="*/ 0 w 152"/>
              <a:gd name="T35" fmla="*/ 2147483647 h 168"/>
              <a:gd name="T36" fmla="*/ 2147483647 w 152"/>
              <a:gd name="T37" fmla="*/ 2147483647 h 168"/>
              <a:gd name="T38" fmla="*/ 2147483647 w 152"/>
              <a:gd name="T39" fmla="*/ 2147483647 h 168"/>
              <a:gd name="T40" fmla="*/ 0 w 152"/>
              <a:gd name="T41" fmla="*/ 2147483647 h 168"/>
              <a:gd name="T42" fmla="*/ 2147483647 w 152"/>
              <a:gd name="T43" fmla="*/ 2147483647 h 168"/>
              <a:gd name="T44" fmla="*/ 2147483647 w 152"/>
              <a:gd name="T45" fmla="*/ 2147483647 h 16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52"/>
              <a:gd name="T70" fmla="*/ 0 h 168"/>
              <a:gd name="T71" fmla="*/ 152 w 152"/>
              <a:gd name="T72" fmla="*/ 168 h 16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52" h="168">
                <a:moveTo>
                  <a:pt x="24" y="144"/>
                </a:moveTo>
                <a:lnTo>
                  <a:pt x="40" y="152"/>
                </a:lnTo>
                <a:lnTo>
                  <a:pt x="48" y="160"/>
                </a:lnTo>
                <a:lnTo>
                  <a:pt x="56" y="168"/>
                </a:lnTo>
                <a:lnTo>
                  <a:pt x="72" y="152"/>
                </a:lnTo>
                <a:lnTo>
                  <a:pt x="80" y="160"/>
                </a:lnTo>
                <a:lnTo>
                  <a:pt x="136" y="160"/>
                </a:lnTo>
                <a:lnTo>
                  <a:pt x="152" y="152"/>
                </a:lnTo>
                <a:lnTo>
                  <a:pt x="144" y="144"/>
                </a:lnTo>
                <a:lnTo>
                  <a:pt x="128" y="32"/>
                </a:lnTo>
                <a:lnTo>
                  <a:pt x="144" y="32"/>
                </a:lnTo>
                <a:lnTo>
                  <a:pt x="104" y="0"/>
                </a:lnTo>
                <a:lnTo>
                  <a:pt x="104" y="16"/>
                </a:lnTo>
                <a:lnTo>
                  <a:pt x="64" y="16"/>
                </a:lnTo>
                <a:lnTo>
                  <a:pt x="64" y="48"/>
                </a:lnTo>
                <a:lnTo>
                  <a:pt x="56" y="56"/>
                </a:lnTo>
                <a:lnTo>
                  <a:pt x="48" y="80"/>
                </a:lnTo>
                <a:lnTo>
                  <a:pt x="0" y="80"/>
                </a:lnTo>
                <a:lnTo>
                  <a:pt x="8" y="104"/>
                </a:lnTo>
                <a:lnTo>
                  <a:pt x="8" y="136"/>
                </a:lnTo>
                <a:lnTo>
                  <a:pt x="0" y="144"/>
                </a:lnTo>
                <a:lnTo>
                  <a:pt x="16" y="144"/>
                </a:lnTo>
                <a:lnTo>
                  <a:pt x="24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3" name="Freeform 641"/>
          <p:cNvSpPr>
            <a:spLocks/>
          </p:cNvSpPr>
          <p:nvPr/>
        </p:nvSpPr>
        <p:spPr bwMode="auto">
          <a:xfrm>
            <a:off x="4435983" y="3472439"/>
            <a:ext cx="199978" cy="189752"/>
          </a:xfrm>
          <a:custGeom>
            <a:avLst/>
            <a:gdLst>
              <a:gd name="T0" fmla="*/ 0 w 144"/>
              <a:gd name="T1" fmla="*/ 2147483647 h 136"/>
              <a:gd name="T2" fmla="*/ 2147483647 w 144"/>
              <a:gd name="T3" fmla="*/ 2147483647 h 136"/>
              <a:gd name="T4" fmla="*/ 2147483647 w 144"/>
              <a:gd name="T5" fmla="*/ 2147483647 h 136"/>
              <a:gd name="T6" fmla="*/ 2147483647 w 144"/>
              <a:gd name="T7" fmla="*/ 2147483647 h 136"/>
              <a:gd name="T8" fmla="*/ 2147483647 w 144"/>
              <a:gd name="T9" fmla="*/ 2147483647 h 136"/>
              <a:gd name="T10" fmla="*/ 2147483647 w 144"/>
              <a:gd name="T11" fmla="*/ 2147483647 h 136"/>
              <a:gd name="T12" fmla="*/ 2147483647 w 144"/>
              <a:gd name="T13" fmla="*/ 2147483647 h 136"/>
              <a:gd name="T14" fmla="*/ 2147483647 w 144"/>
              <a:gd name="T15" fmla="*/ 2147483647 h 136"/>
              <a:gd name="T16" fmla="*/ 2147483647 w 144"/>
              <a:gd name="T17" fmla="*/ 2147483647 h 136"/>
              <a:gd name="T18" fmla="*/ 2147483647 w 144"/>
              <a:gd name="T19" fmla="*/ 2147483647 h 136"/>
              <a:gd name="T20" fmla="*/ 2147483647 w 144"/>
              <a:gd name="T21" fmla="*/ 2147483647 h 136"/>
              <a:gd name="T22" fmla="*/ 2147483647 w 144"/>
              <a:gd name="T23" fmla="*/ 2147483647 h 136"/>
              <a:gd name="T24" fmla="*/ 2147483647 w 144"/>
              <a:gd name="T25" fmla="*/ 2147483647 h 136"/>
              <a:gd name="T26" fmla="*/ 2147483647 w 144"/>
              <a:gd name="T27" fmla="*/ 0 h 136"/>
              <a:gd name="T28" fmla="*/ 2147483647 w 144"/>
              <a:gd name="T29" fmla="*/ 2147483647 h 136"/>
              <a:gd name="T30" fmla="*/ 2147483647 w 144"/>
              <a:gd name="T31" fmla="*/ 2147483647 h 136"/>
              <a:gd name="T32" fmla="*/ 2147483647 w 144"/>
              <a:gd name="T33" fmla="*/ 0 h 136"/>
              <a:gd name="T34" fmla="*/ 2147483647 w 144"/>
              <a:gd name="T35" fmla="*/ 2147483647 h 136"/>
              <a:gd name="T36" fmla="*/ 2147483647 w 144"/>
              <a:gd name="T37" fmla="*/ 0 h 136"/>
              <a:gd name="T38" fmla="*/ 2147483647 w 144"/>
              <a:gd name="T39" fmla="*/ 0 h 136"/>
              <a:gd name="T40" fmla="*/ 2147483647 w 144"/>
              <a:gd name="T41" fmla="*/ 2147483647 h 136"/>
              <a:gd name="T42" fmla="*/ 0 w 144"/>
              <a:gd name="T43" fmla="*/ 2147483647 h 1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4"/>
              <a:gd name="T67" fmla="*/ 0 h 136"/>
              <a:gd name="T68" fmla="*/ 144 w 144"/>
              <a:gd name="T69" fmla="*/ 136 h 1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4" h="136">
                <a:moveTo>
                  <a:pt x="0" y="16"/>
                </a:moveTo>
                <a:lnTo>
                  <a:pt x="8" y="32"/>
                </a:lnTo>
                <a:lnTo>
                  <a:pt x="8" y="40"/>
                </a:lnTo>
                <a:lnTo>
                  <a:pt x="8" y="136"/>
                </a:lnTo>
                <a:lnTo>
                  <a:pt x="16" y="136"/>
                </a:lnTo>
                <a:lnTo>
                  <a:pt x="120" y="136"/>
                </a:lnTo>
                <a:lnTo>
                  <a:pt x="136" y="128"/>
                </a:lnTo>
                <a:lnTo>
                  <a:pt x="144" y="120"/>
                </a:lnTo>
                <a:lnTo>
                  <a:pt x="136" y="88"/>
                </a:lnTo>
                <a:lnTo>
                  <a:pt x="120" y="56"/>
                </a:lnTo>
                <a:lnTo>
                  <a:pt x="96" y="32"/>
                </a:lnTo>
                <a:lnTo>
                  <a:pt x="128" y="48"/>
                </a:lnTo>
                <a:lnTo>
                  <a:pt x="136" y="32"/>
                </a:lnTo>
                <a:lnTo>
                  <a:pt x="120" y="0"/>
                </a:lnTo>
                <a:lnTo>
                  <a:pt x="112" y="8"/>
                </a:lnTo>
                <a:lnTo>
                  <a:pt x="88" y="8"/>
                </a:lnTo>
                <a:lnTo>
                  <a:pt x="80" y="0"/>
                </a:lnTo>
                <a:lnTo>
                  <a:pt x="48" y="8"/>
                </a:lnTo>
                <a:lnTo>
                  <a:pt x="24" y="0"/>
                </a:ln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4" name="Freeform 642"/>
          <p:cNvSpPr>
            <a:spLocks/>
          </p:cNvSpPr>
          <p:nvPr/>
        </p:nvSpPr>
        <p:spPr bwMode="auto">
          <a:xfrm>
            <a:off x="4168966" y="3439488"/>
            <a:ext cx="289741" cy="278379"/>
          </a:xfrm>
          <a:custGeom>
            <a:avLst/>
            <a:gdLst>
              <a:gd name="T0" fmla="*/ 2147483647 w 208"/>
              <a:gd name="T1" fmla="*/ 2147483647 h 200"/>
              <a:gd name="T2" fmla="*/ 2147483647 w 208"/>
              <a:gd name="T3" fmla="*/ 2147483647 h 200"/>
              <a:gd name="T4" fmla="*/ 2147483647 w 208"/>
              <a:gd name="T5" fmla="*/ 2147483647 h 200"/>
              <a:gd name="T6" fmla="*/ 0 w 208"/>
              <a:gd name="T7" fmla="*/ 2147483647 h 200"/>
              <a:gd name="T8" fmla="*/ 0 w 208"/>
              <a:gd name="T9" fmla="*/ 2147483647 h 200"/>
              <a:gd name="T10" fmla="*/ 2147483647 w 208"/>
              <a:gd name="T11" fmla="*/ 2147483647 h 200"/>
              <a:gd name="T12" fmla="*/ 2147483647 w 208"/>
              <a:gd name="T13" fmla="*/ 2147483647 h 200"/>
              <a:gd name="T14" fmla="*/ 2147483647 w 208"/>
              <a:gd name="T15" fmla="*/ 2147483647 h 200"/>
              <a:gd name="T16" fmla="*/ 2147483647 w 208"/>
              <a:gd name="T17" fmla="*/ 2147483647 h 200"/>
              <a:gd name="T18" fmla="*/ 2147483647 w 208"/>
              <a:gd name="T19" fmla="*/ 2147483647 h 200"/>
              <a:gd name="T20" fmla="*/ 2147483647 w 208"/>
              <a:gd name="T21" fmla="*/ 2147483647 h 200"/>
              <a:gd name="T22" fmla="*/ 2147483647 w 208"/>
              <a:gd name="T23" fmla="*/ 2147483647 h 200"/>
              <a:gd name="T24" fmla="*/ 2147483647 w 208"/>
              <a:gd name="T25" fmla="*/ 2147483647 h 200"/>
              <a:gd name="T26" fmla="*/ 2147483647 w 208"/>
              <a:gd name="T27" fmla="*/ 2147483647 h 200"/>
              <a:gd name="T28" fmla="*/ 2147483647 w 208"/>
              <a:gd name="T29" fmla="*/ 2147483647 h 200"/>
              <a:gd name="T30" fmla="*/ 2147483647 w 208"/>
              <a:gd name="T31" fmla="*/ 2147483647 h 200"/>
              <a:gd name="T32" fmla="*/ 2147483647 w 208"/>
              <a:gd name="T33" fmla="*/ 2147483647 h 200"/>
              <a:gd name="T34" fmla="*/ 2147483647 w 208"/>
              <a:gd name="T35" fmla="*/ 2147483647 h 200"/>
              <a:gd name="T36" fmla="*/ 2147483647 w 208"/>
              <a:gd name="T37" fmla="*/ 2147483647 h 200"/>
              <a:gd name="T38" fmla="*/ 2147483647 w 208"/>
              <a:gd name="T39" fmla="*/ 2147483647 h 200"/>
              <a:gd name="T40" fmla="*/ 2147483647 w 208"/>
              <a:gd name="T41" fmla="*/ 2147483647 h 200"/>
              <a:gd name="T42" fmla="*/ 2147483647 w 208"/>
              <a:gd name="T43" fmla="*/ 2147483647 h 200"/>
              <a:gd name="T44" fmla="*/ 2147483647 w 208"/>
              <a:gd name="T45" fmla="*/ 2147483647 h 200"/>
              <a:gd name="T46" fmla="*/ 2147483647 w 208"/>
              <a:gd name="T47" fmla="*/ 2147483647 h 200"/>
              <a:gd name="T48" fmla="*/ 2147483647 w 208"/>
              <a:gd name="T49" fmla="*/ 2147483647 h 200"/>
              <a:gd name="T50" fmla="*/ 2147483647 w 208"/>
              <a:gd name="T51" fmla="*/ 2147483647 h 200"/>
              <a:gd name="T52" fmla="*/ 2147483647 w 208"/>
              <a:gd name="T53" fmla="*/ 2147483647 h 200"/>
              <a:gd name="T54" fmla="*/ 2147483647 w 208"/>
              <a:gd name="T55" fmla="*/ 2147483647 h 200"/>
              <a:gd name="T56" fmla="*/ 2147483647 w 208"/>
              <a:gd name="T57" fmla="*/ 2147483647 h 200"/>
              <a:gd name="T58" fmla="*/ 2147483647 w 208"/>
              <a:gd name="T59" fmla="*/ 2147483647 h 200"/>
              <a:gd name="T60" fmla="*/ 2147483647 w 208"/>
              <a:gd name="T61" fmla="*/ 2147483647 h 200"/>
              <a:gd name="T62" fmla="*/ 2147483647 w 208"/>
              <a:gd name="T63" fmla="*/ 0 h 200"/>
              <a:gd name="T64" fmla="*/ 2147483647 w 208"/>
              <a:gd name="T65" fmla="*/ 2147483647 h 200"/>
              <a:gd name="T66" fmla="*/ 2147483647 w 208"/>
              <a:gd name="T67" fmla="*/ 2147483647 h 2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08"/>
              <a:gd name="T103" fmla="*/ 0 h 200"/>
              <a:gd name="T104" fmla="*/ 208 w 208"/>
              <a:gd name="T105" fmla="*/ 200 h 20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08" h="200">
                <a:moveTo>
                  <a:pt x="16" y="24"/>
                </a:moveTo>
                <a:lnTo>
                  <a:pt x="8" y="32"/>
                </a:lnTo>
                <a:lnTo>
                  <a:pt x="8" y="40"/>
                </a:lnTo>
                <a:lnTo>
                  <a:pt x="0" y="48"/>
                </a:lnTo>
                <a:lnTo>
                  <a:pt x="0" y="112"/>
                </a:lnTo>
                <a:lnTo>
                  <a:pt x="24" y="136"/>
                </a:lnTo>
                <a:lnTo>
                  <a:pt x="32" y="136"/>
                </a:lnTo>
                <a:lnTo>
                  <a:pt x="64" y="144"/>
                </a:lnTo>
                <a:lnTo>
                  <a:pt x="72" y="152"/>
                </a:lnTo>
                <a:lnTo>
                  <a:pt x="88" y="144"/>
                </a:lnTo>
                <a:lnTo>
                  <a:pt x="184" y="192"/>
                </a:lnTo>
                <a:lnTo>
                  <a:pt x="192" y="200"/>
                </a:lnTo>
                <a:lnTo>
                  <a:pt x="192" y="184"/>
                </a:lnTo>
                <a:lnTo>
                  <a:pt x="200" y="184"/>
                </a:lnTo>
                <a:lnTo>
                  <a:pt x="208" y="160"/>
                </a:lnTo>
                <a:lnTo>
                  <a:pt x="200" y="160"/>
                </a:lnTo>
                <a:lnTo>
                  <a:pt x="200" y="64"/>
                </a:lnTo>
                <a:lnTo>
                  <a:pt x="200" y="56"/>
                </a:lnTo>
                <a:lnTo>
                  <a:pt x="192" y="40"/>
                </a:lnTo>
                <a:lnTo>
                  <a:pt x="200" y="32"/>
                </a:lnTo>
                <a:lnTo>
                  <a:pt x="200" y="24"/>
                </a:lnTo>
                <a:lnTo>
                  <a:pt x="192" y="16"/>
                </a:lnTo>
                <a:lnTo>
                  <a:pt x="176" y="8"/>
                </a:lnTo>
                <a:lnTo>
                  <a:pt x="160" y="8"/>
                </a:lnTo>
                <a:lnTo>
                  <a:pt x="136" y="16"/>
                </a:lnTo>
                <a:lnTo>
                  <a:pt x="136" y="32"/>
                </a:lnTo>
                <a:lnTo>
                  <a:pt x="112" y="40"/>
                </a:lnTo>
                <a:lnTo>
                  <a:pt x="96" y="24"/>
                </a:lnTo>
                <a:lnTo>
                  <a:pt x="88" y="16"/>
                </a:lnTo>
                <a:lnTo>
                  <a:pt x="80" y="8"/>
                </a:lnTo>
                <a:lnTo>
                  <a:pt x="48" y="8"/>
                </a:lnTo>
                <a:lnTo>
                  <a:pt x="32" y="0"/>
                </a:lnTo>
                <a:lnTo>
                  <a:pt x="32" y="8"/>
                </a:lnTo>
                <a:lnTo>
                  <a:pt x="1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5" name="Freeform 643"/>
          <p:cNvSpPr>
            <a:spLocks/>
          </p:cNvSpPr>
          <p:nvPr/>
        </p:nvSpPr>
        <p:spPr bwMode="auto">
          <a:xfrm>
            <a:off x="4136016" y="3350861"/>
            <a:ext cx="77264" cy="144303"/>
          </a:xfrm>
          <a:custGeom>
            <a:avLst/>
            <a:gdLst>
              <a:gd name="T0" fmla="*/ 2147483647 w 56"/>
              <a:gd name="T1" fmla="*/ 2147483647 h 104"/>
              <a:gd name="T2" fmla="*/ 2147483647 w 56"/>
              <a:gd name="T3" fmla="*/ 2147483647 h 104"/>
              <a:gd name="T4" fmla="*/ 2147483647 w 56"/>
              <a:gd name="T5" fmla="*/ 2147483647 h 104"/>
              <a:gd name="T6" fmla="*/ 0 w 56"/>
              <a:gd name="T7" fmla="*/ 2147483647 h 104"/>
              <a:gd name="T8" fmla="*/ 0 w 56"/>
              <a:gd name="T9" fmla="*/ 2147483647 h 104"/>
              <a:gd name="T10" fmla="*/ 2147483647 w 56"/>
              <a:gd name="T11" fmla="*/ 2147483647 h 104"/>
              <a:gd name="T12" fmla="*/ 2147483647 w 56"/>
              <a:gd name="T13" fmla="*/ 2147483647 h 104"/>
              <a:gd name="T14" fmla="*/ 2147483647 w 56"/>
              <a:gd name="T15" fmla="*/ 2147483647 h 104"/>
              <a:gd name="T16" fmla="*/ 2147483647 w 56"/>
              <a:gd name="T17" fmla="*/ 2147483647 h 104"/>
              <a:gd name="T18" fmla="*/ 2147483647 w 56"/>
              <a:gd name="T19" fmla="*/ 2147483647 h 104"/>
              <a:gd name="T20" fmla="*/ 2147483647 w 56"/>
              <a:gd name="T21" fmla="*/ 2147483647 h 104"/>
              <a:gd name="T22" fmla="*/ 2147483647 w 56"/>
              <a:gd name="T23" fmla="*/ 2147483647 h 104"/>
              <a:gd name="T24" fmla="*/ 2147483647 w 56"/>
              <a:gd name="T25" fmla="*/ 2147483647 h 104"/>
              <a:gd name="T26" fmla="*/ 2147483647 w 56"/>
              <a:gd name="T27" fmla="*/ 2147483647 h 104"/>
              <a:gd name="T28" fmla="*/ 2147483647 w 56"/>
              <a:gd name="T29" fmla="*/ 2147483647 h 104"/>
              <a:gd name="T30" fmla="*/ 2147483647 w 56"/>
              <a:gd name="T31" fmla="*/ 2147483647 h 104"/>
              <a:gd name="T32" fmla="*/ 2147483647 w 56"/>
              <a:gd name="T33" fmla="*/ 2147483647 h 104"/>
              <a:gd name="T34" fmla="*/ 2147483647 w 56"/>
              <a:gd name="T35" fmla="*/ 2147483647 h 104"/>
              <a:gd name="T36" fmla="*/ 2147483647 w 56"/>
              <a:gd name="T37" fmla="*/ 0 h 104"/>
              <a:gd name="T38" fmla="*/ 2147483647 w 56"/>
              <a:gd name="T39" fmla="*/ 0 h 104"/>
              <a:gd name="T40" fmla="*/ 2147483647 w 56"/>
              <a:gd name="T41" fmla="*/ 2147483647 h 10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"/>
              <a:gd name="T64" fmla="*/ 0 h 104"/>
              <a:gd name="T65" fmla="*/ 56 w 56"/>
              <a:gd name="T66" fmla="*/ 104 h 10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" h="104">
                <a:moveTo>
                  <a:pt x="16" y="8"/>
                </a:moveTo>
                <a:lnTo>
                  <a:pt x="16" y="24"/>
                </a:lnTo>
                <a:lnTo>
                  <a:pt x="16" y="40"/>
                </a:lnTo>
                <a:lnTo>
                  <a:pt x="0" y="56"/>
                </a:lnTo>
                <a:lnTo>
                  <a:pt x="0" y="64"/>
                </a:lnTo>
                <a:lnTo>
                  <a:pt x="8" y="72"/>
                </a:lnTo>
                <a:lnTo>
                  <a:pt x="16" y="72"/>
                </a:lnTo>
                <a:lnTo>
                  <a:pt x="24" y="80"/>
                </a:lnTo>
                <a:lnTo>
                  <a:pt x="24" y="96"/>
                </a:lnTo>
                <a:lnTo>
                  <a:pt x="32" y="104"/>
                </a:lnTo>
                <a:lnTo>
                  <a:pt x="32" y="96"/>
                </a:lnTo>
                <a:lnTo>
                  <a:pt x="40" y="88"/>
                </a:lnTo>
                <a:lnTo>
                  <a:pt x="56" y="72"/>
                </a:lnTo>
                <a:lnTo>
                  <a:pt x="56" y="64"/>
                </a:lnTo>
                <a:lnTo>
                  <a:pt x="40" y="56"/>
                </a:lnTo>
                <a:lnTo>
                  <a:pt x="32" y="48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16" y="0"/>
                </a:lnTo>
                <a:lnTo>
                  <a:pt x="16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6" name="Freeform 644"/>
          <p:cNvSpPr>
            <a:spLocks/>
          </p:cNvSpPr>
          <p:nvPr/>
        </p:nvSpPr>
        <p:spPr bwMode="auto">
          <a:xfrm>
            <a:off x="3778100" y="3383813"/>
            <a:ext cx="211340" cy="167027"/>
          </a:xfrm>
          <a:custGeom>
            <a:avLst/>
            <a:gdLst>
              <a:gd name="T0" fmla="*/ 2147483647 w 152"/>
              <a:gd name="T1" fmla="*/ 2147483647 h 120"/>
              <a:gd name="T2" fmla="*/ 2147483647 w 152"/>
              <a:gd name="T3" fmla="*/ 2147483647 h 120"/>
              <a:gd name="T4" fmla="*/ 2147483647 w 152"/>
              <a:gd name="T5" fmla="*/ 2147483647 h 120"/>
              <a:gd name="T6" fmla="*/ 2147483647 w 152"/>
              <a:gd name="T7" fmla="*/ 2147483647 h 120"/>
              <a:gd name="T8" fmla="*/ 2147483647 w 152"/>
              <a:gd name="T9" fmla="*/ 2147483647 h 120"/>
              <a:gd name="T10" fmla="*/ 2147483647 w 152"/>
              <a:gd name="T11" fmla="*/ 2147483647 h 120"/>
              <a:gd name="T12" fmla="*/ 2147483647 w 152"/>
              <a:gd name="T13" fmla="*/ 2147483647 h 120"/>
              <a:gd name="T14" fmla="*/ 2147483647 w 152"/>
              <a:gd name="T15" fmla="*/ 2147483647 h 120"/>
              <a:gd name="T16" fmla="*/ 2147483647 w 152"/>
              <a:gd name="T17" fmla="*/ 2147483647 h 120"/>
              <a:gd name="T18" fmla="*/ 2147483647 w 152"/>
              <a:gd name="T19" fmla="*/ 2147483647 h 120"/>
              <a:gd name="T20" fmla="*/ 2147483647 w 152"/>
              <a:gd name="T21" fmla="*/ 2147483647 h 120"/>
              <a:gd name="T22" fmla="*/ 2147483647 w 152"/>
              <a:gd name="T23" fmla="*/ 2147483647 h 120"/>
              <a:gd name="T24" fmla="*/ 2147483647 w 152"/>
              <a:gd name="T25" fmla="*/ 2147483647 h 120"/>
              <a:gd name="T26" fmla="*/ 2147483647 w 152"/>
              <a:gd name="T27" fmla="*/ 0 h 120"/>
              <a:gd name="T28" fmla="*/ 2147483647 w 152"/>
              <a:gd name="T29" fmla="*/ 2147483647 h 120"/>
              <a:gd name="T30" fmla="*/ 2147483647 w 152"/>
              <a:gd name="T31" fmla="*/ 2147483647 h 120"/>
              <a:gd name="T32" fmla="*/ 2147483647 w 152"/>
              <a:gd name="T33" fmla="*/ 2147483647 h 120"/>
              <a:gd name="T34" fmla="*/ 2147483647 w 152"/>
              <a:gd name="T35" fmla="*/ 2147483647 h 120"/>
              <a:gd name="T36" fmla="*/ 2147483647 w 152"/>
              <a:gd name="T37" fmla="*/ 2147483647 h 120"/>
              <a:gd name="T38" fmla="*/ 0 w 152"/>
              <a:gd name="T39" fmla="*/ 2147483647 h 120"/>
              <a:gd name="T40" fmla="*/ 2147483647 w 152"/>
              <a:gd name="T41" fmla="*/ 2147483647 h 120"/>
              <a:gd name="T42" fmla="*/ 2147483647 w 152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2"/>
              <a:gd name="T67" fmla="*/ 0 h 120"/>
              <a:gd name="T68" fmla="*/ 152 w 152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2" h="120">
                <a:moveTo>
                  <a:pt x="56" y="104"/>
                </a:moveTo>
                <a:lnTo>
                  <a:pt x="72" y="96"/>
                </a:lnTo>
                <a:lnTo>
                  <a:pt x="96" y="80"/>
                </a:lnTo>
                <a:lnTo>
                  <a:pt x="120" y="72"/>
                </a:lnTo>
                <a:lnTo>
                  <a:pt x="120" y="64"/>
                </a:lnTo>
                <a:lnTo>
                  <a:pt x="128" y="56"/>
                </a:lnTo>
                <a:lnTo>
                  <a:pt x="144" y="56"/>
                </a:lnTo>
                <a:lnTo>
                  <a:pt x="152" y="48"/>
                </a:lnTo>
                <a:lnTo>
                  <a:pt x="144" y="32"/>
                </a:lnTo>
                <a:lnTo>
                  <a:pt x="144" y="8"/>
                </a:lnTo>
                <a:lnTo>
                  <a:pt x="136" y="8"/>
                </a:lnTo>
                <a:lnTo>
                  <a:pt x="120" y="8"/>
                </a:lnTo>
                <a:lnTo>
                  <a:pt x="112" y="8"/>
                </a:lnTo>
                <a:lnTo>
                  <a:pt x="96" y="0"/>
                </a:lnTo>
                <a:lnTo>
                  <a:pt x="80" y="24"/>
                </a:lnTo>
                <a:lnTo>
                  <a:pt x="64" y="40"/>
                </a:lnTo>
                <a:lnTo>
                  <a:pt x="48" y="64"/>
                </a:lnTo>
                <a:lnTo>
                  <a:pt x="40" y="96"/>
                </a:lnTo>
                <a:lnTo>
                  <a:pt x="8" y="112"/>
                </a:lnTo>
                <a:lnTo>
                  <a:pt x="0" y="120"/>
                </a:lnTo>
                <a:lnTo>
                  <a:pt x="56" y="120"/>
                </a:lnTo>
                <a:lnTo>
                  <a:pt x="56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7" name="Freeform 645"/>
          <p:cNvSpPr>
            <a:spLocks/>
          </p:cNvSpPr>
          <p:nvPr/>
        </p:nvSpPr>
        <p:spPr bwMode="auto">
          <a:xfrm>
            <a:off x="4136016" y="3350861"/>
            <a:ext cx="77264" cy="144303"/>
          </a:xfrm>
          <a:custGeom>
            <a:avLst/>
            <a:gdLst>
              <a:gd name="T0" fmla="*/ 2147483647 w 56"/>
              <a:gd name="T1" fmla="*/ 2147483647 h 104"/>
              <a:gd name="T2" fmla="*/ 2147483647 w 56"/>
              <a:gd name="T3" fmla="*/ 2147483647 h 104"/>
              <a:gd name="T4" fmla="*/ 2147483647 w 56"/>
              <a:gd name="T5" fmla="*/ 2147483647 h 104"/>
              <a:gd name="T6" fmla="*/ 0 w 56"/>
              <a:gd name="T7" fmla="*/ 2147483647 h 104"/>
              <a:gd name="T8" fmla="*/ 0 w 56"/>
              <a:gd name="T9" fmla="*/ 2147483647 h 104"/>
              <a:gd name="T10" fmla="*/ 2147483647 w 56"/>
              <a:gd name="T11" fmla="*/ 2147483647 h 104"/>
              <a:gd name="T12" fmla="*/ 2147483647 w 56"/>
              <a:gd name="T13" fmla="*/ 2147483647 h 104"/>
              <a:gd name="T14" fmla="*/ 2147483647 w 56"/>
              <a:gd name="T15" fmla="*/ 2147483647 h 104"/>
              <a:gd name="T16" fmla="*/ 2147483647 w 56"/>
              <a:gd name="T17" fmla="*/ 2147483647 h 104"/>
              <a:gd name="T18" fmla="*/ 2147483647 w 56"/>
              <a:gd name="T19" fmla="*/ 2147483647 h 104"/>
              <a:gd name="T20" fmla="*/ 2147483647 w 56"/>
              <a:gd name="T21" fmla="*/ 2147483647 h 104"/>
              <a:gd name="T22" fmla="*/ 2147483647 w 56"/>
              <a:gd name="T23" fmla="*/ 2147483647 h 104"/>
              <a:gd name="T24" fmla="*/ 2147483647 w 56"/>
              <a:gd name="T25" fmla="*/ 2147483647 h 104"/>
              <a:gd name="T26" fmla="*/ 2147483647 w 56"/>
              <a:gd name="T27" fmla="*/ 2147483647 h 104"/>
              <a:gd name="T28" fmla="*/ 2147483647 w 56"/>
              <a:gd name="T29" fmla="*/ 2147483647 h 104"/>
              <a:gd name="T30" fmla="*/ 2147483647 w 56"/>
              <a:gd name="T31" fmla="*/ 2147483647 h 104"/>
              <a:gd name="T32" fmla="*/ 2147483647 w 56"/>
              <a:gd name="T33" fmla="*/ 2147483647 h 104"/>
              <a:gd name="T34" fmla="*/ 2147483647 w 56"/>
              <a:gd name="T35" fmla="*/ 2147483647 h 104"/>
              <a:gd name="T36" fmla="*/ 2147483647 w 56"/>
              <a:gd name="T37" fmla="*/ 0 h 104"/>
              <a:gd name="T38" fmla="*/ 2147483647 w 56"/>
              <a:gd name="T39" fmla="*/ 0 h 104"/>
              <a:gd name="T40" fmla="*/ 2147483647 w 56"/>
              <a:gd name="T41" fmla="*/ 2147483647 h 104"/>
              <a:gd name="T42" fmla="*/ 2147483647 w 56"/>
              <a:gd name="T43" fmla="*/ 2147483647 h 10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6"/>
              <a:gd name="T67" fmla="*/ 0 h 104"/>
              <a:gd name="T68" fmla="*/ 56 w 56"/>
              <a:gd name="T69" fmla="*/ 104 h 10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6" h="104">
                <a:moveTo>
                  <a:pt x="16" y="8"/>
                </a:moveTo>
                <a:lnTo>
                  <a:pt x="16" y="24"/>
                </a:lnTo>
                <a:lnTo>
                  <a:pt x="16" y="40"/>
                </a:lnTo>
                <a:lnTo>
                  <a:pt x="0" y="56"/>
                </a:lnTo>
                <a:lnTo>
                  <a:pt x="0" y="64"/>
                </a:lnTo>
                <a:lnTo>
                  <a:pt x="8" y="72"/>
                </a:lnTo>
                <a:lnTo>
                  <a:pt x="16" y="72"/>
                </a:lnTo>
                <a:lnTo>
                  <a:pt x="24" y="80"/>
                </a:lnTo>
                <a:lnTo>
                  <a:pt x="24" y="96"/>
                </a:lnTo>
                <a:lnTo>
                  <a:pt x="32" y="104"/>
                </a:lnTo>
                <a:lnTo>
                  <a:pt x="32" y="96"/>
                </a:lnTo>
                <a:lnTo>
                  <a:pt x="40" y="88"/>
                </a:lnTo>
                <a:lnTo>
                  <a:pt x="56" y="72"/>
                </a:lnTo>
                <a:lnTo>
                  <a:pt x="56" y="64"/>
                </a:lnTo>
                <a:lnTo>
                  <a:pt x="40" y="56"/>
                </a:lnTo>
                <a:lnTo>
                  <a:pt x="32" y="48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16" y="0"/>
                </a:lnTo>
                <a:lnTo>
                  <a:pt x="16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8" name="Freeform 646"/>
          <p:cNvSpPr>
            <a:spLocks/>
          </p:cNvSpPr>
          <p:nvPr/>
        </p:nvSpPr>
        <p:spPr bwMode="auto">
          <a:xfrm>
            <a:off x="3778100" y="3383813"/>
            <a:ext cx="211340" cy="167027"/>
          </a:xfrm>
          <a:custGeom>
            <a:avLst/>
            <a:gdLst>
              <a:gd name="T0" fmla="*/ 2147483647 w 152"/>
              <a:gd name="T1" fmla="*/ 2147483647 h 120"/>
              <a:gd name="T2" fmla="*/ 2147483647 w 152"/>
              <a:gd name="T3" fmla="*/ 2147483647 h 120"/>
              <a:gd name="T4" fmla="*/ 2147483647 w 152"/>
              <a:gd name="T5" fmla="*/ 2147483647 h 120"/>
              <a:gd name="T6" fmla="*/ 2147483647 w 152"/>
              <a:gd name="T7" fmla="*/ 2147483647 h 120"/>
              <a:gd name="T8" fmla="*/ 2147483647 w 152"/>
              <a:gd name="T9" fmla="*/ 2147483647 h 120"/>
              <a:gd name="T10" fmla="*/ 2147483647 w 152"/>
              <a:gd name="T11" fmla="*/ 2147483647 h 120"/>
              <a:gd name="T12" fmla="*/ 2147483647 w 152"/>
              <a:gd name="T13" fmla="*/ 2147483647 h 120"/>
              <a:gd name="T14" fmla="*/ 2147483647 w 152"/>
              <a:gd name="T15" fmla="*/ 2147483647 h 120"/>
              <a:gd name="T16" fmla="*/ 2147483647 w 152"/>
              <a:gd name="T17" fmla="*/ 2147483647 h 120"/>
              <a:gd name="T18" fmla="*/ 2147483647 w 152"/>
              <a:gd name="T19" fmla="*/ 2147483647 h 120"/>
              <a:gd name="T20" fmla="*/ 2147483647 w 152"/>
              <a:gd name="T21" fmla="*/ 2147483647 h 120"/>
              <a:gd name="T22" fmla="*/ 2147483647 w 152"/>
              <a:gd name="T23" fmla="*/ 2147483647 h 120"/>
              <a:gd name="T24" fmla="*/ 2147483647 w 152"/>
              <a:gd name="T25" fmla="*/ 2147483647 h 120"/>
              <a:gd name="T26" fmla="*/ 2147483647 w 152"/>
              <a:gd name="T27" fmla="*/ 0 h 120"/>
              <a:gd name="T28" fmla="*/ 2147483647 w 152"/>
              <a:gd name="T29" fmla="*/ 2147483647 h 120"/>
              <a:gd name="T30" fmla="*/ 2147483647 w 152"/>
              <a:gd name="T31" fmla="*/ 2147483647 h 120"/>
              <a:gd name="T32" fmla="*/ 2147483647 w 152"/>
              <a:gd name="T33" fmla="*/ 2147483647 h 120"/>
              <a:gd name="T34" fmla="*/ 2147483647 w 152"/>
              <a:gd name="T35" fmla="*/ 2147483647 h 120"/>
              <a:gd name="T36" fmla="*/ 2147483647 w 152"/>
              <a:gd name="T37" fmla="*/ 2147483647 h 120"/>
              <a:gd name="T38" fmla="*/ 0 w 152"/>
              <a:gd name="T39" fmla="*/ 2147483647 h 120"/>
              <a:gd name="T40" fmla="*/ 2147483647 w 152"/>
              <a:gd name="T41" fmla="*/ 2147483647 h 120"/>
              <a:gd name="T42" fmla="*/ 2147483647 w 152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2"/>
              <a:gd name="T67" fmla="*/ 0 h 120"/>
              <a:gd name="T68" fmla="*/ 152 w 152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2" h="120">
                <a:moveTo>
                  <a:pt x="56" y="104"/>
                </a:moveTo>
                <a:lnTo>
                  <a:pt x="72" y="96"/>
                </a:lnTo>
                <a:lnTo>
                  <a:pt x="96" y="80"/>
                </a:lnTo>
                <a:lnTo>
                  <a:pt x="120" y="72"/>
                </a:lnTo>
                <a:lnTo>
                  <a:pt x="120" y="64"/>
                </a:lnTo>
                <a:lnTo>
                  <a:pt x="128" y="56"/>
                </a:lnTo>
                <a:lnTo>
                  <a:pt x="144" y="56"/>
                </a:lnTo>
                <a:lnTo>
                  <a:pt x="152" y="48"/>
                </a:lnTo>
                <a:lnTo>
                  <a:pt x="144" y="32"/>
                </a:lnTo>
                <a:lnTo>
                  <a:pt x="144" y="8"/>
                </a:lnTo>
                <a:lnTo>
                  <a:pt x="136" y="8"/>
                </a:lnTo>
                <a:lnTo>
                  <a:pt x="120" y="8"/>
                </a:lnTo>
                <a:lnTo>
                  <a:pt x="112" y="8"/>
                </a:lnTo>
                <a:lnTo>
                  <a:pt x="96" y="0"/>
                </a:lnTo>
                <a:lnTo>
                  <a:pt x="80" y="24"/>
                </a:lnTo>
                <a:lnTo>
                  <a:pt x="64" y="40"/>
                </a:lnTo>
                <a:lnTo>
                  <a:pt x="48" y="64"/>
                </a:lnTo>
                <a:lnTo>
                  <a:pt x="40" y="96"/>
                </a:lnTo>
                <a:lnTo>
                  <a:pt x="8" y="112"/>
                </a:lnTo>
                <a:lnTo>
                  <a:pt x="0" y="120"/>
                </a:lnTo>
                <a:lnTo>
                  <a:pt x="56" y="120"/>
                </a:lnTo>
                <a:lnTo>
                  <a:pt x="56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9" name="Freeform 647"/>
          <p:cNvSpPr>
            <a:spLocks/>
          </p:cNvSpPr>
          <p:nvPr/>
        </p:nvSpPr>
        <p:spPr bwMode="auto">
          <a:xfrm>
            <a:off x="3712199" y="3550839"/>
            <a:ext cx="144303" cy="122714"/>
          </a:xfrm>
          <a:custGeom>
            <a:avLst/>
            <a:gdLst>
              <a:gd name="T0" fmla="*/ 2147483647 w 104"/>
              <a:gd name="T1" fmla="*/ 2147483647 h 88"/>
              <a:gd name="T2" fmla="*/ 2147483647 w 104"/>
              <a:gd name="T3" fmla="*/ 2147483647 h 88"/>
              <a:gd name="T4" fmla="*/ 2147483647 w 104"/>
              <a:gd name="T5" fmla="*/ 2147483647 h 88"/>
              <a:gd name="T6" fmla="*/ 2147483647 w 104"/>
              <a:gd name="T7" fmla="*/ 2147483647 h 88"/>
              <a:gd name="T8" fmla="*/ 2147483647 w 104"/>
              <a:gd name="T9" fmla="*/ 2147483647 h 88"/>
              <a:gd name="T10" fmla="*/ 2147483647 w 104"/>
              <a:gd name="T11" fmla="*/ 0 h 88"/>
              <a:gd name="T12" fmla="*/ 2147483647 w 104"/>
              <a:gd name="T13" fmla="*/ 0 h 88"/>
              <a:gd name="T14" fmla="*/ 2147483647 w 104"/>
              <a:gd name="T15" fmla="*/ 2147483647 h 88"/>
              <a:gd name="T16" fmla="*/ 2147483647 w 104"/>
              <a:gd name="T17" fmla="*/ 2147483647 h 88"/>
              <a:gd name="T18" fmla="*/ 0 w 104"/>
              <a:gd name="T19" fmla="*/ 2147483647 h 88"/>
              <a:gd name="T20" fmla="*/ 2147483647 w 104"/>
              <a:gd name="T21" fmla="*/ 2147483647 h 88"/>
              <a:gd name="T22" fmla="*/ 2147483647 w 104"/>
              <a:gd name="T23" fmla="*/ 2147483647 h 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88"/>
              <a:gd name="T38" fmla="*/ 104 w 104"/>
              <a:gd name="T39" fmla="*/ 88 h 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88">
                <a:moveTo>
                  <a:pt x="56" y="64"/>
                </a:moveTo>
                <a:lnTo>
                  <a:pt x="64" y="56"/>
                </a:lnTo>
                <a:lnTo>
                  <a:pt x="64" y="24"/>
                </a:lnTo>
                <a:lnTo>
                  <a:pt x="104" y="24"/>
                </a:lnTo>
                <a:lnTo>
                  <a:pt x="104" y="8"/>
                </a:lnTo>
                <a:lnTo>
                  <a:pt x="104" y="0"/>
                </a:lnTo>
                <a:lnTo>
                  <a:pt x="48" y="0"/>
                </a:lnTo>
                <a:lnTo>
                  <a:pt x="40" y="8"/>
                </a:lnTo>
                <a:lnTo>
                  <a:pt x="16" y="48"/>
                </a:lnTo>
                <a:lnTo>
                  <a:pt x="0" y="88"/>
                </a:lnTo>
                <a:lnTo>
                  <a:pt x="48" y="88"/>
                </a:lnTo>
                <a:lnTo>
                  <a:pt x="56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0" name="Freeform 648"/>
          <p:cNvSpPr>
            <a:spLocks/>
          </p:cNvSpPr>
          <p:nvPr/>
        </p:nvSpPr>
        <p:spPr bwMode="auto">
          <a:xfrm>
            <a:off x="3722425" y="3829219"/>
            <a:ext cx="44314" cy="32950"/>
          </a:xfrm>
          <a:custGeom>
            <a:avLst/>
            <a:gdLst>
              <a:gd name="T0" fmla="*/ 2147483647 w 32"/>
              <a:gd name="T1" fmla="*/ 2147483647 h 24"/>
              <a:gd name="T2" fmla="*/ 2147483647 w 32"/>
              <a:gd name="T3" fmla="*/ 2147483647 h 24"/>
              <a:gd name="T4" fmla="*/ 2147483647 w 32"/>
              <a:gd name="T5" fmla="*/ 0 h 24"/>
              <a:gd name="T6" fmla="*/ 2147483647 w 32"/>
              <a:gd name="T7" fmla="*/ 0 h 24"/>
              <a:gd name="T8" fmla="*/ 0 w 32"/>
              <a:gd name="T9" fmla="*/ 2147483647 h 24"/>
              <a:gd name="T10" fmla="*/ 2147483647 w 32"/>
              <a:gd name="T11" fmla="*/ 2147483647 h 24"/>
              <a:gd name="T12" fmla="*/ 2147483647 w 32"/>
              <a:gd name="T13" fmla="*/ 2147483647 h 24"/>
              <a:gd name="T14" fmla="*/ 2147483647 w 32"/>
              <a:gd name="T15" fmla="*/ 2147483647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"/>
              <a:gd name="T25" fmla="*/ 0 h 24"/>
              <a:gd name="T26" fmla="*/ 32 w 32"/>
              <a:gd name="T27" fmla="*/ 24 h 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" h="24">
                <a:moveTo>
                  <a:pt x="32" y="16"/>
                </a:moveTo>
                <a:lnTo>
                  <a:pt x="32" y="8"/>
                </a:lnTo>
                <a:lnTo>
                  <a:pt x="32" y="0"/>
                </a:lnTo>
                <a:lnTo>
                  <a:pt x="24" y="0"/>
                </a:lnTo>
                <a:lnTo>
                  <a:pt x="0" y="8"/>
                </a:lnTo>
                <a:lnTo>
                  <a:pt x="8" y="24"/>
                </a:lnTo>
                <a:lnTo>
                  <a:pt x="24" y="16"/>
                </a:lnTo>
                <a:lnTo>
                  <a:pt x="32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1" name="Freeform 649"/>
          <p:cNvSpPr>
            <a:spLocks/>
          </p:cNvSpPr>
          <p:nvPr/>
        </p:nvSpPr>
        <p:spPr bwMode="auto">
          <a:xfrm>
            <a:off x="4391670" y="3639467"/>
            <a:ext cx="288605" cy="356780"/>
          </a:xfrm>
          <a:custGeom>
            <a:avLst/>
            <a:gdLst>
              <a:gd name="T0" fmla="*/ 2147483647 w 208"/>
              <a:gd name="T1" fmla="*/ 2147483647 h 256"/>
              <a:gd name="T2" fmla="*/ 2147483647 w 208"/>
              <a:gd name="T3" fmla="*/ 2147483647 h 256"/>
              <a:gd name="T4" fmla="*/ 2147483647 w 208"/>
              <a:gd name="T5" fmla="*/ 2147483647 h 256"/>
              <a:gd name="T6" fmla="*/ 2147483647 w 208"/>
              <a:gd name="T7" fmla="*/ 2147483647 h 256"/>
              <a:gd name="T8" fmla="*/ 2147483647 w 208"/>
              <a:gd name="T9" fmla="*/ 2147483647 h 256"/>
              <a:gd name="T10" fmla="*/ 2147483647 w 208"/>
              <a:gd name="T11" fmla="*/ 2147483647 h 256"/>
              <a:gd name="T12" fmla="*/ 2147483647 w 208"/>
              <a:gd name="T13" fmla="*/ 2147483647 h 256"/>
              <a:gd name="T14" fmla="*/ 2147483647 w 208"/>
              <a:gd name="T15" fmla="*/ 2147483647 h 256"/>
              <a:gd name="T16" fmla="*/ 2147483647 w 208"/>
              <a:gd name="T17" fmla="*/ 2147483647 h 256"/>
              <a:gd name="T18" fmla="*/ 0 w 208"/>
              <a:gd name="T19" fmla="*/ 2147483647 h 256"/>
              <a:gd name="T20" fmla="*/ 2147483647 w 208"/>
              <a:gd name="T21" fmla="*/ 2147483647 h 256"/>
              <a:gd name="T22" fmla="*/ 2147483647 w 208"/>
              <a:gd name="T23" fmla="*/ 2147483647 h 256"/>
              <a:gd name="T24" fmla="*/ 2147483647 w 208"/>
              <a:gd name="T25" fmla="*/ 2147483647 h 256"/>
              <a:gd name="T26" fmla="*/ 2147483647 w 208"/>
              <a:gd name="T27" fmla="*/ 2147483647 h 256"/>
              <a:gd name="T28" fmla="*/ 2147483647 w 208"/>
              <a:gd name="T29" fmla="*/ 2147483647 h 256"/>
              <a:gd name="T30" fmla="*/ 2147483647 w 208"/>
              <a:gd name="T31" fmla="*/ 2147483647 h 256"/>
              <a:gd name="T32" fmla="*/ 2147483647 w 208"/>
              <a:gd name="T33" fmla="*/ 2147483647 h 256"/>
              <a:gd name="T34" fmla="*/ 2147483647 w 208"/>
              <a:gd name="T35" fmla="*/ 2147483647 h 256"/>
              <a:gd name="T36" fmla="*/ 2147483647 w 208"/>
              <a:gd name="T37" fmla="*/ 2147483647 h 256"/>
              <a:gd name="T38" fmla="*/ 2147483647 w 208"/>
              <a:gd name="T39" fmla="*/ 2147483647 h 256"/>
              <a:gd name="T40" fmla="*/ 2147483647 w 208"/>
              <a:gd name="T41" fmla="*/ 2147483647 h 256"/>
              <a:gd name="T42" fmla="*/ 2147483647 w 208"/>
              <a:gd name="T43" fmla="*/ 2147483647 h 256"/>
              <a:gd name="T44" fmla="*/ 2147483647 w 208"/>
              <a:gd name="T45" fmla="*/ 2147483647 h 256"/>
              <a:gd name="T46" fmla="*/ 2147483647 w 208"/>
              <a:gd name="T47" fmla="*/ 2147483647 h 256"/>
              <a:gd name="T48" fmla="*/ 2147483647 w 208"/>
              <a:gd name="T49" fmla="*/ 2147483647 h 256"/>
              <a:gd name="T50" fmla="*/ 2147483647 w 208"/>
              <a:gd name="T51" fmla="*/ 2147483647 h 256"/>
              <a:gd name="T52" fmla="*/ 2147483647 w 208"/>
              <a:gd name="T53" fmla="*/ 2147483647 h 256"/>
              <a:gd name="T54" fmla="*/ 2147483647 w 208"/>
              <a:gd name="T55" fmla="*/ 2147483647 h 256"/>
              <a:gd name="T56" fmla="*/ 2147483647 w 208"/>
              <a:gd name="T57" fmla="*/ 2147483647 h 256"/>
              <a:gd name="T58" fmla="*/ 2147483647 w 208"/>
              <a:gd name="T59" fmla="*/ 2147483647 h 256"/>
              <a:gd name="T60" fmla="*/ 2147483647 w 208"/>
              <a:gd name="T61" fmla="*/ 2147483647 h 256"/>
              <a:gd name="T62" fmla="*/ 2147483647 w 208"/>
              <a:gd name="T63" fmla="*/ 2147483647 h 256"/>
              <a:gd name="T64" fmla="*/ 2147483647 w 208"/>
              <a:gd name="T65" fmla="*/ 2147483647 h 256"/>
              <a:gd name="T66" fmla="*/ 2147483647 w 208"/>
              <a:gd name="T67" fmla="*/ 2147483647 h 256"/>
              <a:gd name="T68" fmla="*/ 2147483647 w 208"/>
              <a:gd name="T69" fmla="*/ 2147483647 h 256"/>
              <a:gd name="T70" fmla="*/ 2147483647 w 208"/>
              <a:gd name="T71" fmla="*/ 0 h 256"/>
              <a:gd name="T72" fmla="*/ 2147483647 w 208"/>
              <a:gd name="T73" fmla="*/ 2147483647 h 256"/>
              <a:gd name="T74" fmla="*/ 2147483647 w 208"/>
              <a:gd name="T75" fmla="*/ 2147483647 h 25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08"/>
              <a:gd name="T115" fmla="*/ 0 h 256"/>
              <a:gd name="T116" fmla="*/ 208 w 208"/>
              <a:gd name="T117" fmla="*/ 256 h 25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08" h="256">
                <a:moveTo>
                  <a:pt x="152" y="16"/>
                </a:moveTo>
                <a:lnTo>
                  <a:pt x="48" y="16"/>
                </a:lnTo>
                <a:lnTo>
                  <a:pt x="40" y="40"/>
                </a:lnTo>
                <a:lnTo>
                  <a:pt x="32" y="40"/>
                </a:lnTo>
                <a:lnTo>
                  <a:pt x="32" y="56"/>
                </a:lnTo>
                <a:lnTo>
                  <a:pt x="24" y="48"/>
                </a:lnTo>
                <a:lnTo>
                  <a:pt x="24" y="96"/>
                </a:lnTo>
                <a:lnTo>
                  <a:pt x="8" y="104"/>
                </a:lnTo>
                <a:lnTo>
                  <a:pt x="8" y="128"/>
                </a:lnTo>
                <a:lnTo>
                  <a:pt x="0" y="136"/>
                </a:lnTo>
                <a:lnTo>
                  <a:pt x="16" y="160"/>
                </a:lnTo>
                <a:lnTo>
                  <a:pt x="24" y="176"/>
                </a:lnTo>
                <a:lnTo>
                  <a:pt x="32" y="200"/>
                </a:lnTo>
                <a:lnTo>
                  <a:pt x="48" y="208"/>
                </a:lnTo>
                <a:lnTo>
                  <a:pt x="72" y="232"/>
                </a:lnTo>
                <a:lnTo>
                  <a:pt x="80" y="240"/>
                </a:lnTo>
                <a:lnTo>
                  <a:pt x="104" y="240"/>
                </a:lnTo>
                <a:lnTo>
                  <a:pt x="120" y="256"/>
                </a:lnTo>
                <a:lnTo>
                  <a:pt x="144" y="248"/>
                </a:lnTo>
                <a:lnTo>
                  <a:pt x="168" y="240"/>
                </a:lnTo>
                <a:lnTo>
                  <a:pt x="176" y="240"/>
                </a:lnTo>
                <a:lnTo>
                  <a:pt x="176" y="232"/>
                </a:lnTo>
                <a:lnTo>
                  <a:pt x="168" y="224"/>
                </a:lnTo>
                <a:lnTo>
                  <a:pt x="160" y="216"/>
                </a:lnTo>
                <a:lnTo>
                  <a:pt x="144" y="200"/>
                </a:lnTo>
                <a:lnTo>
                  <a:pt x="144" y="192"/>
                </a:lnTo>
                <a:lnTo>
                  <a:pt x="152" y="192"/>
                </a:lnTo>
                <a:lnTo>
                  <a:pt x="160" y="168"/>
                </a:lnTo>
                <a:lnTo>
                  <a:pt x="176" y="152"/>
                </a:lnTo>
                <a:lnTo>
                  <a:pt x="184" y="128"/>
                </a:lnTo>
                <a:lnTo>
                  <a:pt x="192" y="80"/>
                </a:lnTo>
                <a:lnTo>
                  <a:pt x="200" y="72"/>
                </a:lnTo>
                <a:lnTo>
                  <a:pt x="208" y="72"/>
                </a:lnTo>
                <a:lnTo>
                  <a:pt x="200" y="48"/>
                </a:lnTo>
                <a:lnTo>
                  <a:pt x="192" y="16"/>
                </a:lnTo>
                <a:lnTo>
                  <a:pt x="176" y="0"/>
                </a:lnTo>
                <a:lnTo>
                  <a:pt x="168" y="8"/>
                </a:lnTo>
                <a:lnTo>
                  <a:pt x="152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2" name="Freeform 650"/>
          <p:cNvSpPr>
            <a:spLocks/>
          </p:cNvSpPr>
          <p:nvPr/>
        </p:nvSpPr>
        <p:spPr bwMode="auto">
          <a:xfrm>
            <a:off x="3856501" y="3873532"/>
            <a:ext cx="111351" cy="99989"/>
          </a:xfrm>
          <a:custGeom>
            <a:avLst/>
            <a:gdLst>
              <a:gd name="T0" fmla="*/ 2147483647 w 80"/>
              <a:gd name="T1" fmla="*/ 2147483647 h 72"/>
              <a:gd name="T2" fmla="*/ 2147483647 w 80"/>
              <a:gd name="T3" fmla="*/ 2147483647 h 72"/>
              <a:gd name="T4" fmla="*/ 2147483647 w 80"/>
              <a:gd name="T5" fmla="*/ 2147483647 h 72"/>
              <a:gd name="T6" fmla="*/ 2147483647 w 80"/>
              <a:gd name="T7" fmla="*/ 2147483647 h 72"/>
              <a:gd name="T8" fmla="*/ 2147483647 w 80"/>
              <a:gd name="T9" fmla="*/ 0 h 72"/>
              <a:gd name="T10" fmla="*/ 2147483647 w 80"/>
              <a:gd name="T11" fmla="*/ 0 h 72"/>
              <a:gd name="T12" fmla="*/ 2147483647 w 80"/>
              <a:gd name="T13" fmla="*/ 0 h 72"/>
              <a:gd name="T14" fmla="*/ 2147483647 w 80"/>
              <a:gd name="T15" fmla="*/ 0 h 72"/>
              <a:gd name="T16" fmla="*/ 2147483647 w 80"/>
              <a:gd name="T17" fmla="*/ 0 h 72"/>
              <a:gd name="T18" fmla="*/ 2147483647 w 80"/>
              <a:gd name="T19" fmla="*/ 2147483647 h 72"/>
              <a:gd name="T20" fmla="*/ 2147483647 w 80"/>
              <a:gd name="T21" fmla="*/ 2147483647 h 72"/>
              <a:gd name="T22" fmla="*/ 0 w 80"/>
              <a:gd name="T23" fmla="*/ 2147483647 h 72"/>
              <a:gd name="T24" fmla="*/ 2147483647 w 80"/>
              <a:gd name="T25" fmla="*/ 2147483647 h 72"/>
              <a:gd name="T26" fmla="*/ 2147483647 w 80"/>
              <a:gd name="T27" fmla="*/ 2147483647 h 72"/>
              <a:gd name="T28" fmla="*/ 2147483647 w 80"/>
              <a:gd name="T29" fmla="*/ 2147483647 h 72"/>
              <a:gd name="T30" fmla="*/ 2147483647 w 80"/>
              <a:gd name="T31" fmla="*/ 2147483647 h 72"/>
              <a:gd name="T32" fmla="*/ 2147483647 w 80"/>
              <a:gd name="T33" fmla="*/ 2147483647 h 72"/>
              <a:gd name="T34" fmla="*/ 2147483647 w 80"/>
              <a:gd name="T35" fmla="*/ 2147483647 h 72"/>
              <a:gd name="T36" fmla="*/ 2147483647 w 80"/>
              <a:gd name="T37" fmla="*/ 2147483647 h 72"/>
              <a:gd name="T38" fmla="*/ 2147483647 w 80"/>
              <a:gd name="T39" fmla="*/ 2147483647 h 72"/>
              <a:gd name="T40" fmla="*/ 2147483647 w 80"/>
              <a:gd name="T41" fmla="*/ 2147483647 h 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"/>
              <a:gd name="T64" fmla="*/ 0 h 72"/>
              <a:gd name="T65" fmla="*/ 80 w 80"/>
              <a:gd name="T66" fmla="*/ 72 h 7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" h="72">
                <a:moveTo>
                  <a:pt x="72" y="40"/>
                </a:moveTo>
                <a:lnTo>
                  <a:pt x="80" y="24"/>
                </a:lnTo>
                <a:lnTo>
                  <a:pt x="72" y="8"/>
                </a:lnTo>
                <a:lnTo>
                  <a:pt x="48" y="8"/>
                </a:lnTo>
                <a:lnTo>
                  <a:pt x="40" y="0"/>
                </a:lnTo>
                <a:lnTo>
                  <a:pt x="32" y="0"/>
                </a:ln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8" y="16"/>
                </a:lnTo>
                <a:lnTo>
                  <a:pt x="8" y="32"/>
                </a:lnTo>
                <a:lnTo>
                  <a:pt x="0" y="40"/>
                </a:lnTo>
                <a:lnTo>
                  <a:pt x="8" y="40"/>
                </a:lnTo>
                <a:lnTo>
                  <a:pt x="8" y="56"/>
                </a:lnTo>
                <a:lnTo>
                  <a:pt x="16" y="64"/>
                </a:lnTo>
                <a:lnTo>
                  <a:pt x="16" y="72"/>
                </a:lnTo>
                <a:lnTo>
                  <a:pt x="32" y="72"/>
                </a:lnTo>
                <a:lnTo>
                  <a:pt x="64" y="64"/>
                </a:lnTo>
                <a:lnTo>
                  <a:pt x="72" y="64"/>
                </a:lnTo>
                <a:lnTo>
                  <a:pt x="72" y="48"/>
                </a:lnTo>
                <a:lnTo>
                  <a:pt x="7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3" name="Freeform 651"/>
          <p:cNvSpPr>
            <a:spLocks/>
          </p:cNvSpPr>
          <p:nvPr/>
        </p:nvSpPr>
        <p:spPr bwMode="auto">
          <a:xfrm>
            <a:off x="3800826" y="3906482"/>
            <a:ext cx="77264" cy="67038"/>
          </a:xfrm>
          <a:custGeom>
            <a:avLst/>
            <a:gdLst>
              <a:gd name="T0" fmla="*/ 2147483647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2147483647 h 48"/>
              <a:gd name="T8" fmla="*/ 2147483647 w 56"/>
              <a:gd name="T9" fmla="*/ 2147483647 h 48"/>
              <a:gd name="T10" fmla="*/ 2147483647 w 56"/>
              <a:gd name="T11" fmla="*/ 0 h 48"/>
              <a:gd name="T12" fmla="*/ 2147483647 w 56"/>
              <a:gd name="T13" fmla="*/ 2147483647 h 48"/>
              <a:gd name="T14" fmla="*/ 2147483647 w 56"/>
              <a:gd name="T15" fmla="*/ 2147483647 h 48"/>
              <a:gd name="T16" fmla="*/ 0 w 56"/>
              <a:gd name="T17" fmla="*/ 2147483647 h 48"/>
              <a:gd name="T18" fmla="*/ 2147483647 w 56"/>
              <a:gd name="T19" fmla="*/ 2147483647 h 48"/>
              <a:gd name="T20" fmla="*/ 2147483647 w 56"/>
              <a:gd name="T21" fmla="*/ 2147483647 h 48"/>
              <a:gd name="T22" fmla="*/ 2147483647 w 56"/>
              <a:gd name="T23" fmla="*/ 2147483647 h 48"/>
              <a:gd name="T24" fmla="*/ 2147483647 w 56"/>
              <a:gd name="T25" fmla="*/ 2147483647 h 48"/>
              <a:gd name="T26" fmla="*/ 2147483647 w 56"/>
              <a:gd name="T27" fmla="*/ 2147483647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48"/>
              <a:gd name="T44" fmla="*/ 56 w 56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48">
                <a:moveTo>
                  <a:pt x="48" y="32"/>
                </a:moveTo>
                <a:lnTo>
                  <a:pt x="48" y="16"/>
                </a:lnTo>
                <a:lnTo>
                  <a:pt x="40" y="16"/>
                </a:lnTo>
                <a:lnTo>
                  <a:pt x="32" y="16"/>
                </a:lnTo>
                <a:lnTo>
                  <a:pt x="24" y="8"/>
                </a:lnTo>
                <a:lnTo>
                  <a:pt x="16" y="0"/>
                </a:lnTo>
                <a:lnTo>
                  <a:pt x="16" y="8"/>
                </a:lnTo>
                <a:lnTo>
                  <a:pt x="8" y="16"/>
                </a:lnTo>
                <a:lnTo>
                  <a:pt x="0" y="24"/>
                </a:lnTo>
                <a:lnTo>
                  <a:pt x="8" y="24"/>
                </a:lnTo>
                <a:lnTo>
                  <a:pt x="40" y="48"/>
                </a:lnTo>
                <a:lnTo>
                  <a:pt x="56" y="48"/>
                </a:lnTo>
                <a:lnTo>
                  <a:pt x="56" y="40"/>
                </a:lnTo>
                <a:lnTo>
                  <a:pt x="4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4" name="Freeform 652"/>
          <p:cNvSpPr>
            <a:spLocks/>
          </p:cNvSpPr>
          <p:nvPr/>
        </p:nvSpPr>
        <p:spPr bwMode="auto">
          <a:xfrm>
            <a:off x="3766738" y="3884894"/>
            <a:ext cx="55676" cy="55676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2147483647 h 40"/>
              <a:gd name="T4" fmla="*/ 2147483647 w 40"/>
              <a:gd name="T5" fmla="*/ 0 h 40"/>
              <a:gd name="T6" fmla="*/ 2147483647 w 40"/>
              <a:gd name="T7" fmla="*/ 0 h 40"/>
              <a:gd name="T8" fmla="*/ 2147483647 w 40"/>
              <a:gd name="T9" fmla="*/ 2147483647 h 40"/>
              <a:gd name="T10" fmla="*/ 0 w 40"/>
              <a:gd name="T11" fmla="*/ 2147483647 h 40"/>
              <a:gd name="T12" fmla="*/ 2147483647 w 40"/>
              <a:gd name="T13" fmla="*/ 2147483647 h 40"/>
              <a:gd name="T14" fmla="*/ 2147483647 w 40"/>
              <a:gd name="T15" fmla="*/ 2147483647 h 40"/>
              <a:gd name="T16" fmla="*/ 2147483647 w 40"/>
              <a:gd name="T17" fmla="*/ 2147483647 h 40"/>
              <a:gd name="T18" fmla="*/ 2147483647 w 40"/>
              <a:gd name="T19" fmla="*/ 2147483647 h 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"/>
              <a:gd name="T31" fmla="*/ 0 h 40"/>
              <a:gd name="T32" fmla="*/ 40 w 40"/>
              <a:gd name="T33" fmla="*/ 40 h 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" h="40">
                <a:moveTo>
                  <a:pt x="40" y="24"/>
                </a:moveTo>
                <a:lnTo>
                  <a:pt x="40" y="16"/>
                </a:lnTo>
                <a:lnTo>
                  <a:pt x="32" y="0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24" y="40"/>
                </a:lnTo>
                <a:lnTo>
                  <a:pt x="32" y="32"/>
                </a:lnTo>
                <a:lnTo>
                  <a:pt x="4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5" name="Freeform 653"/>
          <p:cNvSpPr>
            <a:spLocks/>
          </p:cNvSpPr>
          <p:nvPr/>
        </p:nvSpPr>
        <p:spPr bwMode="auto">
          <a:xfrm>
            <a:off x="3726969" y="3829219"/>
            <a:ext cx="44314" cy="32950"/>
          </a:xfrm>
          <a:custGeom>
            <a:avLst/>
            <a:gdLst>
              <a:gd name="T0" fmla="*/ 2147483647 w 32"/>
              <a:gd name="T1" fmla="*/ 2147483647 h 24"/>
              <a:gd name="T2" fmla="*/ 2147483647 w 32"/>
              <a:gd name="T3" fmla="*/ 2147483647 h 24"/>
              <a:gd name="T4" fmla="*/ 2147483647 w 32"/>
              <a:gd name="T5" fmla="*/ 0 h 24"/>
              <a:gd name="T6" fmla="*/ 2147483647 w 32"/>
              <a:gd name="T7" fmla="*/ 0 h 24"/>
              <a:gd name="T8" fmla="*/ 0 w 32"/>
              <a:gd name="T9" fmla="*/ 2147483647 h 24"/>
              <a:gd name="T10" fmla="*/ 0 w 32"/>
              <a:gd name="T11" fmla="*/ 2147483647 h 24"/>
              <a:gd name="T12" fmla="*/ 2147483647 w 32"/>
              <a:gd name="T13" fmla="*/ 2147483647 h 24"/>
              <a:gd name="T14" fmla="*/ 2147483647 w 32"/>
              <a:gd name="T15" fmla="*/ 2147483647 h 24"/>
              <a:gd name="T16" fmla="*/ 2147483647 w 32"/>
              <a:gd name="T17" fmla="*/ 2147483647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32" y="8"/>
                </a:lnTo>
                <a:lnTo>
                  <a:pt x="32" y="0"/>
                </a:lnTo>
                <a:lnTo>
                  <a:pt x="24" y="0"/>
                </a:lnTo>
                <a:lnTo>
                  <a:pt x="0" y="8"/>
                </a:lnTo>
                <a:lnTo>
                  <a:pt x="8" y="24"/>
                </a:lnTo>
                <a:lnTo>
                  <a:pt x="24" y="16"/>
                </a:lnTo>
                <a:lnTo>
                  <a:pt x="32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6" name="Freeform 654"/>
          <p:cNvSpPr>
            <a:spLocks/>
          </p:cNvSpPr>
          <p:nvPr/>
        </p:nvSpPr>
        <p:spPr bwMode="auto">
          <a:xfrm>
            <a:off x="3771283" y="3884894"/>
            <a:ext cx="55676" cy="55676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2147483647 h 40"/>
              <a:gd name="T4" fmla="*/ 2147483647 w 40"/>
              <a:gd name="T5" fmla="*/ 2147483647 h 40"/>
              <a:gd name="T6" fmla="*/ 2147483647 w 40"/>
              <a:gd name="T7" fmla="*/ 0 h 40"/>
              <a:gd name="T8" fmla="*/ 2147483647 w 40"/>
              <a:gd name="T9" fmla="*/ 0 h 40"/>
              <a:gd name="T10" fmla="*/ 2147483647 w 40"/>
              <a:gd name="T11" fmla="*/ 2147483647 h 40"/>
              <a:gd name="T12" fmla="*/ 0 w 40"/>
              <a:gd name="T13" fmla="*/ 2147483647 h 40"/>
              <a:gd name="T14" fmla="*/ 2147483647 w 40"/>
              <a:gd name="T15" fmla="*/ 2147483647 h 40"/>
              <a:gd name="T16" fmla="*/ 2147483647 w 40"/>
              <a:gd name="T17" fmla="*/ 2147483647 h 40"/>
              <a:gd name="T18" fmla="*/ 2147483647 w 40"/>
              <a:gd name="T19" fmla="*/ 2147483647 h 40"/>
              <a:gd name="T20" fmla="*/ 2147483647 w 40"/>
              <a:gd name="T21" fmla="*/ 2147483647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"/>
              <a:gd name="T34" fmla="*/ 0 h 40"/>
              <a:gd name="T35" fmla="*/ 40 w 40"/>
              <a:gd name="T36" fmla="*/ 40 h 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" h="40">
                <a:moveTo>
                  <a:pt x="40" y="24"/>
                </a:moveTo>
                <a:lnTo>
                  <a:pt x="40" y="16"/>
                </a:lnTo>
                <a:lnTo>
                  <a:pt x="32" y="0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24" y="40"/>
                </a:lnTo>
                <a:lnTo>
                  <a:pt x="32" y="32"/>
                </a:lnTo>
                <a:lnTo>
                  <a:pt x="4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7" name="Freeform 655"/>
          <p:cNvSpPr>
            <a:spLocks/>
          </p:cNvSpPr>
          <p:nvPr/>
        </p:nvSpPr>
        <p:spPr bwMode="auto">
          <a:xfrm>
            <a:off x="3856501" y="3550839"/>
            <a:ext cx="1137" cy="11362"/>
          </a:xfrm>
          <a:custGeom>
            <a:avLst/>
            <a:gdLst>
              <a:gd name="T0" fmla="*/ 0 w 1942"/>
              <a:gd name="T1" fmla="*/ 0 h 8"/>
              <a:gd name="T2" fmla="*/ 0 w 1942"/>
              <a:gd name="T3" fmla="*/ 2147483647 h 8"/>
              <a:gd name="T4" fmla="*/ 0 w 1942"/>
              <a:gd name="T5" fmla="*/ 0 h 8"/>
              <a:gd name="T6" fmla="*/ 0 60000 65536"/>
              <a:gd name="T7" fmla="*/ 0 60000 65536"/>
              <a:gd name="T8" fmla="*/ 0 60000 65536"/>
              <a:gd name="T9" fmla="*/ 0 w 1942"/>
              <a:gd name="T10" fmla="*/ 0 h 8"/>
              <a:gd name="T11" fmla="*/ 1942 w 1942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2" h="8">
                <a:moveTo>
                  <a:pt x="0" y="0"/>
                </a:move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8" name="Freeform 656"/>
          <p:cNvSpPr>
            <a:spLocks/>
          </p:cNvSpPr>
          <p:nvPr/>
        </p:nvSpPr>
        <p:spPr bwMode="auto">
          <a:xfrm>
            <a:off x="3856501" y="3350861"/>
            <a:ext cx="356780" cy="367006"/>
          </a:xfrm>
          <a:custGeom>
            <a:avLst/>
            <a:gdLst>
              <a:gd name="T0" fmla="*/ 2147483647 w 257"/>
              <a:gd name="T1" fmla="*/ 2147483647 h 264"/>
              <a:gd name="T2" fmla="*/ 2147483647 w 257"/>
              <a:gd name="T3" fmla="*/ 2147483647 h 264"/>
              <a:gd name="T4" fmla="*/ 2147483647 w 257"/>
              <a:gd name="T5" fmla="*/ 2147483647 h 264"/>
              <a:gd name="T6" fmla="*/ 2147483647 w 257"/>
              <a:gd name="T7" fmla="*/ 2147483647 h 264"/>
              <a:gd name="T8" fmla="*/ 2147483647 w 257"/>
              <a:gd name="T9" fmla="*/ 2147483647 h 264"/>
              <a:gd name="T10" fmla="*/ 2147483647 w 257"/>
              <a:gd name="T11" fmla="*/ 2147483647 h 264"/>
              <a:gd name="T12" fmla="*/ 2147483647 w 257"/>
              <a:gd name="T13" fmla="*/ 2147483647 h 264"/>
              <a:gd name="T14" fmla="*/ 2147483647 w 257"/>
              <a:gd name="T15" fmla="*/ 2147483647 h 264"/>
              <a:gd name="T16" fmla="*/ 2147483647 w 257"/>
              <a:gd name="T17" fmla="*/ 2147483647 h 264"/>
              <a:gd name="T18" fmla="*/ 2147483647 w 257"/>
              <a:gd name="T19" fmla="*/ 2147483647 h 264"/>
              <a:gd name="T20" fmla="*/ 2147483647 w 257"/>
              <a:gd name="T21" fmla="*/ 2147483647 h 264"/>
              <a:gd name="T22" fmla="*/ 2147483647 w 257"/>
              <a:gd name="T23" fmla="*/ 2147483647 h 264"/>
              <a:gd name="T24" fmla="*/ 2147483647 w 257"/>
              <a:gd name="T25" fmla="*/ 2147483647 h 264"/>
              <a:gd name="T26" fmla="*/ 2147483647 w 257"/>
              <a:gd name="T27" fmla="*/ 2147483647 h 264"/>
              <a:gd name="T28" fmla="*/ 2147483647 w 257"/>
              <a:gd name="T29" fmla="*/ 2147483647 h 264"/>
              <a:gd name="T30" fmla="*/ 2147483647 w 257"/>
              <a:gd name="T31" fmla="*/ 2147483647 h 264"/>
              <a:gd name="T32" fmla="*/ 2147483647 w 257"/>
              <a:gd name="T33" fmla="*/ 2147483647 h 264"/>
              <a:gd name="T34" fmla="*/ 2147483647 w 257"/>
              <a:gd name="T35" fmla="*/ 2147483647 h 264"/>
              <a:gd name="T36" fmla="*/ 2147483647 w 257"/>
              <a:gd name="T37" fmla="*/ 2147483647 h 264"/>
              <a:gd name="T38" fmla="*/ 2147483647 w 257"/>
              <a:gd name="T39" fmla="*/ 2147483647 h 264"/>
              <a:gd name="T40" fmla="*/ 2147483647 w 257"/>
              <a:gd name="T41" fmla="*/ 2147483647 h 264"/>
              <a:gd name="T42" fmla="*/ 2147483647 w 257"/>
              <a:gd name="T43" fmla="*/ 2147483647 h 264"/>
              <a:gd name="T44" fmla="*/ 2147483647 w 257"/>
              <a:gd name="T45" fmla="*/ 0 h 264"/>
              <a:gd name="T46" fmla="*/ 2147483647 w 257"/>
              <a:gd name="T47" fmla="*/ 2147483647 h 264"/>
              <a:gd name="T48" fmla="*/ 2147483647 w 257"/>
              <a:gd name="T49" fmla="*/ 2147483647 h 264"/>
              <a:gd name="T50" fmla="*/ 2147483647 w 257"/>
              <a:gd name="T51" fmla="*/ 2147483647 h 264"/>
              <a:gd name="T52" fmla="*/ 2147483647 w 257"/>
              <a:gd name="T53" fmla="*/ 2147483647 h 264"/>
              <a:gd name="T54" fmla="*/ 2147483647 w 257"/>
              <a:gd name="T55" fmla="*/ 2147483647 h 264"/>
              <a:gd name="T56" fmla="*/ 2147483647 w 257"/>
              <a:gd name="T57" fmla="*/ 2147483647 h 264"/>
              <a:gd name="T58" fmla="*/ 2147483647 w 257"/>
              <a:gd name="T59" fmla="*/ 2147483647 h 264"/>
              <a:gd name="T60" fmla="*/ 2147483647 w 257"/>
              <a:gd name="T61" fmla="*/ 2147483647 h 264"/>
              <a:gd name="T62" fmla="*/ 2147483647 w 257"/>
              <a:gd name="T63" fmla="*/ 2147483647 h 264"/>
              <a:gd name="T64" fmla="*/ 2147483647 w 257"/>
              <a:gd name="T65" fmla="*/ 2147483647 h 264"/>
              <a:gd name="T66" fmla="*/ 2147483647 w 257"/>
              <a:gd name="T67" fmla="*/ 2147483647 h 264"/>
              <a:gd name="T68" fmla="*/ 2147483647 w 257"/>
              <a:gd name="T69" fmla="*/ 2147483647 h 264"/>
              <a:gd name="T70" fmla="*/ 2147483647 w 257"/>
              <a:gd name="T71" fmla="*/ 2147483647 h 264"/>
              <a:gd name="T72" fmla="*/ 0 w 257"/>
              <a:gd name="T73" fmla="*/ 2147483647 h 264"/>
              <a:gd name="T74" fmla="*/ 0 w 257"/>
              <a:gd name="T75" fmla="*/ 2147483647 h 264"/>
              <a:gd name="T76" fmla="*/ 0 w 257"/>
              <a:gd name="T77" fmla="*/ 2147483647 h 264"/>
              <a:gd name="T78" fmla="*/ 2147483647 w 257"/>
              <a:gd name="T79" fmla="*/ 2147483647 h 26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57"/>
              <a:gd name="T121" fmla="*/ 0 h 264"/>
              <a:gd name="T122" fmla="*/ 257 w 257"/>
              <a:gd name="T123" fmla="*/ 264 h 26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57" h="264">
                <a:moveTo>
                  <a:pt x="40" y="184"/>
                </a:moveTo>
                <a:lnTo>
                  <a:pt x="144" y="256"/>
                </a:lnTo>
                <a:lnTo>
                  <a:pt x="152" y="264"/>
                </a:lnTo>
                <a:lnTo>
                  <a:pt x="160" y="264"/>
                </a:lnTo>
                <a:lnTo>
                  <a:pt x="185" y="248"/>
                </a:lnTo>
                <a:lnTo>
                  <a:pt x="257" y="200"/>
                </a:lnTo>
                <a:lnTo>
                  <a:pt x="241" y="184"/>
                </a:lnTo>
                <a:lnTo>
                  <a:pt x="233" y="184"/>
                </a:lnTo>
                <a:lnTo>
                  <a:pt x="225" y="168"/>
                </a:lnTo>
                <a:lnTo>
                  <a:pt x="233" y="160"/>
                </a:lnTo>
                <a:lnTo>
                  <a:pt x="233" y="120"/>
                </a:lnTo>
                <a:lnTo>
                  <a:pt x="225" y="112"/>
                </a:lnTo>
                <a:lnTo>
                  <a:pt x="233" y="104"/>
                </a:lnTo>
                <a:lnTo>
                  <a:pt x="225" y="96"/>
                </a:lnTo>
                <a:lnTo>
                  <a:pt x="225" y="80"/>
                </a:lnTo>
                <a:lnTo>
                  <a:pt x="217" y="72"/>
                </a:lnTo>
                <a:lnTo>
                  <a:pt x="209" y="72"/>
                </a:lnTo>
                <a:lnTo>
                  <a:pt x="201" y="64"/>
                </a:lnTo>
                <a:lnTo>
                  <a:pt x="201" y="56"/>
                </a:lnTo>
                <a:lnTo>
                  <a:pt x="217" y="40"/>
                </a:lnTo>
                <a:lnTo>
                  <a:pt x="217" y="24"/>
                </a:lnTo>
                <a:lnTo>
                  <a:pt x="217" y="8"/>
                </a:lnTo>
                <a:lnTo>
                  <a:pt x="217" y="0"/>
                </a:lnTo>
                <a:lnTo>
                  <a:pt x="209" y="8"/>
                </a:lnTo>
                <a:lnTo>
                  <a:pt x="193" y="8"/>
                </a:lnTo>
                <a:lnTo>
                  <a:pt x="144" y="8"/>
                </a:lnTo>
                <a:lnTo>
                  <a:pt x="104" y="24"/>
                </a:lnTo>
                <a:lnTo>
                  <a:pt x="88" y="32"/>
                </a:lnTo>
                <a:lnTo>
                  <a:pt x="88" y="56"/>
                </a:lnTo>
                <a:lnTo>
                  <a:pt x="96" y="72"/>
                </a:lnTo>
                <a:lnTo>
                  <a:pt x="88" y="80"/>
                </a:lnTo>
                <a:lnTo>
                  <a:pt x="72" y="80"/>
                </a:lnTo>
                <a:lnTo>
                  <a:pt x="64" y="88"/>
                </a:lnTo>
                <a:lnTo>
                  <a:pt x="64" y="96"/>
                </a:lnTo>
                <a:lnTo>
                  <a:pt x="40" y="104"/>
                </a:lnTo>
                <a:lnTo>
                  <a:pt x="16" y="120"/>
                </a:lnTo>
                <a:lnTo>
                  <a:pt x="0" y="128"/>
                </a:lnTo>
                <a:lnTo>
                  <a:pt x="0" y="144"/>
                </a:lnTo>
                <a:lnTo>
                  <a:pt x="0" y="152"/>
                </a:lnTo>
                <a:lnTo>
                  <a:pt x="40" y="1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9" name="Rectangle 657"/>
          <p:cNvSpPr>
            <a:spLocks noChangeArrowheads="1"/>
          </p:cNvSpPr>
          <p:nvPr/>
        </p:nvSpPr>
        <p:spPr bwMode="auto">
          <a:xfrm>
            <a:off x="3856501" y="3550839"/>
            <a:ext cx="0" cy="11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50000"/>
              </a:spcBef>
            </a:pPr>
            <a:endParaRPr lang="en-US">
              <a:solidFill>
                <a:srgbClr val="4D4D4D"/>
              </a:solidFill>
              <a:ea typeface="MS PGothic" panose="020B0600070205080204" pitchFamily="34" charset="-128"/>
            </a:endParaRPr>
          </a:p>
        </p:txBody>
      </p:sp>
      <p:sp>
        <p:nvSpPr>
          <p:cNvPr id="370" name="Freeform 658"/>
          <p:cNvSpPr>
            <a:spLocks/>
          </p:cNvSpPr>
          <p:nvPr/>
        </p:nvSpPr>
        <p:spPr bwMode="auto">
          <a:xfrm>
            <a:off x="3856501" y="3350861"/>
            <a:ext cx="356780" cy="367006"/>
          </a:xfrm>
          <a:custGeom>
            <a:avLst/>
            <a:gdLst>
              <a:gd name="T0" fmla="*/ 2147483647 w 257"/>
              <a:gd name="T1" fmla="*/ 2147483647 h 264"/>
              <a:gd name="T2" fmla="*/ 2147483647 w 257"/>
              <a:gd name="T3" fmla="*/ 2147483647 h 264"/>
              <a:gd name="T4" fmla="*/ 2147483647 w 257"/>
              <a:gd name="T5" fmla="*/ 2147483647 h 264"/>
              <a:gd name="T6" fmla="*/ 2147483647 w 257"/>
              <a:gd name="T7" fmla="*/ 2147483647 h 264"/>
              <a:gd name="T8" fmla="*/ 2147483647 w 257"/>
              <a:gd name="T9" fmla="*/ 2147483647 h 264"/>
              <a:gd name="T10" fmla="*/ 2147483647 w 257"/>
              <a:gd name="T11" fmla="*/ 2147483647 h 264"/>
              <a:gd name="T12" fmla="*/ 2147483647 w 257"/>
              <a:gd name="T13" fmla="*/ 2147483647 h 264"/>
              <a:gd name="T14" fmla="*/ 2147483647 w 257"/>
              <a:gd name="T15" fmla="*/ 2147483647 h 264"/>
              <a:gd name="T16" fmla="*/ 2147483647 w 257"/>
              <a:gd name="T17" fmla="*/ 2147483647 h 264"/>
              <a:gd name="T18" fmla="*/ 2147483647 w 257"/>
              <a:gd name="T19" fmla="*/ 2147483647 h 264"/>
              <a:gd name="T20" fmla="*/ 2147483647 w 257"/>
              <a:gd name="T21" fmla="*/ 2147483647 h 264"/>
              <a:gd name="T22" fmla="*/ 2147483647 w 257"/>
              <a:gd name="T23" fmla="*/ 2147483647 h 264"/>
              <a:gd name="T24" fmla="*/ 2147483647 w 257"/>
              <a:gd name="T25" fmla="*/ 2147483647 h 264"/>
              <a:gd name="T26" fmla="*/ 2147483647 w 257"/>
              <a:gd name="T27" fmla="*/ 2147483647 h 264"/>
              <a:gd name="T28" fmla="*/ 2147483647 w 257"/>
              <a:gd name="T29" fmla="*/ 2147483647 h 264"/>
              <a:gd name="T30" fmla="*/ 2147483647 w 257"/>
              <a:gd name="T31" fmla="*/ 2147483647 h 264"/>
              <a:gd name="T32" fmla="*/ 2147483647 w 257"/>
              <a:gd name="T33" fmla="*/ 2147483647 h 264"/>
              <a:gd name="T34" fmla="*/ 2147483647 w 257"/>
              <a:gd name="T35" fmla="*/ 2147483647 h 264"/>
              <a:gd name="T36" fmla="*/ 2147483647 w 257"/>
              <a:gd name="T37" fmla="*/ 2147483647 h 264"/>
              <a:gd name="T38" fmla="*/ 0 w 257"/>
              <a:gd name="T39" fmla="*/ 2147483647 h 264"/>
              <a:gd name="T40" fmla="*/ 0 w 257"/>
              <a:gd name="T41" fmla="*/ 2147483647 h 264"/>
              <a:gd name="T42" fmla="*/ 2147483647 w 257"/>
              <a:gd name="T43" fmla="*/ 2147483647 h 264"/>
              <a:gd name="T44" fmla="*/ 2147483647 w 257"/>
              <a:gd name="T45" fmla="*/ 2147483647 h 264"/>
              <a:gd name="T46" fmla="*/ 2147483647 w 257"/>
              <a:gd name="T47" fmla="*/ 2147483647 h 264"/>
              <a:gd name="T48" fmla="*/ 2147483647 w 257"/>
              <a:gd name="T49" fmla="*/ 2147483647 h 264"/>
              <a:gd name="T50" fmla="*/ 2147483647 w 257"/>
              <a:gd name="T51" fmla="*/ 2147483647 h 264"/>
              <a:gd name="T52" fmla="*/ 2147483647 w 257"/>
              <a:gd name="T53" fmla="*/ 2147483647 h 264"/>
              <a:gd name="T54" fmla="*/ 2147483647 w 257"/>
              <a:gd name="T55" fmla="*/ 2147483647 h 264"/>
              <a:gd name="T56" fmla="*/ 2147483647 w 257"/>
              <a:gd name="T57" fmla="*/ 2147483647 h 264"/>
              <a:gd name="T58" fmla="*/ 2147483647 w 257"/>
              <a:gd name="T59" fmla="*/ 2147483647 h 264"/>
              <a:gd name="T60" fmla="*/ 2147483647 w 257"/>
              <a:gd name="T61" fmla="*/ 2147483647 h 264"/>
              <a:gd name="T62" fmla="*/ 2147483647 w 257"/>
              <a:gd name="T63" fmla="*/ 2147483647 h 264"/>
              <a:gd name="T64" fmla="*/ 2147483647 w 257"/>
              <a:gd name="T65" fmla="*/ 2147483647 h 264"/>
              <a:gd name="T66" fmla="*/ 2147483647 w 257"/>
              <a:gd name="T67" fmla="*/ 2147483647 h 264"/>
              <a:gd name="T68" fmla="*/ 2147483647 w 257"/>
              <a:gd name="T69" fmla="*/ 2147483647 h 264"/>
              <a:gd name="T70" fmla="*/ 2147483647 w 257"/>
              <a:gd name="T71" fmla="*/ 2147483647 h 264"/>
              <a:gd name="T72" fmla="*/ 2147483647 w 257"/>
              <a:gd name="T73" fmla="*/ 2147483647 h 264"/>
              <a:gd name="T74" fmla="*/ 2147483647 w 257"/>
              <a:gd name="T75" fmla="*/ 2147483647 h 264"/>
              <a:gd name="T76" fmla="*/ 2147483647 w 257"/>
              <a:gd name="T77" fmla="*/ 2147483647 h 264"/>
              <a:gd name="T78" fmla="*/ 2147483647 w 257"/>
              <a:gd name="T79" fmla="*/ 2147483647 h 264"/>
              <a:gd name="T80" fmla="*/ 0 w 257"/>
              <a:gd name="T81" fmla="*/ 2147483647 h 264"/>
              <a:gd name="T82" fmla="*/ 0 w 257"/>
              <a:gd name="T83" fmla="*/ 2147483647 h 26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7"/>
              <a:gd name="T127" fmla="*/ 0 h 264"/>
              <a:gd name="T128" fmla="*/ 257 w 257"/>
              <a:gd name="T129" fmla="*/ 264 h 26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7" h="264">
                <a:moveTo>
                  <a:pt x="40" y="184"/>
                </a:moveTo>
                <a:lnTo>
                  <a:pt x="144" y="256"/>
                </a:lnTo>
                <a:lnTo>
                  <a:pt x="152" y="264"/>
                </a:lnTo>
                <a:lnTo>
                  <a:pt x="160" y="264"/>
                </a:lnTo>
                <a:lnTo>
                  <a:pt x="185" y="248"/>
                </a:lnTo>
                <a:lnTo>
                  <a:pt x="257" y="200"/>
                </a:lnTo>
                <a:lnTo>
                  <a:pt x="241" y="184"/>
                </a:lnTo>
                <a:lnTo>
                  <a:pt x="233" y="184"/>
                </a:lnTo>
                <a:lnTo>
                  <a:pt x="225" y="168"/>
                </a:lnTo>
                <a:lnTo>
                  <a:pt x="233" y="160"/>
                </a:lnTo>
                <a:lnTo>
                  <a:pt x="233" y="120"/>
                </a:lnTo>
                <a:lnTo>
                  <a:pt x="225" y="112"/>
                </a:lnTo>
                <a:lnTo>
                  <a:pt x="233" y="104"/>
                </a:lnTo>
                <a:lnTo>
                  <a:pt x="225" y="96"/>
                </a:lnTo>
                <a:lnTo>
                  <a:pt x="225" y="80"/>
                </a:lnTo>
                <a:lnTo>
                  <a:pt x="217" y="72"/>
                </a:lnTo>
                <a:lnTo>
                  <a:pt x="209" y="72"/>
                </a:lnTo>
                <a:lnTo>
                  <a:pt x="201" y="64"/>
                </a:lnTo>
                <a:lnTo>
                  <a:pt x="201" y="56"/>
                </a:lnTo>
                <a:lnTo>
                  <a:pt x="217" y="40"/>
                </a:lnTo>
                <a:lnTo>
                  <a:pt x="217" y="24"/>
                </a:lnTo>
                <a:lnTo>
                  <a:pt x="217" y="8"/>
                </a:lnTo>
                <a:lnTo>
                  <a:pt x="217" y="0"/>
                </a:lnTo>
                <a:lnTo>
                  <a:pt x="209" y="8"/>
                </a:lnTo>
                <a:lnTo>
                  <a:pt x="193" y="8"/>
                </a:lnTo>
                <a:lnTo>
                  <a:pt x="144" y="8"/>
                </a:lnTo>
                <a:lnTo>
                  <a:pt x="104" y="24"/>
                </a:lnTo>
                <a:lnTo>
                  <a:pt x="88" y="32"/>
                </a:lnTo>
                <a:lnTo>
                  <a:pt x="88" y="56"/>
                </a:lnTo>
                <a:lnTo>
                  <a:pt x="96" y="72"/>
                </a:lnTo>
                <a:lnTo>
                  <a:pt x="88" y="80"/>
                </a:lnTo>
                <a:lnTo>
                  <a:pt x="72" y="80"/>
                </a:lnTo>
                <a:lnTo>
                  <a:pt x="64" y="88"/>
                </a:lnTo>
                <a:lnTo>
                  <a:pt x="64" y="96"/>
                </a:lnTo>
                <a:lnTo>
                  <a:pt x="40" y="104"/>
                </a:lnTo>
                <a:lnTo>
                  <a:pt x="16" y="120"/>
                </a:lnTo>
                <a:lnTo>
                  <a:pt x="0" y="128"/>
                </a:lnTo>
                <a:lnTo>
                  <a:pt x="0" y="144"/>
                </a:lnTo>
                <a:lnTo>
                  <a:pt x="0" y="152"/>
                </a:lnTo>
                <a:lnTo>
                  <a:pt x="40" y="184"/>
                </a:lnTo>
                <a:lnTo>
                  <a:pt x="144" y="256"/>
                </a:lnTo>
                <a:lnTo>
                  <a:pt x="152" y="264"/>
                </a:lnTo>
                <a:lnTo>
                  <a:pt x="160" y="264"/>
                </a:lnTo>
                <a:lnTo>
                  <a:pt x="185" y="248"/>
                </a:lnTo>
                <a:lnTo>
                  <a:pt x="257" y="200"/>
                </a:lnTo>
                <a:lnTo>
                  <a:pt x="241" y="184"/>
                </a:lnTo>
                <a:lnTo>
                  <a:pt x="233" y="184"/>
                </a:lnTo>
                <a:lnTo>
                  <a:pt x="225" y="168"/>
                </a:lnTo>
                <a:lnTo>
                  <a:pt x="233" y="160"/>
                </a:lnTo>
                <a:lnTo>
                  <a:pt x="233" y="120"/>
                </a:lnTo>
                <a:lnTo>
                  <a:pt x="225" y="112"/>
                </a:lnTo>
                <a:lnTo>
                  <a:pt x="233" y="104"/>
                </a:lnTo>
                <a:lnTo>
                  <a:pt x="225" y="96"/>
                </a:lnTo>
                <a:lnTo>
                  <a:pt x="225" y="80"/>
                </a:lnTo>
                <a:lnTo>
                  <a:pt x="217" y="72"/>
                </a:lnTo>
                <a:lnTo>
                  <a:pt x="209" y="72"/>
                </a:lnTo>
                <a:lnTo>
                  <a:pt x="201" y="64"/>
                </a:lnTo>
                <a:lnTo>
                  <a:pt x="201" y="56"/>
                </a:lnTo>
                <a:lnTo>
                  <a:pt x="217" y="40"/>
                </a:lnTo>
                <a:lnTo>
                  <a:pt x="217" y="24"/>
                </a:lnTo>
                <a:lnTo>
                  <a:pt x="217" y="8"/>
                </a:lnTo>
                <a:lnTo>
                  <a:pt x="217" y="0"/>
                </a:lnTo>
                <a:lnTo>
                  <a:pt x="209" y="8"/>
                </a:lnTo>
                <a:lnTo>
                  <a:pt x="193" y="8"/>
                </a:lnTo>
                <a:lnTo>
                  <a:pt x="144" y="8"/>
                </a:lnTo>
                <a:lnTo>
                  <a:pt x="104" y="24"/>
                </a:lnTo>
                <a:lnTo>
                  <a:pt x="88" y="32"/>
                </a:lnTo>
                <a:lnTo>
                  <a:pt x="88" y="56"/>
                </a:lnTo>
                <a:lnTo>
                  <a:pt x="96" y="72"/>
                </a:lnTo>
                <a:lnTo>
                  <a:pt x="88" y="80"/>
                </a:lnTo>
                <a:lnTo>
                  <a:pt x="72" y="80"/>
                </a:lnTo>
                <a:lnTo>
                  <a:pt x="64" y="88"/>
                </a:lnTo>
                <a:lnTo>
                  <a:pt x="64" y="96"/>
                </a:lnTo>
                <a:lnTo>
                  <a:pt x="40" y="104"/>
                </a:lnTo>
                <a:lnTo>
                  <a:pt x="16" y="120"/>
                </a:lnTo>
                <a:lnTo>
                  <a:pt x="0" y="128"/>
                </a:lnTo>
                <a:lnTo>
                  <a:pt x="0" y="144"/>
                </a:lnTo>
                <a:lnTo>
                  <a:pt x="0" y="152"/>
                </a:lnTo>
                <a:lnTo>
                  <a:pt x="40" y="1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1" name="Freeform 659"/>
          <p:cNvSpPr>
            <a:spLocks/>
          </p:cNvSpPr>
          <p:nvPr/>
        </p:nvSpPr>
        <p:spPr bwMode="auto">
          <a:xfrm>
            <a:off x="3878089" y="3328136"/>
            <a:ext cx="11362" cy="1137"/>
          </a:xfrm>
          <a:custGeom>
            <a:avLst/>
            <a:gdLst>
              <a:gd name="T0" fmla="*/ 2147483647 w 8"/>
              <a:gd name="T1" fmla="*/ 0 h 1943"/>
              <a:gd name="T2" fmla="*/ 0 w 8"/>
              <a:gd name="T3" fmla="*/ 0 h 1943"/>
              <a:gd name="T4" fmla="*/ 2147483647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8" y="0"/>
                </a:move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2" name="Freeform 660"/>
          <p:cNvSpPr>
            <a:spLocks/>
          </p:cNvSpPr>
          <p:nvPr/>
        </p:nvSpPr>
        <p:spPr bwMode="auto">
          <a:xfrm>
            <a:off x="3889451" y="3250872"/>
            <a:ext cx="11362" cy="1137"/>
          </a:xfrm>
          <a:custGeom>
            <a:avLst/>
            <a:gdLst>
              <a:gd name="T0" fmla="*/ 0 w 8"/>
              <a:gd name="T1" fmla="*/ 0 h 1943"/>
              <a:gd name="T2" fmla="*/ 2147483647 w 8"/>
              <a:gd name="T3" fmla="*/ 0 h 1943"/>
              <a:gd name="T4" fmla="*/ 0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3" name="Rectangle 661"/>
          <p:cNvSpPr>
            <a:spLocks noChangeArrowheads="1"/>
          </p:cNvSpPr>
          <p:nvPr/>
        </p:nvSpPr>
        <p:spPr bwMode="auto">
          <a:xfrm>
            <a:off x="3878089" y="3328136"/>
            <a:ext cx="11362" cy="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50000"/>
              </a:spcBef>
            </a:pPr>
            <a:endParaRPr lang="en-US">
              <a:solidFill>
                <a:srgbClr val="4D4D4D"/>
              </a:solidFill>
              <a:ea typeface="MS PGothic" panose="020B0600070205080204" pitchFamily="34" charset="-128"/>
            </a:endParaRPr>
          </a:p>
        </p:txBody>
      </p:sp>
      <p:sp>
        <p:nvSpPr>
          <p:cNvPr id="374" name="Freeform 662"/>
          <p:cNvSpPr>
            <a:spLocks/>
          </p:cNvSpPr>
          <p:nvPr/>
        </p:nvSpPr>
        <p:spPr bwMode="auto">
          <a:xfrm>
            <a:off x="3889451" y="3250872"/>
            <a:ext cx="11362" cy="1137"/>
          </a:xfrm>
          <a:custGeom>
            <a:avLst/>
            <a:gdLst>
              <a:gd name="T0" fmla="*/ 0 w 8"/>
              <a:gd name="T1" fmla="*/ 0 h 1943"/>
              <a:gd name="T2" fmla="*/ 0 w 8"/>
              <a:gd name="T3" fmla="*/ 0 h 1943"/>
              <a:gd name="T4" fmla="*/ 2147483647 w 8"/>
              <a:gd name="T5" fmla="*/ 0 h 1943"/>
              <a:gd name="T6" fmla="*/ 0 w 8"/>
              <a:gd name="T7" fmla="*/ 0 h 1943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943"/>
              <a:gd name="T14" fmla="*/ 8 w 8"/>
              <a:gd name="T15" fmla="*/ 1943 h 19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943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5" name="Freeform 663"/>
          <p:cNvSpPr>
            <a:spLocks/>
          </p:cNvSpPr>
          <p:nvPr/>
        </p:nvSpPr>
        <p:spPr bwMode="auto">
          <a:xfrm>
            <a:off x="3845138" y="3205423"/>
            <a:ext cx="211340" cy="167028"/>
          </a:xfrm>
          <a:custGeom>
            <a:avLst/>
            <a:gdLst>
              <a:gd name="T0" fmla="*/ 2147483647 w 152"/>
              <a:gd name="T1" fmla="*/ 2147483647 h 120"/>
              <a:gd name="T2" fmla="*/ 2147483647 w 152"/>
              <a:gd name="T3" fmla="*/ 2147483647 h 120"/>
              <a:gd name="T4" fmla="*/ 2147483647 w 152"/>
              <a:gd name="T5" fmla="*/ 2147483647 h 120"/>
              <a:gd name="T6" fmla="*/ 2147483647 w 152"/>
              <a:gd name="T7" fmla="*/ 2147483647 h 120"/>
              <a:gd name="T8" fmla="*/ 2147483647 w 152"/>
              <a:gd name="T9" fmla="*/ 2147483647 h 120"/>
              <a:gd name="T10" fmla="*/ 2147483647 w 152"/>
              <a:gd name="T11" fmla="*/ 0 h 120"/>
              <a:gd name="T12" fmla="*/ 2147483647 w 152"/>
              <a:gd name="T13" fmla="*/ 0 h 120"/>
              <a:gd name="T14" fmla="*/ 2147483647 w 152"/>
              <a:gd name="T15" fmla="*/ 0 h 120"/>
              <a:gd name="T16" fmla="*/ 2147483647 w 152"/>
              <a:gd name="T17" fmla="*/ 0 h 120"/>
              <a:gd name="T18" fmla="*/ 0 w 152"/>
              <a:gd name="T19" fmla="*/ 2147483647 h 120"/>
              <a:gd name="T20" fmla="*/ 2147483647 w 152"/>
              <a:gd name="T21" fmla="*/ 2147483647 h 120"/>
              <a:gd name="T22" fmla="*/ 2147483647 w 152"/>
              <a:gd name="T23" fmla="*/ 2147483647 h 120"/>
              <a:gd name="T24" fmla="*/ 2147483647 w 152"/>
              <a:gd name="T25" fmla="*/ 2147483647 h 120"/>
              <a:gd name="T26" fmla="*/ 2147483647 w 152"/>
              <a:gd name="T27" fmla="*/ 2147483647 h 120"/>
              <a:gd name="T28" fmla="*/ 2147483647 w 152"/>
              <a:gd name="T29" fmla="*/ 2147483647 h 120"/>
              <a:gd name="T30" fmla="*/ 2147483647 w 152"/>
              <a:gd name="T31" fmla="*/ 2147483647 h 120"/>
              <a:gd name="T32" fmla="*/ 2147483647 w 152"/>
              <a:gd name="T33" fmla="*/ 2147483647 h 120"/>
              <a:gd name="T34" fmla="*/ 2147483647 w 152"/>
              <a:gd name="T35" fmla="*/ 2147483647 h 120"/>
              <a:gd name="T36" fmla="*/ 2147483647 w 152"/>
              <a:gd name="T37" fmla="*/ 2147483647 h 120"/>
              <a:gd name="T38" fmla="*/ 2147483647 w 152"/>
              <a:gd name="T39" fmla="*/ 2147483647 h 120"/>
              <a:gd name="T40" fmla="*/ 2147483647 w 152"/>
              <a:gd name="T41" fmla="*/ 2147483647 h 120"/>
              <a:gd name="T42" fmla="*/ 2147483647 w 152"/>
              <a:gd name="T43" fmla="*/ 2147483647 h 120"/>
              <a:gd name="T44" fmla="*/ 2147483647 w 152"/>
              <a:gd name="T45" fmla="*/ 2147483647 h 120"/>
              <a:gd name="T46" fmla="*/ 2147483647 w 152"/>
              <a:gd name="T47" fmla="*/ 2147483647 h 120"/>
              <a:gd name="T48" fmla="*/ 2147483647 w 152"/>
              <a:gd name="T49" fmla="*/ 2147483647 h 120"/>
              <a:gd name="T50" fmla="*/ 2147483647 w 152"/>
              <a:gd name="T51" fmla="*/ 2147483647 h 120"/>
              <a:gd name="T52" fmla="*/ 2147483647 w 152"/>
              <a:gd name="T53" fmla="*/ 2147483647 h 120"/>
              <a:gd name="T54" fmla="*/ 2147483647 w 152"/>
              <a:gd name="T55" fmla="*/ 2147483647 h 120"/>
              <a:gd name="T56" fmla="*/ 2147483647 w 152"/>
              <a:gd name="T57" fmla="*/ 2147483647 h 120"/>
              <a:gd name="T58" fmla="*/ 2147483647 w 152"/>
              <a:gd name="T59" fmla="*/ 2147483647 h 120"/>
              <a:gd name="T60" fmla="*/ 2147483647 w 152"/>
              <a:gd name="T61" fmla="*/ 2147483647 h 120"/>
              <a:gd name="T62" fmla="*/ 2147483647 w 152"/>
              <a:gd name="T63" fmla="*/ 2147483647 h 120"/>
              <a:gd name="T64" fmla="*/ 2147483647 w 152"/>
              <a:gd name="T65" fmla="*/ 2147483647 h 120"/>
              <a:gd name="T66" fmla="*/ 2147483647 w 152"/>
              <a:gd name="T67" fmla="*/ 2147483647 h 12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52"/>
              <a:gd name="T103" fmla="*/ 0 h 120"/>
              <a:gd name="T104" fmla="*/ 152 w 152"/>
              <a:gd name="T105" fmla="*/ 120 h 12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52" h="120">
                <a:moveTo>
                  <a:pt x="136" y="16"/>
                </a:moveTo>
                <a:lnTo>
                  <a:pt x="128" y="16"/>
                </a:lnTo>
                <a:lnTo>
                  <a:pt x="112" y="16"/>
                </a:lnTo>
                <a:lnTo>
                  <a:pt x="104" y="16"/>
                </a:lnTo>
                <a:lnTo>
                  <a:pt x="96" y="8"/>
                </a:lnTo>
                <a:lnTo>
                  <a:pt x="48" y="0"/>
                </a:ln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32"/>
                </a:lnTo>
                <a:lnTo>
                  <a:pt x="16" y="24"/>
                </a:lnTo>
                <a:lnTo>
                  <a:pt x="32" y="24"/>
                </a:lnTo>
                <a:lnTo>
                  <a:pt x="32" y="32"/>
                </a:lnTo>
                <a:lnTo>
                  <a:pt x="40" y="32"/>
                </a:lnTo>
                <a:lnTo>
                  <a:pt x="32" y="48"/>
                </a:lnTo>
                <a:lnTo>
                  <a:pt x="32" y="64"/>
                </a:lnTo>
                <a:lnTo>
                  <a:pt x="24" y="80"/>
                </a:lnTo>
                <a:lnTo>
                  <a:pt x="24" y="88"/>
                </a:lnTo>
                <a:lnTo>
                  <a:pt x="32" y="88"/>
                </a:lnTo>
                <a:lnTo>
                  <a:pt x="24" y="88"/>
                </a:lnTo>
                <a:lnTo>
                  <a:pt x="24" y="96"/>
                </a:lnTo>
                <a:lnTo>
                  <a:pt x="24" y="104"/>
                </a:lnTo>
                <a:lnTo>
                  <a:pt x="32" y="104"/>
                </a:lnTo>
                <a:lnTo>
                  <a:pt x="48" y="120"/>
                </a:lnTo>
                <a:lnTo>
                  <a:pt x="72" y="112"/>
                </a:lnTo>
                <a:lnTo>
                  <a:pt x="96" y="104"/>
                </a:lnTo>
                <a:lnTo>
                  <a:pt x="104" y="88"/>
                </a:lnTo>
                <a:lnTo>
                  <a:pt x="120" y="72"/>
                </a:lnTo>
                <a:lnTo>
                  <a:pt x="120" y="64"/>
                </a:lnTo>
                <a:lnTo>
                  <a:pt x="128" y="40"/>
                </a:lnTo>
                <a:lnTo>
                  <a:pt x="152" y="24"/>
                </a:lnTo>
                <a:lnTo>
                  <a:pt x="144" y="24"/>
                </a:lnTo>
                <a:lnTo>
                  <a:pt x="136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6" name="Freeform 664"/>
          <p:cNvSpPr>
            <a:spLocks/>
          </p:cNvSpPr>
          <p:nvPr/>
        </p:nvSpPr>
        <p:spPr bwMode="auto">
          <a:xfrm>
            <a:off x="3845138" y="3239510"/>
            <a:ext cx="55676" cy="111351"/>
          </a:xfrm>
          <a:custGeom>
            <a:avLst/>
            <a:gdLst>
              <a:gd name="T0" fmla="*/ 2147483647 w 40"/>
              <a:gd name="T1" fmla="*/ 2147483647 h 80"/>
              <a:gd name="T2" fmla="*/ 2147483647 w 40"/>
              <a:gd name="T3" fmla="*/ 2147483647 h 80"/>
              <a:gd name="T4" fmla="*/ 2147483647 w 40"/>
              <a:gd name="T5" fmla="*/ 2147483647 h 80"/>
              <a:gd name="T6" fmla="*/ 2147483647 w 40"/>
              <a:gd name="T7" fmla="*/ 2147483647 h 80"/>
              <a:gd name="T8" fmla="*/ 2147483647 w 40"/>
              <a:gd name="T9" fmla="*/ 2147483647 h 80"/>
              <a:gd name="T10" fmla="*/ 2147483647 w 40"/>
              <a:gd name="T11" fmla="*/ 2147483647 h 80"/>
              <a:gd name="T12" fmla="*/ 2147483647 w 40"/>
              <a:gd name="T13" fmla="*/ 2147483647 h 80"/>
              <a:gd name="T14" fmla="*/ 2147483647 w 40"/>
              <a:gd name="T15" fmla="*/ 2147483647 h 80"/>
              <a:gd name="T16" fmla="*/ 2147483647 w 40"/>
              <a:gd name="T17" fmla="*/ 2147483647 h 80"/>
              <a:gd name="T18" fmla="*/ 2147483647 w 40"/>
              <a:gd name="T19" fmla="*/ 0 h 80"/>
              <a:gd name="T20" fmla="*/ 2147483647 w 40"/>
              <a:gd name="T21" fmla="*/ 0 h 80"/>
              <a:gd name="T22" fmla="*/ 2147483647 w 40"/>
              <a:gd name="T23" fmla="*/ 0 h 80"/>
              <a:gd name="T24" fmla="*/ 2147483647 w 40"/>
              <a:gd name="T25" fmla="*/ 2147483647 h 80"/>
              <a:gd name="T26" fmla="*/ 0 w 40"/>
              <a:gd name="T27" fmla="*/ 2147483647 h 80"/>
              <a:gd name="T28" fmla="*/ 2147483647 w 40"/>
              <a:gd name="T29" fmla="*/ 2147483647 h 80"/>
              <a:gd name="T30" fmla="*/ 2147483647 w 40"/>
              <a:gd name="T31" fmla="*/ 2147483647 h 80"/>
              <a:gd name="T32" fmla="*/ 0 w 40"/>
              <a:gd name="T33" fmla="*/ 2147483647 h 80"/>
              <a:gd name="T34" fmla="*/ 2147483647 w 40"/>
              <a:gd name="T35" fmla="*/ 2147483647 h 80"/>
              <a:gd name="T36" fmla="*/ 2147483647 w 40"/>
              <a:gd name="T37" fmla="*/ 2147483647 h 80"/>
              <a:gd name="T38" fmla="*/ 2147483647 w 40"/>
              <a:gd name="T39" fmla="*/ 2147483647 h 80"/>
              <a:gd name="T40" fmla="*/ 2147483647 w 40"/>
              <a:gd name="T41" fmla="*/ 2147483647 h 80"/>
              <a:gd name="T42" fmla="*/ 2147483647 w 40"/>
              <a:gd name="T43" fmla="*/ 2147483647 h 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0"/>
              <a:gd name="T67" fmla="*/ 0 h 80"/>
              <a:gd name="T68" fmla="*/ 40 w 40"/>
              <a:gd name="T69" fmla="*/ 80 h 8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0" h="80">
                <a:moveTo>
                  <a:pt x="24" y="64"/>
                </a:moveTo>
                <a:lnTo>
                  <a:pt x="24" y="56"/>
                </a:lnTo>
                <a:lnTo>
                  <a:pt x="32" y="48"/>
                </a:lnTo>
                <a:lnTo>
                  <a:pt x="32" y="40"/>
                </a:lnTo>
                <a:lnTo>
                  <a:pt x="32" y="32"/>
                </a:lnTo>
                <a:lnTo>
                  <a:pt x="32" y="24"/>
                </a:lnTo>
                <a:lnTo>
                  <a:pt x="32" y="16"/>
                </a:lnTo>
                <a:lnTo>
                  <a:pt x="40" y="8"/>
                </a:lnTo>
                <a:lnTo>
                  <a:pt x="32" y="8"/>
                </a:ln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lnTo>
                  <a:pt x="0" y="8"/>
                </a:lnTo>
                <a:lnTo>
                  <a:pt x="8" y="24"/>
                </a:lnTo>
                <a:lnTo>
                  <a:pt x="8" y="40"/>
                </a:lnTo>
                <a:lnTo>
                  <a:pt x="0" y="56"/>
                </a:lnTo>
                <a:lnTo>
                  <a:pt x="8" y="64"/>
                </a:lnTo>
                <a:lnTo>
                  <a:pt x="8" y="80"/>
                </a:lnTo>
                <a:lnTo>
                  <a:pt x="24" y="80"/>
                </a:lnTo>
                <a:lnTo>
                  <a:pt x="24" y="72"/>
                </a:lnTo>
                <a:lnTo>
                  <a:pt x="24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7" name="Freeform 665"/>
          <p:cNvSpPr>
            <a:spLocks/>
          </p:cNvSpPr>
          <p:nvPr/>
        </p:nvSpPr>
        <p:spPr bwMode="auto">
          <a:xfrm>
            <a:off x="3889451" y="3250872"/>
            <a:ext cx="11362" cy="44314"/>
          </a:xfrm>
          <a:custGeom>
            <a:avLst/>
            <a:gdLst>
              <a:gd name="T0" fmla="*/ 0 w 8"/>
              <a:gd name="T1" fmla="*/ 2147483647 h 32"/>
              <a:gd name="T2" fmla="*/ 0 w 8"/>
              <a:gd name="T3" fmla="*/ 2147483647 h 32"/>
              <a:gd name="T4" fmla="*/ 0 w 8"/>
              <a:gd name="T5" fmla="*/ 2147483647 h 32"/>
              <a:gd name="T6" fmla="*/ 0 w 8"/>
              <a:gd name="T7" fmla="*/ 2147483647 h 32"/>
              <a:gd name="T8" fmla="*/ 2147483647 w 8"/>
              <a:gd name="T9" fmla="*/ 0 h 32"/>
              <a:gd name="T10" fmla="*/ 0 w 8"/>
              <a:gd name="T11" fmla="*/ 2147483647 h 32"/>
              <a:gd name="T12" fmla="*/ 0 w 8"/>
              <a:gd name="T13" fmla="*/ 214748364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32"/>
              <a:gd name="T23" fmla="*/ 8 w 8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32">
                <a:moveTo>
                  <a:pt x="0" y="16"/>
                </a:moveTo>
                <a:lnTo>
                  <a:pt x="0" y="24"/>
                </a:lnTo>
                <a:lnTo>
                  <a:pt x="0" y="32"/>
                </a:lnTo>
                <a:lnTo>
                  <a:pt x="0" y="16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8" name="Freeform 666"/>
          <p:cNvSpPr>
            <a:spLocks/>
          </p:cNvSpPr>
          <p:nvPr/>
        </p:nvSpPr>
        <p:spPr bwMode="auto">
          <a:xfrm>
            <a:off x="3845138" y="3239510"/>
            <a:ext cx="55676" cy="111351"/>
          </a:xfrm>
          <a:custGeom>
            <a:avLst/>
            <a:gdLst>
              <a:gd name="T0" fmla="*/ 2147483647 w 40"/>
              <a:gd name="T1" fmla="*/ 2147483647 h 80"/>
              <a:gd name="T2" fmla="*/ 2147483647 w 40"/>
              <a:gd name="T3" fmla="*/ 2147483647 h 80"/>
              <a:gd name="T4" fmla="*/ 2147483647 w 40"/>
              <a:gd name="T5" fmla="*/ 2147483647 h 80"/>
              <a:gd name="T6" fmla="*/ 2147483647 w 40"/>
              <a:gd name="T7" fmla="*/ 2147483647 h 80"/>
              <a:gd name="T8" fmla="*/ 2147483647 w 40"/>
              <a:gd name="T9" fmla="*/ 2147483647 h 80"/>
              <a:gd name="T10" fmla="*/ 2147483647 w 40"/>
              <a:gd name="T11" fmla="*/ 2147483647 h 80"/>
              <a:gd name="T12" fmla="*/ 2147483647 w 40"/>
              <a:gd name="T13" fmla="*/ 2147483647 h 80"/>
              <a:gd name="T14" fmla="*/ 2147483647 w 40"/>
              <a:gd name="T15" fmla="*/ 2147483647 h 80"/>
              <a:gd name="T16" fmla="*/ 2147483647 w 40"/>
              <a:gd name="T17" fmla="*/ 2147483647 h 80"/>
              <a:gd name="T18" fmla="*/ 2147483647 w 40"/>
              <a:gd name="T19" fmla="*/ 2147483647 h 80"/>
              <a:gd name="T20" fmla="*/ 2147483647 w 40"/>
              <a:gd name="T21" fmla="*/ 2147483647 h 80"/>
              <a:gd name="T22" fmla="*/ 2147483647 w 40"/>
              <a:gd name="T23" fmla="*/ 0 h 80"/>
              <a:gd name="T24" fmla="*/ 2147483647 w 40"/>
              <a:gd name="T25" fmla="*/ 0 h 80"/>
              <a:gd name="T26" fmla="*/ 2147483647 w 40"/>
              <a:gd name="T27" fmla="*/ 0 h 80"/>
              <a:gd name="T28" fmla="*/ 2147483647 w 40"/>
              <a:gd name="T29" fmla="*/ 2147483647 h 80"/>
              <a:gd name="T30" fmla="*/ 2147483647 w 40"/>
              <a:gd name="T31" fmla="*/ 2147483647 h 80"/>
              <a:gd name="T32" fmla="*/ 0 w 40"/>
              <a:gd name="T33" fmla="*/ 2147483647 h 80"/>
              <a:gd name="T34" fmla="*/ 2147483647 w 40"/>
              <a:gd name="T35" fmla="*/ 2147483647 h 80"/>
              <a:gd name="T36" fmla="*/ 2147483647 w 40"/>
              <a:gd name="T37" fmla="*/ 2147483647 h 80"/>
              <a:gd name="T38" fmla="*/ 0 w 40"/>
              <a:gd name="T39" fmla="*/ 2147483647 h 80"/>
              <a:gd name="T40" fmla="*/ 2147483647 w 40"/>
              <a:gd name="T41" fmla="*/ 2147483647 h 80"/>
              <a:gd name="T42" fmla="*/ 2147483647 w 40"/>
              <a:gd name="T43" fmla="*/ 2147483647 h 80"/>
              <a:gd name="T44" fmla="*/ 2147483647 w 40"/>
              <a:gd name="T45" fmla="*/ 2147483647 h 80"/>
              <a:gd name="T46" fmla="*/ 2147483647 w 40"/>
              <a:gd name="T47" fmla="*/ 2147483647 h 80"/>
              <a:gd name="T48" fmla="*/ 2147483647 w 40"/>
              <a:gd name="T49" fmla="*/ 2147483647 h 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0"/>
              <a:gd name="T76" fmla="*/ 0 h 80"/>
              <a:gd name="T77" fmla="*/ 40 w 40"/>
              <a:gd name="T78" fmla="*/ 80 h 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0" h="80">
                <a:moveTo>
                  <a:pt x="24" y="64"/>
                </a:moveTo>
                <a:lnTo>
                  <a:pt x="24" y="64"/>
                </a:lnTo>
                <a:lnTo>
                  <a:pt x="24" y="56"/>
                </a:lnTo>
                <a:lnTo>
                  <a:pt x="32" y="48"/>
                </a:lnTo>
                <a:lnTo>
                  <a:pt x="32" y="40"/>
                </a:lnTo>
                <a:lnTo>
                  <a:pt x="32" y="32"/>
                </a:lnTo>
                <a:lnTo>
                  <a:pt x="32" y="24"/>
                </a:lnTo>
                <a:lnTo>
                  <a:pt x="32" y="16"/>
                </a:lnTo>
                <a:lnTo>
                  <a:pt x="40" y="8"/>
                </a:lnTo>
                <a:lnTo>
                  <a:pt x="32" y="8"/>
                </a:ln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lnTo>
                  <a:pt x="0" y="8"/>
                </a:lnTo>
                <a:lnTo>
                  <a:pt x="8" y="24"/>
                </a:lnTo>
                <a:lnTo>
                  <a:pt x="8" y="40"/>
                </a:lnTo>
                <a:lnTo>
                  <a:pt x="0" y="56"/>
                </a:lnTo>
                <a:lnTo>
                  <a:pt x="8" y="64"/>
                </a:lnTo>
                <a:lnTo>
                  <a:pt x="8" y="80"/>
                </a:lnTo>
                <a:lnTo>
                  <a:pt x="24" y="80"/>
                </a:lnTo>
                <a:lnTo>
                  <a:pt x="24" y="72"/>
                </a:lnTo>
                <a:lnTo>
                  <a:pt x="24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9" name="Freeform 667"/>
          <p:cNvSpPr>
            <a:spLocks/>
          </p:cNvSpPr>
          <p:nvPr/>
        </p:nvSpPr>
        <p:spPr bwMode="auto">
          <a:xfrm>
            <a:off x="3889451" y="3250872"/>
            <a:ext cx="11362" cy="44314"/>
          </a:xfrm>
          <a:custGeom>
            <a:avLst/>
            <a:gdLst>
              <a:gd name="T0" fmla="*/ 0 w 8"/>
              <a:gd name="T1" fmla="*/ 2147483647 h 32"/>
              <a:gd name="T2" fmla="*/ 0 w 8"/>
              <a:gd name="T3" fmla="*/ 2147483647 h 32"/>
              <a:gd name="T4" fmla="*/ 0 w 8"/>
              <a:gd name="T5" fmla="*/ 2147483647 h 32"/>
              <a:gd name="T6" fmla="*/ 0 w 8"/>
              <a:gd name="T7" fmla="*/ 2147483647 h 32"/>
              <a:gd name="T8" fmla="*/ 2147483647 w 8"/>
              <a:gd name="T9" fmla="*/ 0 h 32"/>
              <a:gd name="T10" fmla="*/ 0 w 8"/>
              <a:gd name="T11" fmla="*/ 2147483647 h 32"/>
              <a:gd name="T12" fmla="*/ 0 w 8"/>
              <a:gd name="T13" fmla="*/ 214748364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32"/>
              <a:gd name="T23" fmla="*/ 8 w 8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32">
                <a:moveTo>
                  <a:pt x="0" y="16"/>
                </a:moveTo>
                <a:lnTo>
                  <a:pt x="0" y="24"/>
                </a:lnTo>
                <a:lnTo>
                  <a:pt x="0" y="32"/>
                </a:lnTo>
                <a:lnTo>
                  <a:pt x="0" y="16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" name="Freeform 668"/>
          <p:cNvSpPr>
            <a:spLocks/>
          </p:cNvSpPr>
          <p:nvPr/>
        </p:nvSpPr>
        <p:spPr bwMode="auto">
          <a:xfrm>
            <a:off x="3878089" y="3328136"/>
            <a:ext cx="2273" cy="22725"/>
          </a:xfrm>
          <a:custGeom>
            <a:avLst/>
            <a:gdLst>
              <a:gd name="T0" fmla="*/ 0 w 1942"/>
              <a:gd name="T1" fmla="*/ 0 h 16"/>
              <a:gd name="T2" fmla="*/ 0 w 1942"/>
              <a:gd name="T3" fmla="*/ 2147483647 h 16"/>
              <a:gd name="T4" fmla="*/ 0 w 1942"/>
              <a:gd name="T5" fmla="*/ 2147483647 h 16"/>
              <a:gd name="T6" fmla="*/ 0 w 1942"/>
              <a:gd name="T7" fmla="*/ 2147483647 h 16"/>
              <a:gd name="T8" fmla="*/ 0 w 1942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2"/>
              <a:gd name="T16" fmla="*/ 0 h 16"/>
              <a:gd name="T17" fmla="*/ 1942 w 1942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2" h="16">
                <a:moveTo>
                  <a:pt x="0" y="0"/>
                </a:moveTo>
                <a:lnTo>
                  <a:pt x="0" y="8"/>
                </a:lnTo>
                <a:lnTo>
                  <a:pt x="0" y="16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1" name="Freeform 669"/>
          <p:cNvSpPr>
            <a:spLocks/>
          </p:cNvSpPr>
          <p:nvPr/>
        </p:nvSpPr>
        <p:spPr bwMode="auto">
          <a:xfrm>
            <a:off x="3878089" y="3295186"/>
            <a:ext cx="11362" cy="21588"/>
          </a:xfrm>
          <a:custGeom>
            <a:avLst/>
            <a:gdLst>
              <a:gd name="T0" fmla="*/ 0 w 8"/>
              <a:gd name="T1" fmla="*/ 2147483647 h 16"/>
              <a:gd name="T2" fmla="*/ 2147483647 w 8"/>
              <a:gd name="T3" fmla="*/ 0 h 16"/>
              <a:gd name="T4" fmla="*/ 2147483647 w 8"/>
              <a:gd name="T5" fmla="*/ 2147483647 h 16"/>
              <a:gd name="T6" fmla="*/ 0 w 8"/>
              <a:gd name="T7" fmla="*/ 2147483647 h 16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6"/>
              <a:gd name="T14" fmla="*/ 8 w 8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6">
                <a:moveTo>
                  <a:pt x="0" y="16"/>
                </a:move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2" name="Freeform 670"/>
          <p:cNvSpPr>
            <a:spLocks/>
          </p:cNvSpPr>
          <p:nvPr/>
        </p:nvSpPr>
        <p:spPr bwMode="auto">
          <a:xfrm>
            <a:off x="3878089" y="3316774"/>
            <a:ext cx="2273" cy="11362"/>
          </a:xfrm>
          <a:custGeom>
            <a:avLst/>
            <a:gdLst>
              <a:gd name="T0" fmla="*/ 0 w 1942"/>
              <a:gd name="T1" fmla="*/ 2147483647 h 8"/>
              <a:gd name="T2" fmla="*/ 0 w 1942"/>
              <a:gd name="T3" fmla="*/ 0 h 8"/>
              <a:gd name="T4" fmla="*/ 0 w 1942"/>
              <a:gd name="T5" fmla="*/ 2147483647 h 8"/>
              <a:gd name="T6" fmla="*/ 0 60000 65536"/>
              <a:gd name="T7" fmla="*/ 0 60000 65536"/>
              <a:gd name="T8" fmla="*/ 0 60000 65536"/>
              <a:gd name="T9" fmla="*/ 0 w 1942"/>
              <a:gd name="T10" fmla="*/ 0 h 8"/>
              <a:gd name="T11" fmla="*/ 1942 w 1942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2" h="8">
                <a:moveTo>
                  <a:pt x="0" y="8"/>
                </a:move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3" name="Freeform 671"/>
          <p:cNvSpPr>
            <a:spLocks/>
          </p:cNvSpPr>
          <p:nvPr/>
        </p:nvSpPr>
        <p:spPr bwMode="auto">
          <a:xfrm>
            <a:off x="3878089" y="3295186"/>
            <a:ext cx="11362" cy="21588"/>
          </a:xfrm>
          <a:custGeom>
            <a:avLst/>
            <a:gdLst>
              <a:gd name="T0" fmla="*/ 0 w 8"/>
              <a:gd name="T1" fmla="*/ 2147483647 h 16"/>
              <a:gd name="T2" fmla="*/ 2147483647 w 8"/>
              <a:gd name="T3" fmla="*/ 0 h 16"/>
              <a:gd name="T4" fmla="*/ 2147483647 w 8"/>
              <a:gd name="T5" fmla="*/ 2147483647 h 16"/>
              <a:gd name="T6" fmla="*/ 0 w 8"/>
              <a:gd name="T7" fmla="*/ 2147483647 h 16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6"/>
              <a:gd name="T14" fmla="*/ 8 w 8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6">
                <a:moveTo>
                  <a:pt x="0" y="16"/>
                </a:move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4" name="Freeform 672"/>
          <p:cNvSpPr>
            <a:spLocks/>
          </p:cNvSpPr>
          <p:nvPr/>
        </p:nvSpPr>
        <p:spPr bwMode="auto">
          <a:xfrm>
            <a:off x="3878089" y="3316774"/>
            <a:ext cx="2273" cy="11362"/>
          </a:xfrm>
          <a:custGeom>
            <a:avLst/>
            <a:gdLst>
              <a:gd name="T0" fmla="*/ 0 w 1942"/>
              <a:gd name="T1" fmla="*/ 2147483647 h 8"/>
              <a:gd name="T2" fmla="*/ 0 w 1942"/>
              <a:gd name="T3" fmla="*/ 0 h 8"/>
              <a:gd name="T4" fmla="*/ 0 w 1942"/>
              <a:gd name="T5" fmla="*/ 2147483647 h 8"/>
              <a:gd name="T6" fmla="*/ 0 w 1942"/>
              <a:gd name="T7" fmla="*/ 2147483647 h 8"/>
              <a:gd name="T8" fmla="*/ 0 60000 65536"/>
              <a:gd name="T9" fmla="*/ 0 60000 65536"/>
              <a:gd name="T10" fmla="*/ 0 60000 65536"/>
              <a:gd name="T11" fmla="*/ 0 60000 65536"/>
              <a:gd name="T12" fmla="*/ 0 w 1942"/>
              <a:gd name="T13" fmla="*/ 0 h 8"/>
              <a:gd name="T14" fmla="*/ 1942 w 1942"/>
              <a:gd name="T15" fmla="*/ 8 h 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2" h="8">
                <a:moveTo>
                  <a:pt x="0" y="8"/>
                </a:move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5" name="Freeform 673"/>
          <p:cNvSpPr>
            <a:spLocks/>
          </p:cNvSpPr>
          <p:nvPr/>
        </p:nvSpPr>
        <p:spPr bwMode="auto">
          <a:xfrm>
            <a:off x="4891615" y="3350861"/>
            <a:ext cx="11362" cy="11362"/>
          </a:xfrm>
          <a:custGeom>
            <a:avLst/>
            <a:gdLst>
              <a:gd name="T0" fmla="*/ 0 w 8"/>
              <a:gd name="T1" fmla="*/ 0 h 8"/>
              <a:gd name="T2" fmla="*/ 2147483647 w 8"/>
              <a:gd name="T3" fmla="*/ 2147483647 h 8"/>
              <a:gd name="T4" fmla="*/ 0 w 8"/>
              <a:gd name="T5" fmla="*/ 0 h 8"/>
              <a:gd name="T6" fmla="*/ 0 60000 65536"/>
              <a:gd name="T7" fmla="*/ 0 60000 65536"/>
              <a:gd name="T8" fmla="*/ 0 60000 65536"/>
              <a:gd name="T9" fmla="*/ 0 w 8"/>
              <a:gd name="T10" fmla="*/ 0 h 8"/>
              <a:gd name="T11" fmla="*/ 8 w 8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8">
                <a:moveTo>
                  <a:pt x="0" y="0"/>
                </a:move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6" name="Freeform 674"/>
          <p:cNvSpPr>
            <a:spLocks/>
          </p:cNvSpPr>
          <p:nvPr/>
        </p:nvSpPr>
        <p:spPr bwMode="auto">
          <a:xfrm>
            <a:off x="4858664" y="3316774"/>
            <a:ext cx="11362" cy="22725"/>
          </a:xfrm>
          <a:custGeom>
            <a:avLst/>
            <a:gdLst>
              <a:gd name="T0" fmla="*/ 0 w 8"/>
              <a:gd name="T1" fmla="*/ 0 h 16"/>
              <a:gd name="T2" fmla="*/ 2147483647 w 8"/>
              <a:gd name="T3" fmla="*/ 2147483647 h 16"/>
              <a:gd name="T4" fmla="*/ 2147483647 w 8"/>
              <a:gd name="T5" fmla="*/ 2147483647 h 16"/>
              <a:gd name="T6" fmla="*/ 0 w 8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6"/>
              <a:gd name="T14" fmla="*/ 8 w 8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6">
                <a:moveTo>
                  <a:pt x="0" y="0"/>
                </a:moveTo>
                <a:lnTo>
                  <a:pt x="8" y="16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7" name="Freeform 675"/>
          <p:cNvSpPr>
            <a:spLocks/>
          </p:cNvSpPr>
          <p:nvPr/>
        </p:nvSpPr>
        <p:spPr bwMode="auto">
          <a:xfrm>
            <a:off x="4891615" y="3350861"/>
            <a:ext cx="11362" cy="11362"/>
          </a:xfrm>
          <a:custGeom>
            <a:avLst/>
            <a:gdLst>
              <a:gd name="T0" fmla="*/ 0 w 8"/>
              <a:gd name="T1" fmla="*/ 0 h 8"/>
              <a:gd name="T2" fmla="*/ 2147483647 w 8"/>
              <a:gd name="T3" fmla="*/ 2147483647 h 8"/>
              <a:gd name="T4" fmla="*/ 2147483647 w 8"/>
              <a:gd name="T5" fmla="*/ 2147483647 h 8"/>
              <a:gd name="T6" fmla="*/ 0 w 8"/>
              <a:gd name="T7" fmla="*/ 0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8" name="Freeform 676"/>
          <p:cNvSpPr>
            <a:spLocks/>
          </p:cNvSpPr>
          <p:nvPr/>
        </p:nvSpPr>
        <p:spPr bwMode="auto">
          <a:xfrm>
            <a:off x="4858664" y="3316774"/>
            <a:ext cx="11362" cy="22725"/>
          </a:xfrm>
          <a:custGeom>
            <a:avLst/>
            <a:gdLst>
              <a:gd name="T0" fmla="*/ 0 w 8"/>
              <a:gd name="T1" fmla="*/ 0 h 16"/>
              <a:gd name="T2" fmla="*/ 2147483647 w 8"/>
              <a:gd name="T3" fmla="*/ 2147483647 h 16"/>
              <a:gd name="T4" fmla="*/ 2147483647 w 8"/>
              <a:gd name="T5" fmla="*/ 2147483647 h 16"/>
              <a:gd name="T6" fmla="*/ 0 w 8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6"/>
              <a:gd name="T14" fmla="*/ 8 w 8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6">
                <a:moveTo>
                  <a:pt x="0" y="0"/>
                </a:moveTo>
                <a:lnTo>
                  <a:pt x="8" y="16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" name="Freeform 677"/>
          <p:cNvSpPr>
            <a:spLocks/>
          </p:cNvSpPr>
          <p:nvPr/>
        </p:nvSpPr>
        <p:spPr bwMode="auto">
          <a:xfrm>
            <a:off x="5771065" y="3662191"/>
            <a:ext cx="132939" cy="211340"/>
          </a:xfrm>
          <a:custGeom>
            <a:avLst/>
            <a:gdLst>
              <a:gd name="T0" fmla="*/ 2147483647 w 96"/>
              <a:gd name="T1" fmla="*/ 2147483647 h 152"/>
              <a:gd name="T2" fmla="*/ 2147483647 w 96"/>
              <a:gd name="T3" fmla="*/ 2147483647 h 152"/>
              <a:gd name="T4" fmla="*/ 2147483647 w 96"/>
              <a:gd name="T5" fmla="*/ 2147483647 h 152"/>
              <a:gd name="T6" fmla="*/ 2147483647 w 96"/>
              <a:gd name="T7" fmla="*/ 2147483647 h 152"/>
              <a:gd name="T8" fmla="*/ 2147483647 w 96"/>
              <a:gd name="T9" fmla="*/ 2147483647 h 152"/>
              <a:gd name="T10" fmla="*/ 2147483647 w 96"/>
              <a:gd name="T11" fmla="*/ 2147483647 h 152"/>
              <a:gd name="T12" fmla="*/ 2147483647 w 96"/>
              <a:gd name="T13" fmla="*/ 2147483647 h 152"/>
              <a:gd name="T14" fmla="*/ 2147483647 w 96"/>
              <a:gd name="T15" fmla="*/ 2147483647 h 152"/>
              <a:gd name="T16" fmla="*/ 2147483647 w 96"/>
              <a:gd name="T17" fmla="*/ 2147483647 h 152"/>
              <a:gd name="T18" fmla="*/ 2147483647 w 96"/>
              <a:gd name="T19" fmla="*/ 2147483647 h 152"/>
              <a:gd name="T20" fmla="*/ 2147483647 w 96"/>
              <a:gd name="T21" fmla="*/ 2147483647 h 152"/>
              <a:gd name="T22" fmla="*/ 2147483647 w 96"/>
              <a:gd name="T23" fmla="*/ 0 h 152"/>
              <a:gd name="T24" fmla="*/ 2147483647 w 96"/>
              <a:gd name="T25" fmla="*/ 2147483647 h 152"/>
              <a:gd name="T26" fmla="*/ 0 w 96"/>
              <a:gd name="T27" fmla="*/ 2147483647 h 152"/>
              <a:gd name="T28" fmla="*/ 2147483647 w 96"/>
              <a:gd name="T29" fmla="*/ 2147483647 h 152"/>
              <a:gd name="T30" fmla="*/ 2147483647 w 96"/>
              <a:gd name="T31" fmla="*/ 2147483647 h 152"/>
              <a:gd name="T32" fmla="*/ 2147483647 w 96"/>
              <a:gd name="T33" fmla="*/ 2147483647 h 152"/>
              <a:gd name="T34" fmla="*/ 2147483647 w 96"/>
              <a:gd name="T35" fmla="*/ 2147483647 h 152"/>
              <a:gd name="T36" fmla="*/ 2147483647 w 96"/>
              <a:gd name="T37" fmla="*/ 2147483647 h 152"/>
              <a:gd name="T38" fmla="*/ 2147483647 w 96"/>
              <a:gd name="T39" fmla="*/ 2147483647 h 152"/>
              <a:gd name="T40" fmla="*/ 2147483647 w 96"/>
              <a:gd name="T41" fmla="*/ 2147483647 h 152"/>
              <a:gd name="T42" fmla="*/ 2147483647 w 96"/>
              <a:gd name="T43" fmla="*/ 2147483647 h 152"/>
              <a:gd name="T44" fmla="*/ 2147483647 w 96"/>
              <a:gd name="T45" fmla="*/ 2147483647 h 152"/>
              <a:gd name="T46" fmla="*/ 2147483647 w 96"/>
              <a:gd name="T47" fmla="*/ 2147483647 h 152"/>
              <a:gd name="T48" fmla="*/ 2147483647 w 96"/>
              <a:gd name="T49" fmla="*/ 2147483647 h 152"/>
              <a:gd name="T50" fmla="*/ 2147483647 w 96"/>
              <a:gd name="T51" fmla="*/ 2147483647 h 152"/>
              <a:gd name="T52" fmla="*/ 2147483647 w 96"/>
              <a:gd name="T53" fmla="*/ 2147483647 h 1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96"/>
              <a:gd name="T82" fmla="*/ 0 h 152"/>
              <a:gd name="T83" fmla="*/ 96 w 96"/>
              <a:gd name="T84" fmla="*/ 152 h 15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96" h="152">
                <a:moveTo>
                  <a:pt x="72" y="136"/>
                </a:moveTo>
                <a:lnTo>
                  <a:pt x="80" y="136"/>
                </a:lnTo>
                <a:lnTo>
                  <a:pt x="96" y="128"/>
                </a:lnTo>
                <a:lnTo>
                  <a:pt x="96" y="104"/>
                </a:lnTo>
                <a:lnTo>
                  <a:pt x="96" y="80"/>
                </a:lnTo>
                <a:lnTo>
                  <a:pt x="80" y="72"/>
                </a:lnTo>
                <a:lnTo>
                  <a:pt x="64" y="48"/>
                </a:lnTo>
                <a:lnTo>
                  <a:pt x="56" y="32"/>
                </a:lnTo>
                <a:lnTo>
                  <a:pt x="56" y="24"/>
                </a:lnTo>
                <a:lnTo>
                  <a:pt x="56" y="16"/>
                </a:lnTo>
                <a:lnTo>
                  <a:pt x="40" y="16"/>
                </a:lnTo>
                <a:lnTo>
                  <a:pt x="32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8" y="48"/>
                </a:lnTo>
                <a:lnTo>
                  <a:pt x="40" y="48"/>
                </a:lnTo>
                <a:lnTo>
                  <a:pt x="48" y="56"/>
                </a:lnTo>
                <a:lnTo>
                  <a:pt x="72" y="88"/>
                </a:lnTo>
                <a:lnTo>
                  <a:pt x="64" y="96"/>
                </a:lnTo>
                <a:lnTo>
                  <a:pt x="40" y="104"/>
                </a:lnTo>
                <a:lnTo>
                  <a:pt x="32" y="112"/>
                </a:lnTo>
                <a:lnTo>
                  <a:pt x="32" y="128"/>
                </a:lnTo>
                <a:lnTo>
                  <a:pt x="48" y="144"/>
                </a:lnTo>
                <a:lnTo>
                  <a:pt x="56" y="152"/>
                </a:lnTo>
                <a:lnTo>
                  <a:pt x="64" y="144"/>
                </a:lnTo>
                <a:lnTo>
                  <a:pt x="7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" name="Freeform 678"/>
          <p:cNvSpPr>
            <a:spLocks/>
          </p:cNvSpPr>
          <p:nvPr/>
        </p:nvSpPr>
        <p:spPr bwMode="auto">
          <a:xfrm>
            <a:off x="5815379" y="3639467"/>
            <a:ext cx="122714" cy="255654"/>
          </a:xfrm>
          <a:custGeom>
            <a:avLst/>
            <a:gdLst>
              <a:gd name="T0" fmla="*/ 2147483647 w 88"/>
              <a:gd name="T1" fmla="*/ 0 h 184"/>
              <a:gd name="T2" fmla="*/ 0 w 88"/>
              <a:gd name="T3" fmla="*/ 0 h 184"/>
              <a:gd name="T4" fmla="*/ 0 w 88"/>
              <a:gd name="T5" fmla="*/ 2147483647 h 184"/>
              <a:gd name="T6" fmla="*/ 2147483647 w 88"/>
              <a:gd name="T7" fmla="*/ 2147483647 h 184"/>
              <a:gd name="T8" fmla="*/ 2147483647 w 88"/>
              <a:gd name="T9" fmla="*/ 2147483647 h 184"/>
              <a:gd name="T10" fmla="*/ 2147483647 w 88"/>
              <a:gd name="T11" fmla="*/ 2147483647 h 184"/>
              <a:gd name="T12" fmla="*/ 2147483647 w 88"/>
              <a:gd name="T13" fmla="*/ 2147483647 h 184"/>
              <a:gd name="T14" fmla="*/ 2147483647 w 88"/>
              <a:gd name="T15" fmla="*/ 2147483647 h 184"/>
              <a:gd name="T16" fmla="*/ 2147483647 w 88"/>
              <a:gd name="T17" fmla="*/ 2147483647 h 184"/>
              <a:gd name="T18" fmla="*/ 2147483647 w 88"/>
              <a:gd name="T19" fmla="*/ 2147483647 h 184"/>
              <a:gd name="T20" fmla="*/ 2147483647 w 88"/>
              <a:gd name="T21" fmla="*/ 2147483647 h 184"/>
              <a:gd name="T22" fmla="*/ 2147483647 w 88"/>
              <a:gd name="T23" fmla="*/ 2147483647 h 184"/>
              <a:gd name="T24" fmla="*/ 2147483647 w 88"/>
              <a:gd name="T25" fmla="*/ 2147483647 h 184"/>
              <a:gd name="T26" fmla="*/ 2147483647 w 88"/>
              <a:gd name="T27" fmla="*/ 2147483647 h 184"/>
              <a:gd name="T28" fmla="*/ 2147483647 w 88"/>
              <a:gd name="T29" fmla="*/ 2147483647 h 184"/>
              <a:gd name="T30" fmla="*/ 2147483647 w 88"/>
              <a:gd name="T31" fmla="*/ 2147483647 h 184"/>
              <a:gd name="T32" fmla="*/ 2147483647 w 88"/>
              <a:gd name="T33" fmla="*/ 2147483647 h 184"/>
              <a:gd name="T34" fmla="*/ 2147483647 w 88"/>
              <a:gd name="T35" fmla="*/ 2147483647 h 184"/>
              <a:gd name="T36" fmla="*/ 2147483647 w 88"/>
              <a:gd name="T37" fmla="*/ 2147483647 h 184"/>
              <a:gd name="T38" fmla="*/ 2147483647 w 88"/>
              <a:gd name="T39" fmla="*/ 2147483647 h 184"/>
              <a:gd name="T40" fmla="*/ 2147483647 w 88"/>
              <a:gd name="T41" fmla="*/ 2147483647 h 184"/>
              <a:gd name="T42" fmla="*/ 2147483647 w 88"/>
              <a:gd name="T43" fmla="*/ 2147483647 h 184"/>
              <a:gd name="T44" fmla="*/ 2147483647 w 88"/>
              <a:gd name="T45" fmla="*/ 2147483647 h 184"/>
              <a:gd name="T46" fmla="*/ 2147483647 w 88"/>
              <a:gd name="T47" fmla="*/ 2147483647 h 184"/>
              <a:gd name="T48" fmla="*/ 2147483647 w 88"/>
              <a:gd name="T49" fmla="*/ 2147483647 h 184"/>
              <a:gd name="T50" fmla="*/ 2147483647 w 88"/>
              <a:gd name="T51" fmla="*/ 2147483647 h 184"/>
              <a:gd name="T52" fmla="*/ 2147483647 w 88"/>
              <a:gd name="T53" fmla="*/ 2147483647 h 184"/>
              <a:gd name="T54" fmla="*/ 2147483647 w 88"/>
              <a:gd name="T55" fmla="*/ 0 h 18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"/>
              <a:gd name="T85" fmla="*/ 0 h 184"/>
              <a:gd name="T86" fmla="*/ 88 w 88"/>
              <a:gd name="T87" fmla="*/ 184 h 18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" h="184">
                <a:moveTo>
                  <a:pt x="40" y="0"/>
                </a:moveTo>
                <a:lnTo>
                  <a:pt x="0" y="0"/>
                </a:lnTo>
                <a:lnTo>
                  <a:pt x="0" y="16"/>
                </a:lnTo>
                <a:lnTo>
                  <a:pt x="8" y="32"/>
                </a:lnTo>
                <a:lnTo>
                  <a:pt x="24" y="32"/>
                </a:lnTo>
                <a:lnTo>
                  <a:pt x="24" y="40"/>
                </a:lnTo>
                <a:lnTo>
                  <a:pt x="24" y="48"/>
                </a:lnTo>
                <a:lnTo>
                  <a:pt x="32" y="64"/>
                </a:lnTo>
                <a:lnTo>
                  <a:pt x="48" y="88"/>
                </a:lnTo>
                <a:lnTo>
                  <a:pt x="64" y="96"/>
                </a:lnTo>
                <a:lnTo>
                  <a:pt x="64" y="120"/>
                </a:lnTo>
                <a:lnTo>
                  <a:pt x="64" y="144"/>
                </a:lnTo>
                <a:lnTo>
                  <a:pt x="48" y="152"/>
                </a:lnTo>
                <a:lnTo>
                  <a:pt x="40" y="152"/>
                </a:lnTo>
                <a:lnTo>
                  <a:pt x="32" y="160"/>
                </a:lnTo>
                <a:lnTo>
                  <a:pt x="24" y="168"/>
                </a:lnTo>
                <a:lnTo>
                  <a:pt x="32" y="168"/>
                </a:lnTo>
                <a:lnTo>
                  <a:pt x="40" y="184"/>
                </a:lnTo>
                <a:lnTo>
                  <a:pt x="72" y="160"/>
                </a:lnTo>
                <a:lnTo>
                  <a:pt x="88" y="144"/>
                </a:lnTo>
                <a:lnTo>
                  <a:pt x="72" y="88"/>
                </a:lnTo>
                <a:lnTo>
                  <a:pt x="64" y="80"/>
                </a:lnTo>
                <a:lnTo>
                  <a:pt x="48" y="56"/>
                </a:lnTo>
                <a:lnTo>
                  <a:pt x="40" y="40"/>
                </a:lnTo>
                <a:lnTo>
                  <a:pt x="48" y="32"/>
                </a:lnTo>
                <a:lnTo>
                  <a:pt x="64" y="24"/>
                </a:lnTo>
                <a:lnTo>
                  <a:pt x="56" y="16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1" name="Freeform 679"/>
          <p:cNvSpPr>
            <a:spLocks/>
          </p:cNvSpPr>
          <p:nvPr/>
        </p:nvSpPr>
        <p:spPr bwMode="auto">
          <a:xfrm>
            <a:off x="5771065" y="3662191"/>
            <a:ext cx="132939" cy="211340"/>
          </a:xfrm>
          <a:custGeom>
            <a:avLst/>
            <a:gdLst>
              <a:gd name="T0" fmla="*/ 2147483647 w 96"/>
              <a:gd name="T1" fmla="*/ 2147483647 h 152"/>
              <a:gd name="T2" fmla="*/ 2147483647 w 96"/>
              <a:gd name="T3" fmla="*/ 2147483647 h 152"/>
              <a:gd name="T4" fmla="*/ 2147483647 w 96"/>
              <a:gd name="T5" fmla="*/ 2147483647 h 152"/>
              <a:gd name="T6" fmla="*/ 2147483647 w 96"/>
              <a:gd name="T7" fmla="*/ 2147483647 h 152"/>
              <a:gd name="T8" fmla="*/ 2147483647 w 96"/>
              <a:gd name="T9" fmla="*/ 2147483647 h 152"/>
              <a:gd name="T10" fmla="*/ 2147483647 w 96"/>
              <a:gd name="T11" fmla="*/ 2147483647 h 152"/>
              <a:gd name="T12" fmla="*/ 2147483647 w 96"/>
              <a:gd name="T13" fmla="*/ 2147483647 h 152"/>
              <a:gd name="T14" fmla="*/ 2147483647 w 96"/>
              <a:gd name="T15" fmla="*/ 2147483647 h 152"/>
              <a:gd name="T16" fmla="*/ 2147483647 w 96"/>
              <a:gd name="T17" fmla="*/ 2147483647 h 152"/>
              <a:gd name="T18" fmla="*/ 2147483647 w 96"/>
              <a:gd name="T19" fmla="*/ 2147483647 h 152"/>
              <a:gd name="T20" fmla="*/ 2147483647 w 96"/>
              <a:gd name="T21" fmla="*/ 2147483647 h 152"/>
              <a:gd name="T22" fmla="*/ 2147483647 w 96"/>
              <a:gd name="T23" fmla="*/ 0 h 152"/>
              <a:gd name="T24" fmla="*/ 2147483647 w 96"/>
              <a:gd name="T25" fmla="*/ 0 h 152"/>
              <a:gd name="T26" fmla="*/ 2147483647 w 96"/>
              <a:gd name="T27" fmla="*/ 2147483647 h 152"/>
              <a:gd name="T28" fmla="*/ 0 w 96"/>
              <a:gd name="T29" fmla="*/ 2147483647 h 152"/>
              <a:gd name="T30" fmla="*/ 0 w 96"/>
              <a:gd name="T31" fmla="*/ 2147483647 h 152"/>
              <a:gd name="T32" fmla="*/ 2147483647 w 96"/>
              <a:gd name="T33" fmla="*/ 2147483647 h 152"/>
              <a:gd name="T34" fmla="*/ 2147483647 w 96"/>
              <a:gd name="T35" fmla="*/ 2147483647 h 152"/>
              <a:gd name="T36" fmla="*/ 2147483647 w 96"/>
              <a:gd name="T37" fmla="*/ 2147483647 h 152"/>
              <a:gd name="T38" fmla="*/ 2147483647 w 96"/>
              <a:gd name="T39" fmla="*/ 2147483647 h 152"/>
              <a:gd name="T40" fmla="*/ 2147483647 w 96"/>
              <a:gd name="T41" fmla="*/ 2147483647 h 152"/>
              <a:gd name="T42" fmla="*/ 2147483647 w 96"/>
              <a:gd name="T43" fmla="*/ 2147483647 h 152"/>
              <a:gd name="T44" fmla="*/ 2147483647 w 96"/>
              <a:gd name="T45" fmla="*/ 2147483647 h 152"/>
              <a:gd name="T46" fmla="*/ 2147483647 w 96"/>
              <a:gd name="T47" fmla="*/ 2147483647 h 152"/>
              <a:gd name="T48" fmla="*/ 2147483647 w 96"/>
              <a:gd name="T49" fmla="*/ 2147483647 h 152"/>
              <a:gd name="T50" fmla="*/ 2147483647 w 96"/>
              <a:gd name="T51" fmla="*/ 2147483647 h 152"/>
              <a:gd name="T52" fmla="*/ 2147483647 w 96"/>
              <a:gd name="T53" fmla="*/ 2147483647 h 152"/>
              <a:gd name="T54" fmla="*/ 2147483647 w 96"/>
              <a:gd name="T55" fmla="*/ 2147483647 h 152"/>
              <a:gd name="T56" fmla="*/ 2147483647 w 96"/>
              <a:gd name="T57" fmla="*/ 2147483647 h 1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96"/>
              <a:gd name="T88" fmla="*/ 0 h 152"/>
              <a:gd name="T89" fmla="*/ 96 w 96"/>
              <a:gd name="T90" fmla="*/ 152 h 1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96" h="152">
                <a:moveTo>
                  <a:pt x="72" y="136"/>
                </a:moveTo>
                <a:lnTo>
                  <a:pt x="80" y="136"/>
                </a:lnTo>
                <a:lnTo>
                  <a:pt x="96" y="128"/>
                </a:lnTo>
                <a:lnTo>
                  <a:pt x="96" y="104"/>
                </a:lnTo>
                <a:lnTo>
                  <a:pt x="96" y="80"/>
                </a:lnTo>
                <a:lnTo>
                  <a:pt x="80" y="72"/>
                </a:lnTo>
                <a:lnTo>
                  <a:pt x="64" y="48"/>
                </a:lnTo>
                <a:lnTo>
                  <a:pt x="56" y="32"/>
                </a:lnTo>
                <a:lnTo>
                  <a:pt x="56" y="24"/>
                </a:lnTo>
                <a:lnTo>
                  <a:pt x="56" y="16"/>
                </a:lnTo>
                <a:lnTo>
                  <a:pt x="40" y="16"/>
                </a:lnTo>
                <a:lnTo>
                  <a:pt x="32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8" y="48"/>
                </a:lnTo>
                <a:lnTo>
                  <a:pt x="40" y="48"/>
                </a:lnTo>
                <a:lnTo>
                  <a:pt x="48" y="56"/>
                </a:lnTo>
                <a:lnTo>
                  <a:pt x="72" y="88"/>
                </a:lnTo>
                <a:lnTo>
                  <a:pt x="64" y="96"/>
                </a:lnTo>
                <a:lnTo>
                  <a:pt x="40" y="104"/>
                </a:lnTo>
                <a:lnTo>
                  <a:pt x="32" y="112"/>
                </a:lnTo>
                <a:lnTo>
                  <a:pt x="32" y="128"/>
                </a:lnTo>
                <a:lnTo>
                  <a:pt x="48" y="144"/>
                </a:lnTo>
                <a:lnTo>
                  <a:pt x="56" y="152"/>
                </a:lnTo>
                <a:lnTo>
                  <a:pt x="64" y="144"/>
                </a:lnTo>
                <a:lnTo>
                  <a:pt x="7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2" name="Freeform 680"/>
          <p:cNvSpPr>
            <a:spLocks/>
          </p:cNvSpPr>
          <p:nvPr/>
        </p:nvSpPr>
        <p:spPr bwMode="auto">
          <a:xfrm>
            <a:off x="5819923" y="3639467"/>
            <a:ext cx="122714" cy="255654"/>
          </a:xfrm>
          <a:custGeom>
            <a:avLst/>
            <a:gdLst>
              <a:gd name="T0" fmla="*/ 2147483647 w 88"/>
              <a:gd name="T1" fmla="*/ 0 h 184"/>
              <a:gd name="T2" fmla="*/ 0 w 88"/>
              <a:gd name="T3" fmla="*/ 0 h 184"/>
              <a:gd name="T4" fmla="*/ 0 w 88"/>
              <a:gd name="T5" fmla="*/ 2147483647 h 184"/>
              <a:gd name="T6" fmla="*/ 0 w 88"/>
              <a:gd name="T7" fmla="*/ 2147483647 h 184"/>
              <a:gd name="T8" fmla="*/ 2147483647 w 88"/>
              <a:gd name="T9" fmla="*/ 2147483647 h 184"/>
              <a:gd name="T10" fmla="*/ 2147483647 w 88"/>
              <a:gd name="T11" fmla="*/ 2147483647 h 184"/>
              <a:gd name="T12" fmla="*/ 2147483647 w 88"/>
              <a:gd name="T13" fmla="*/ 2147483647 h 184"/>
              <a:gd name="T14" fmla="*/ 2147483647 w 88"/>
              <a:gd name="T15" fmla="*/ 2147483647 h 184"/>
              <a:gd name="T16" fmla="*/ 2147483647 w 88"/>
              <a:gd name="T17" fmla="*/ 2147483647 h 184"/>
              <a:gd name="T18" fmla="*/ 2147483647 w 88"/>
              <a:gd name="T19" fmla="*/ 2147483647 h 184"/>
              <a:gd name="T20" fmla="*/ 2147483647 w 88"/>
              <a:gd name="T21" fmla="*/ 2147483647 h 184"/>
              <a:gd name="T22" fmla="*/ 2147483647 w 88"/>
              <a:gd name="T23" fmla="*/ 2147483647 h 184"/>
              <a:gd name="T24" fmla="*/ 2147483647 w 88"/>
              <a:gd name="T25" fmla="*/ 2147483647 h 184"/>
              <a:gd name="T26" fmla="*/ 2147483647 w 88"/>
              <a:gd name="T27" fmla="*/ 2147483647 h 184"/>
              <a:gd name="T28" fmla="*/ 2147483647 w 88"/>
              <a:gd name="T29" fmla="*/ 2147483647 h 184"/>
              <a:gd name="T30" fmla="*/ 2147483647 w 88"/>
              <a:gd name="T31" fmla="*/ 2147483647 h 184"/>
              <a:gd name="T32" fmla="*/ 2147483647 w 88"/>
              <a:gd name="T33" fmla="*/ 2147483647 h 184"/>
              <a:gd name="T34" fmla="*/ 2147483647 w 88"/>
              <a:gd name="T35" fmla="*/ 2147483647 h 184"/>
              <a:gd name="T36" fmla="*/ 2147483647 w 88"/>
              <a:gd name="T37" fmla="*/ 2147483647 h 184"/>
              <a:gd name="T38" fmla="*/ 2147483647 w 88"/>
              <a:gd name="T39" fmla="*/ 2147483647 h 184"/>
              <a:gd name="T40" fmla="*/ 2147483647 w 88"/>
              <a:gd name="T41" fmla="*/ 2147483647 h 184"/>
              <a:gd name="T42" fmla="*/ 2147483647 w 88"/>
              <a:gd name="T43" fmla="*/ 2147483647 h 184"/>
              <a:gd name="T44" fmla="*/ 2147483647 w 88"/>
              <a:gd name="T45" fmla="*/ 2147483647 h 184"/>
              <a:gd name="T46" fmla="*/ 2147483647 w 88"/>
              <a:gd name="T47" fmla="*/ 2147483647 h 184"/>
              <a:gd name="T48" fmla="*/ 2147483647 w 88"/>
              <a:gd name="T49" fmla="*/ 2147483647 h 184"/>
              <a:gd name="T50" fmla="*/ 2147483647 w 88"/>
              <a:gd name="T51" fmla="*/ 2147483647 h 184"/>
              <a:gd name="T52" fmla="*/ 2147483647 w 88"/>
              <a:gd name="T53" fmla="*/ 2147483647 h 184"/>
              <a:gd name="T54" fmla="*/ 2147483647 w 88"/>
              <a:gd name="T55" fmla="*/ 2147483647 h 184"/>
              <a:gd name="T56" fmla="*/ 2147483647 w 88"/>
              <a:gd name="T57" fmla="*/ 0 h 18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8"/>
              <a:gd name="T88" fmla="*/ 0 h 184"/>
              <a:gd name="T89" fmla="*/ 88 w 88"/>
              <a:gd name="T90" fmla="*/ 184 h 18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8" h="184">
                <a:moveTo>
                  <a:pt x="40" y="0"/>
                </a:moveTo>
                <a:lnTo>
                  <a:pt x="0" y="0"/>
                </a:lnTo>
                <a:lnTo>
                  <a:pt x="0" y="16"/>
                </a:lnTo>
                <a:lnTo>
                  <a:pt x="8" y="32"/>
                </a:lnTo>
                <a:lnTo>
                  <a:pt x="24" y="32"/>
                </a:lnTo>
                <a:lnTo>
                  <a:pt x="24" y="40"/>
                </a:lnTo>
                <a:lnTo>
                  <a:pt x="24" y="48"/>
                </a:lnTo>
                <a:lnTo>
                  <a:pt x="32" y="64"/>
                </a:lnTo>
                <a:lnTo>
                  <a:pt x="48" y="88"/>
                </a:lnTo>
                <a:lnTo>
                  <a:pt x="64" y="96"/>
                </a:lnTo>
                <a:lnTo>
                  <a:pt x="64" y="120"/>
                </a:lnTo>
                <a:lnTo>
                  <a:pt x="64" y="144"/>
                </a:lnTo>
                <a:lnTo>
                  <a:pt x="48" y="152"/>
                </a:lnTo>
                <a:lnTo>
                  <a:pt x="40" y="152"/>
                </a:lnTo>
                <a:lnTo>
                  <a:pt x="32" y="160"/>
                </a:lnTo>
                <a:lnTo>
                  <a:pt x="24" y="168"/>
                </a:lnTo>
                <a:lnTo>
                  <a:pt x="32" y="168"/>
                </a:lnTo>
                <a:lnTo>
                  <a:pt x="40" y="184"/>
                </a:lnTo>
                <a:lnTo>
                  <a:pt x="72" y="160"/>
                </a:lnTo>
                <a:lnTo>
                  <a:pt x="88" y="144"/>
                </a:lnTo>
                <a:lnTo>
                  <a:pt x="72" y="88"/>
                </a:lnTo>
                <a:lnTo>
                  <a:pt x="64" y="80"/>
                </a:lnTo>
                <a:lnTo>
                  <a:pt x="48" y="56"/>
                </a:lnTo>
                <a:lnTo>
                  <a:pt x="40" y="40"/>
                </a:lnTo>
                <a:lnTo>
                  <a:pt x="48" y="32"/>
                </a:lnTo>
                <a:lnTo>
                  <a:pt x="64" y="24"/>
                </a:lnTo>
                <a:lnTo>
                  <a:pt x="56" y="16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3" name="Freeform 681"/>
          <p:cNvSpPr>
            <a:spLocks/>
          </p:cNvSpPr>
          <p:nvPr/>
        </p:nvSpPr>
        <p:spPr bwMode="auto">
          <a:xfrm>
            <a:off x="5415422" y="3506526"/>
            <a:ext cx="144303" cy="67038"/>
          </a:xfrm>
          <a:custGeom>
            <a:avLst/>
            <a:gdLst>
              <a:gd name="T0" fmla="*/ 2147483647 w 104"/>
              <a:gd name="T1" fmla="*/ 2147483647 h 48"/>
              <a:gd name="T2" fmla="*/ 2147483647 w 104"/>
              <a:gd name="T3" fmla="*/ 2147483647 h 48"/>
              <a:gd name="T4" fmla="*/ 2147483647 w 104"/>
              <a:gd name="T5" fmla="*/ 0 h 48"/>
              <a:gd name="T6" fmla="*/ 2147483647 w 104"/>
              <a:gd name="T7" fmla="*/ 0 h 48"/>
              <a:gd name="T8" fmla="*/ 0 w 104"/>
              <a:gd name="T9" fmla="*/ 2147483647 h 48"/>
              <a:gd name="T10" fmla="*/ 2147483647 w 104"/>
              <a:gd name="T11" fmla="*/ 2147483647 h 48"/>
              <a:gd name="T12" fmla="*/ 2147483647 w 104"/>
              <a:gd name="T13" fmla="*/ 2147483647 h 48"/>
              <a:gd name="T14" fmla="*/ 2147483647 w 104"/>
              <a:gd name="T15" fmla="*/ 2147483647 h 48"/>
              <a:gd name="T16" fmla="*/ 2147483647 w 104"/>
              <a:gd name="T17" fmla="*/ 2147483647 h 48"/>
              <a:gd name="T18" fmla="*/ 2147483647 w 104"/>
              <a:gd name="T19" fmla="*/ 2147483647 h 48"/>
              <a:gd name="T20" fmla="*/ 2147483647 w 104"/>
              <a:gd name="T21" fmla="*/ 2147483647 h 48"/>
              <a:gd name="T22" fmla="*/ 2147483647 w 104"/>
              <a:gd name="T23" fmla="*/ 2147483647 h 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48"/>
              <a:gd name="T38" fmla="*/ 104 w 104"/>
              <a:gd name="T39" fmla="*/ 48 h 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48">
                <a:moveTo>
                  <a:pt x="72" y="24"/>
                </a:moveTo>
                <a:lnTo>
                  <a:pt x="48" y="8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40" y="40"/>
                </a:lnTo>
                <a:lnTo>
                  <a:pt x="72" y="40"/>
                </a:lnTo>
                <a:lnTo>
                  <a:pt x="88" y="48"/>
                </a:lnTo>
                <a:lnTo>
                  <a:pt x="96" y="48"/>
                </a:lnTo>
                <a:lnTo>
                  <a:pt x="104" y="32"/>
                </a:lnTo>
                <a:lnTo>
                  <a:pt x="96" y="24"/>
                </a:lnTo>
                <a:lnTo>
                  <a:pt x="7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4" name="Freeform 682"/>
          <p:cNvSpPr>
            <a:spLocks/>
          </p:cNvSpPr>
          <p:nvPr/>
        </p:nvSpPr>
        <p:spPr bwMode="auto">
          <a:xfrm>
            <a:off x="5314297" y="2949769"/>
            <a:ext cx="1068066" cy="745373"/>
          </a:xfrm>
          <a:custGeom>
            <a:avLst/>
            <a:gdLst>
              <a:gd name="T0" fmla="*/ 2147483647 w 768"/>
              <a:gd name="T1" fmla="*/ 2147483647 h 536"/>
              <a:gd name="T2" fmla="*/ 2147483647 w 768"/>
              <a:gd name="T3" fmla="*/ 0 h 536"/>
              <a:gd name="T4" fmla="*/ 2147483647 w 768"/>
              <a:gd name="T5" fmla="*/ 2147483647 h 536"/>
              <a:gd name="T6" fmla="*/ 2147483647 w 768"/>
              <a:gd name="T7" fmla="*/ 2147483647 h 536"/>
              <a:gd name="T8" fmla="*/ 2147483647 w 768"/>
              <a:gd name="T9" fmla="*/ 2147483647 h 536"/>
              <a:gd name="T10" fmla="*/ 2147483647 w 768"/>
              <a:gd name="T11" fmla="*/ 2147483647 h 536"/>
              <a:gd name="T12" fmla="*/ 2147483647 w 768"/>
              <a:gd name="T13" fmla="*/ 2147483647 h 536"/>
              <a:gd name="T14" fmla="*/ 2147483647 w 768"/>
              <a:gd name="T15" fmla="*/ 2147483647 h 536"/>
              <a:gd name="T16" fmla="*/ 2147483647 w 768"/>
              <a:gd name="T17" fmla="*/ 2147483647 h 536"/>
              <a:gd name="T18" fmla="*/ 2147483647 w 768"/>
              <a:gd name="T19" fmla="*/ 2147483647 h 536"/>
              <a:gd name="T20" fmla="*/ 2147483647 w 768"/>
              <a:gd name="T21" fmla="*/ 2147483647 h 536"/>
              <a:gd name="T22" fmla="*/ 2147483647 w 768"/>
              <a:gd name="T23" fmla="*/ 2147483647 h 536"/>
              <a:gd name="T24" fmla="*/ 2147483647 w 768"/>
              <a:gd name="T25" fmla="*/ 2147483647 h 536"/>
              <a:gd name="T26" fmla="*/ 2147483647 w 768"/>
              <a:gd name="T27" fmla="*/ 2147483647 h 536"/>
              <a:gd name="T28" fmla="*/ 0 w 768"/>
              <a:gd name="T29" fmla="*/ 2147483647 h 536"/>
              <a:gd name="T30" fmla="*/ 0 w 768"/>
              <a:gd name="T31" fmla="*/ 2147483647 h 536"/>
              <a:gd name="T32" fmla="*/ 2147483647 w 768"/>
              <a:gd name="T33" fmla="*/ 2147483647 h 536"/>
              <a:gd name="T34" fmla="*/ 2147483647 w 768"/>
              <a:gd name="T35" fmla="*/ 2147483647 h 536"/>
              <a:gd name="T36" fmla="*/ 2147483647 w 768"/>
              <a:gd name="T37" fmla="*/ 2147483647 h 536"/>
              <a:gd name="T38" fmla="*/ 2147483647 w 768"/>
              <a:gd name="T39" fmla="*/ 2147483647 h 536"/>
              <a:gd name="T40" fmla="*/ 2147483647 w 768"/>
              <a:gd name="T41" fmla="*/ 2147483647 h 536"/>
              <a:gd name="T42" fmla="*/ 2147483647 w 768"/>
              <a:gd name="T43" fmla="*/ 2147483647 h 536"/>
              <a:gd name="T44" fmla="*/ 2147483647 w 768"/>
              <a:gd name="T45" fmla="*/ 2147483647 h 536"/>
              <a:gd name="T46" fmla="*/ 2147483647 w 768"/>
              <a:gd name="T47" fmla="*/ 2147483647 h 536"/>
              <a:gd name="T48" fmla="*/ 2147483647 w 768"/>
              <a:gd name="T49" fmla="*/ 2147483647 h 536"/>
              <a:gd name="T50" fmla="*/ 2147483647 w 768"/>
              <a:gd name="T51" fmla="*/ 2147483647 h 536"/>
              <a:gd name="T52" fmla="*/ 2147483647 w 768"/>
              <a:gd name="T53" fmla="*/ 2147483647 h 536"/>
              <a:gd name="T54" fmla="*/ 2147483647 w 768"/>
              <a:gd name="T55" fmla="*/ 2147483647 h 536"/>
              <a:gd name="T56" fmla="*/ 2147483647 w 768"/>
              <a:gd name="T57" fmla="*/ 2147483647 h 536"/>
              <a:gd name="T58" fmla="*/ 2147483647 w 768"/>
              <a:gd name="T59" fmla="*/ 2147483647 h 536"/>
              <a:gd name="T60" fmla="*/ 2147483647 w 768"/>
              <a:gd name="T61" fmla="*/ 2147483647 h 536"/>
              <a:gd name="T62" fmla="*/ 2147483647 w 768"/>
              <a:gd name="T63" fmla="*/ 2147483647 h 536"/>
              <a:gd name="T64" fmla="*/ 2147483647 w 768"/>
              <a:gd name="T65" fmla="*/ 2147483647 h 536"/>
              <a:gd name="T66" fmla="*/ 2147483647 w 768"/>
              <a:gd name="T67" fmla="*/ 2147483647 h 536"/>
              <a:gd name="T68" fmla="*/ 2147483647 w 768"/>
              <a:gd name="T69" fmla="*/ 2147483647 h 536"/>
              <a:gd name="T70" fmla="*/ 2147483647 w 768"/>
              <a:gd name="T71" fmla="*/ 2147483647 h 536"/>
              <a:gd name="T72" fmla="*/ 2147483647 w 768"/>
              <a:gd name="T73" fmla="*/ 2147483647 h 536"/>
              <a:gd name="T74" fmla="*/ 2147483647 w 768"/>
              <a:gd name="T75" fmla="*/ 2147483647 h 536"/>
              <a:gd name="T76" fmla="*/ 2147483647 w 768"/>
              <a:gd name="T77" fmla="*/ 2147483647 h 536"/>
              <a:gd name="T78" fmla="*/ 2147483647 w 768"/>
              <a:gd name="T79" fmla="*/ 2147483647 h 536"/>
              <a:gd name="T80" fmla="*/ 2147483647 w 768"/>
              <a:gd name="T81" fmla="*/ 2147483647 h 536"/>
              <a:gd name="T82" fmla="*/ 2147483647 w 768"/>
              <a:gd name="T83" fmla="*/ 2147483647 h 536"/>
              <a:gd name="T84" fmla="*/ 2147483647 w 768"/>
              <a:gd name="T85" fmla="*/ 2147483647 h 536"/>
              <a:gd name="T86" fmla="*/ 2147483647 w 768"/>
              <a:gd name="T87" fmla="*/ 2147483647 h 536"/>
              <a:gd name="T88" fmla="*/ 2147483647 w 768"/>
              <a:gd name="T89" fmla="*/ 2147483647 h 536"/>
              <a:gd name="T90" fmla="*/ 2147483647 w 768"/>
              <a:gd name="T91" fmla="*/ 2147483647 h 536"/>
              <a:gd name="T92" fmla="*/ 2147483647 w 768"/>
              <a:gd name="T93" fmla="*/ 2147483647 h 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768"/>
              <a:gd name="T142" fmla="*/ 0 h 536"/>
              <a:gd name="T143" fmla="*/ 768 w 768"/>
              <a:gd name="T144" fmla="*/ 536 h 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768" h="536">
                <a:moveTo>
                  <a:pt x="744" y="152"/>
                </a:moveTo>
                <a:lnTo>
                  <a:pt x="768" y="96"/>
                </a:lnTo>
                <a:lnTo>
                  <a:pt x="720" y="96"/>
                </a:lnTo>
                <a:lnTo>
                  <a:pt x="712" y="80"/>
                </a:lnTo>
                <a:lnTo>
                  <a:pt x="680" y="72"/>
                </a:lnTo>
                <a:lnTo>
                  <a:pt x="640" y="0"/>
                </a:lnTo>
                <a:lnTo>
                  <a:pt x="600" y="0"/>
                </a:lnTo>
                <a:lnTo>
                  <a:pt x="592" y="16"/>
                </a:lnTo>
                <a:lnTo>
                  <a:pt x="568" y="64"/>
                </a:lnTo>
                <a:lnTo>
                  <a:pt x="544" y="64"/>
                </a:lnTo>
                <a:lnTo>
                  <a:pt x="536" y="72"/>
                </a:lnTo>
                <a:lnTo>
                  <a:pt x="544" y="72"/>
                </a:lnTo>
                <a:lnTo>
                  <a:pt x="536" y="72"/>
                </a:lnTo>
                <a:lnTo>
                  <a:pt x="528" y="88"/>
                </a:lnTo>
                <a:lnTo>
                  <a:pt x="528" y="104"/>
                </a:lnTo>
                <a:lnTo>
                  <a:pt x="568" y="112"/>
                </a:lnTo>
                <a:lnTo>
                  <a:pt x="576" y="128"/>
                </a:lnTo>
                <a:lnTo>
                  <a:pt x="536" y="136"/>
                </a:lnTo>
                <a:lnTo>
                  <a:pt x="512" y="152"/>
                </a:lnTo>
                <a:lnTo>
                  <a:pt x="480" y="160"/>
                </a:lnTo>
                <a:lnTo>
                  <a:pt x="472" y="192"/>
                </a:lnTo>
                <a:lnTo>
                  <a:pt x="432" y="192"/>
                </a:lnTo>
                <a:lnTo>
                  <a:pt x="384" y="224"/>
                </a:lnTo>
                <a:lnTo>
                  <a:pt x="344" y="200"/>
                </a:lnTo>
                <a:lnTo>
                  <a:pt x="296" y="200"/>
                </a:lnTo>
                <a:lnTo>
                  <a:pt x="264" y="160"/>
                </a:lnTo>
                <a:lnTo>
                  <a:pt x="208" y="144"/>
                </a:lnTo>
                <a:lnTo>
                  <a:pt x="208" y="104"/>
                </a:lnTo>
                <a:lnTo>
                  <a:pt x="184" y="96"/>
                </a:lnTo>
                <a:lnTo>
                  <a:pt x="176" y="88"/>
                </a:lnTo>
                <a:lnTo>
                  <a:pt x="176" y="96"/>
                </a:lnTo>
                <a:lnTo>
                  <a:pt x="176" y="88"/>
                </a:lnTo>
                <a:lnTo>
                  <a:pt x="168" y="88"/>
                </a:lnTo>
                <a:lnTo>
                  <a:pt x="168" y="96"/>
                </a:lnTo>
                <a:lnTo>
                  <a:pt x="168" y="88"/>
                </a:lnTo>
                <a:lnTo>
                  <a:pt x="152" y="96"/>
                </a:lnTo>
                <a:lnTo>
                  <a:pt x="144" y="120"/>
                </a:lnTo>
                <a:lnTo>
                  <a:pt x="112" y="112"/>
                </a:lnTo>
                <a:lnTo>
                  <a:pt x="104" y="152"/>
                </a:lnTo>
                <a:lnTo>
                  <a:pt x="80" y="160"/>
                </a:lnTo>
                <a:lnTo>
                  <a:pt x="72" y="208"/>
                </a:lnTo>
                <a:lnTo>
                  <a:pt x="56" y="224"/>
                </a:lnTo>
                <a:lnTo>
                  <a:pt x="32" y="240"/>
                </a:lnTo>
                <a:lnTo>
                  <a:pt x="0" y="248"/>
                </a:lnTo>
                <a:lnTo>
                  <a:pt x="0" y="264"/>
                </a:lnTo>
                <a:lnTo>
                  <a:pt x="8" y="272"/>
                </a:lnTo>
                <a:lnTo>
                  <a:pt x="8" y="280"/>
                </a:lnTo>
                <a:lnTo>
                  <a:pt x="0" y="288"/>
                </a:lnTo>
                <a:lnTo>
                  <a:pt x="8" y="296"/>
                </a:lnTo>
                <a:lnTo>
                  <a:pt x="24" y="296"/>
                </a:lnTo>
                <a:lnTo>
                  <a:pt x="32" y="312"/>
                </a:lnTo>
                <a:lnTo>
                  <a:pt x="48" y="312"/>
                </a:lnTo>
                <a:lnTo>
                  <a:pt x="72" y="312"/>
                </a:lnTo>
                <a:lnTo>
                  <a:pt x="80" y="320"/>
                </a:lnTo>
                <a:lnTo>
                  <a:pt x="64" y="344"/>
                </a:lnTo>
                <a:lnTo>
                  <a:pt x="64" y="360"/>
                </a:lnTo>
                <a:lnTo>
                  <a:pt x="56" y="368"/>
                </a:lnTo>
                <a:lnTo>
                  <a:pt x="64" y="384"/>
                </a:lnTo>
                <a:lnTo>
                  <a:pt x="88" y="392"/>
                </a:lnTo>
                <a:lnTo>
                  <a:pt x="80" y="400"/>
                </a:lnTo>
                <a:lnTo>
                  <a:pt x="88" y="400"/>
                </a:lnTo>
                <a:lnTo>
                  <a:pt x="120" y="408"/>
                </a:lnTo>
                <a:lnTo>
                  <a:pt x="144" y="424"/>
                </a:lnTo>
                <a:lnTo>
                  <a:pt x="168" y="424"/>
                </a:lnTo>
                <a:lnTo>
                  <a:pt x="176" y="432"/>
                </a:lnTo>
                <a:lnTo>
                  <a:pt x="184" y="432"/>
                </a:lnTo>
                <a:lnTo>
                  <a:pt x="192" y="440"/>
                </a:lnTo>
                <a:lnTo>
                  <a:pt x="208" y="440"/>
                </a:lnTo>
                <a:lnTo>
                  <a:pt x="224" y="440"/>
                </a:lnTo>
                <a:lnTo>
                  <a:pt x="240" y="424"/>
                </a:lnTo>
                <a:lnTo>
                  <a:pt x="256" y="416"/>
                </a:lnTo>
                <a:lnTo>
                  <a:pt x="272" y="416"/>
                </a:lnTo>
                <a:lnTo>
                  <a:pt x="288" y="424"/>
                </a:lnTo>
                <a:lnTo>
                  <a:pt x="296" y="424"/>
                </a:lnTo>
                <a:lnTo>
                  <a:pt x="304" y="432"/>
                </a:lnTo>
                <a:lnTo>
                  <a:pt x="312" y="448"/>
                </a:lnTo>
                <a:lnTo>
                  <a:pt x="304" y="472"/>
                </a:lnTo>
                <a:lnTo>
                  <a:pt x="304" y="480"/>
                </a:lnTo>
                <a:lnTo>
                  <a:pt x="312" y="488"/>
                </a:lnTo>
                <a:lnTo>
                  <a:pt x="320" y="496"/>
                </a:lnTo>
                <a:lnTo>
                  <a:pt x="320" y="504"/>
                </a:lnTo>
                <a:lnTo>
                  <a:pt x="344" y="512"/>
                </a:lnTo>
                <a:lnTo>
                  <a:pt x="336" y="520"/>
                </a:lnTo>
                <a:lnTo>
                  <a:pt x="360" y="512"/>
                </a:lnTo>
                <a:lnTo>
                  <a:pt x="360" y="496"/>
                </a:lnTo>
                <a:lnTo>
                  <a:pt x="400" y="496"/>
                </a:lnTo>
                <a:lnTo>
                  <a:pt x="416" y="512"/>
                </a:lnTo>
                <a:lnTo>
                  <a:pt x="424" y="520"/>
                </a:lnTo>
                <a:lnTo>
                  <a:pt x="432" y="520"/>
                </a:lnTo>
                <a:lnTo>
                  <a:pt x="456" y="536"/>
                </a:lnTo>
                <a:lnTo>
                  <a:pt x="456" y="520"/>
                </a:lnTo>
                <a:lnTo>
                  <a:pt x="488" y="512"/>
                </a:lnTo>
                <a:lnTo>
                  <a:pt x="496" y="504"/>
                </a:lnTo>
                <a:lnTo>
                  <a:pt x="504" y="504"/>
                </a:lnTo>
                <a:lnTo>
                  <a:pt x="512" y="504"/>
                </a:lnTo>
                <a:lnTo>
                  <a:pt x="528" y="496"/>
                </a:lnTo>
                <a:lnTo>
                  <a:pt x="544" y="488"/>
                </a:lnTo>
                <a:lnTo>
                  <a:pt x="568" y="472"/>
                </a:lnTo>
                <a:lnTo>
                  <a:pt x="576" y="456"/>
                </a:lnTo>
                <a:lnTo>
                  <a:pt x="584" y="440"/>
                </a:lnTo>
                <a:lnTo>
                  <a:pt x="600" y="416"/>
                </a:lnTo>
                <a:lnTo>
                  <a:pt x="600" y="400"/>
                </a:lnTo>
                <a:lnTo>
                  <a:pt x="592" y="392"/>
                </a:lnTo>
                <a:lnTo>
                  <a:pt x="600" y="384"/>
                </a:lnTo>
                <a:lnTo>
                  <a:pt x="592" y="368"/>
                </a:lnTo>
                <a:lnTo>
                  <a:pt x="576" y="328"/>
                </a:lnTo>
                <a:lnTo>
                  <a:pt x="576" y="320"/>
                </a:lnTo>
                <a:lnTo>
                  <a:pt x="592" y="304"/>
                </a:lnTo>
                <a:lnTo>
                  <a:pt x="608" y="296"/>
                </a:lnTo>
                <a:lnTo>
                  <a:pt x="608" y="288"/>
                </a:lnTo>
                <a:lnTo>
                  <a:pt x="584" y="288"/>
                </a:lnTo>
                <a:lnTo>
                  <a:pt x="576" y="288"/>
                </a:lnTo>
                <a:lnTo>
                  <a:pt x="568" y="288"/>
                </a:lnTo>
                <a:lnTo>
                  <a:pt x="560" y="272"/>
                </a:lnTo>
                <a:lnTo>
                  <a:pt x="552" y="264"/>
                </a:lnTo>
                <a:lnTo>
                  <a:pt x="568" y="256"/>
                </a:lnTo>
                <a:lnTo>
                  <a:pt x="584" y="248"/>
                </a:lnTo>
                <a:lnTo>
                  <a:pt x="600" y="232"/>
                </a:lnTo>
                <a:lnTo>
                  <a:pt x="608" y="232"/>
                </a:lnTo>
                <a:lnTo>
                  <a:pt x="600" y="248"/>
                </a:lnTo>
                <a:lnTo>
                  <a:pt x="608" y="256"/>
                </a:lnTo>
                <a:lnTo>
                  <a:pt x="616" y="256"/>
                </a:lnTo>
                <a:lnTo>
                  <a:pt x="640" y="248"/>
                </a:lnTo>
                <a:lnTo>
                  <a:pt x="656" y="256"/>
                </a:lnTo>
                <a:lnTo>
                  <a:pt x="664" y="272"/>
                </a:lnTo>
                <a:lnTo>
                  <a:pt x="664" y="280"/>
                </a:lnTo>
                <a:lnTo>
                  <a:pt x="664" y="304"/>
                </a:lnTo>
                <a:lnTo>
                  <a:pt x="656" y="328"/>
                </a:lnTo>
                <a:lnTo>
                  <a:pt x="672" y="328"/>
                </a:lnTo>
                <a:lnTo>
                  <a:pt x="688" y="320"/>
                </a:lnTo>
                <a:lnTo>
                  <a:pt x="696" y="312"/>
                </a:lnTo>
                <a:lnTo>
                  <a:pt x="704" y="304"/>
                </a:lnTo>
                <a:lnTo>
                  <a:pt x="688" y="272"/>
                </a:lnTo>
                <a:lnTo>
                  <a:pt x="688" y="264"/>
                </a:lnTo>
                <a:lnTo>
                  <a:pt x="688" y="248"/>
                </a:lnTo>
                <a:lnTo>
                  <a:pt x="688" y="240"/>
                </a:lnTo>
                <a:lnTo>
                  <a:pt x="680" y="224"/>
                </a:lnTo>
                <a:lnTo>
                  <a:pt x="688" y="216"/>
                </a:lnTo>
                <a:lnTo>
                  <a:pt x="704" y="200"/>
                </a:lnTo>
                <a:lnTo>
                  <a:pt x="720" y="200"/>
                </a:lnTo>
                <a:lnTo>
                  <a:pt x="728" y="160"/>
                </a:lnTo>
                <a:lnTo>
                  <a:pt x="744" y="152"/>
                </a:lnTo>
                <a:close/>
              </a:path>
            </a:pathLst>
          </a:custGeom>
          <a:solidFill>
            <a:srgbClr val="FF0000"/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5" name="Freeform 683"/>
          <p:cNvSpPr>
            <a:spLocks/>
          </p:cNvSpPr>
          <p:nvPr/>
        </p:nvSpPr>
        <p:spPr bwMode="auto">
          <a:xfrm>
            <a:off x="5559725" y="2983856"/>
            <a:ext cx="555621" cy="277242"/>
          </a:xfrm>
          <a:custGeom>
            <a:avLst/>
            <a:gdLst>
              <a:gd name="T0" fmla="*/ 2147483647 w 400"/>
              <a:gd name="T1" fmla="*/ 2147483647 h 200"/>
              <a:gd name="T2" fmla="*/ 2147483647 w 400"/>
              <a:gd name="T3" fmla="*/ 2147483647 h 200"/>
              <a:gd name="T4" fmla="*/ 2147483647 w 400"/>
              <a:gd name="T5" fmla="*/ 2147483647 h 200"/>
              <a:gd name="T6" fmla="*/ 2147483647 w 400"/>
              <a:gd name="T7" fmla="*/ 2147483647 h 200"/>
              <a:gd name="T8" fmla="*/ 2147483647 w 400"/>
              <a:gd name="T9" fmla="*/ 2147483647 h 200"/>
              <a:gd name="T10" fmla="*/ 2147483647 w 400"/>
              <a:gd name="T11" fmla="*/ 2147483647 h 200"/>
              <a:gd name="T12" fmla="*/ 2147483647 w 400"/>
              <a:gd name="T13" fmla="*/ 2147483647 h 200"/>
              <a:gd name="T14" fmla="*/ 2147483647 w 400"/>
              <a:gd name="T15" fmla="*/ 2147483647 h 200"/>
              <a:gd name="T16" fmla="*/ 2147483647 w 400"/>
              <a:gd name="T17" fmla="*/ 2147483647 h 200"/>
              <a:gd name="T18" fmla="*/ 2147483647 w 400"/>
              <a:gd name="T19" fmla="*/ 2147483647 h 200"/>
              <a:gd name="T20" fmla="*/ 2147483647 w 400"/>
              <a:gd name="T21" fmla="*/ 2147483647 h 200"/>
              <a:gd name="T22" fmla="*/ 2147483647 w 400"/>
              <a:gd name="T23" fmla="*/ 2147483647 h 200"/>
              <a:gd name="T24" fmla="*/ 2147483647 w 400"/>
              <a:gd name="T25" fmla="*/ 2147483647 h 200"/>
              <a:gd name="T26" fmla="*/ 2147483647 w 400"/>
              <a:gd name="T27" fmla="*/ 2147483647 h 200"/>
              <a:gd name="T28" fmla="*/ 2147483647 w 400"/>
              <a:gd name="T29" fmla="*/ 2147483647 h 200"/>
              <a:gd name="T30" fmla="*/ 2147483647 w 400"/>
              <a:gd name="T31" fmla="*/ 2147483647 h 200"/>
              <a:gd name="T32" fmla="*/ 2147483647 w 400"/>
              <a:gd name="T33" fmla="*/ 2147483647 h 200"/>
              <a:gd name="T34" fmla="*/ 2147483647 w 400"/>
              <a:gd name="T35" fmla="*/ 2147483647 h 200"/>
              <a:gd name="T36" fmla="*/ 2147483647 w 400"/>
              <a:gd name="T37" fmla="*/ 2147483647 h 200"/>
              <a:gd name="T38" fmla="*/ 2147483647 w 400"/>
              <a:gd name="T39" fmla="*/ 2147483647 h 200"/>
              <a:gd name="T40" fmla="*/ 2147483647 w 400"/>
              <a:gd name="T41" fmla="*/ 2147483647 h 200"/>
              <a:gd name="T42" fmla="*/ 2147483647 w 400"/>
              <a:gd name="T43" fmla="*/ 0 h 200"/>
              <a:gd name="T44" fmla="*/ 2147483647 w 400"/>
              <a:gd name="T45" fmla="*/ 2147483647 h 200"/>
              <a:gd name="T46" fmla="*/ 2147483647 w 400"/>
              <a:gd name="T47" fmla="*/ 2147483647 h 200"/>
              <a:gd name="T48" fmla="*/ 2147483647 w 400"/>
              <a:gd name="T49" fmla="*/ 2147483647 h 200"/>
              <a:gd name="T50" fmla="*/ 2147483647 w 400"/>
              <a:gd name="T51" fmla="*/ 2147483647 h 200"/>
              <a:gd name="T52" fmla="*/ 2147483647 w 400"/>
              <a:gd name="T53" fmla="*/ 2147483647 h 200"/>
              <a:gd name="T54" fmla="*/ 0 w 400"/>
              <a:gd name="T55" fmla="*/ 2147483647 h 200"/>
              <a:gd name="T56" fmla="*/ 2147483647 w 400"/>
              <a:gd name="T57" fmla="*/ 2147483647 h 200"/>
              <a:gd name="T58" fmla="*/ 2147483647 w 400"/>
              <a:gd name="T59" fmla="*/ 2147483647 h 2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00"/>
              <a:gd name="T91" fmla="*/ 0 h 200"/>
              <a:gd name="T92" fmla="*/ 400 w 400"/>
              <a:gd name="T93" fmla="*/ 200 h 20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00" h="200">
                <a:moveTo>
                  <a:pt x="32" y="80"/>
                </a:moveTo>
                <a:lnTo>
                  <a:pt x="32" y="120"/>
                </a:lnTo>
                <a:lnTo>
                  <a:pt x="88" y="136"/>
                </a:lnTo>
                <a:lnTo>
                  <a:pt x="120" y="176"/>
                </a:lnTo>
                <a:lnTo>
                  <a:pt x="168" y="176"/>
                </a:lnTo>
                <a:lnTo>
                  <a:pt x="208" y="200"/>
                </a:lnTo>
                <a:lnTo>
                  <a:pt x="256" y="168"/>
                </a:lnTo>
                <a:lnTo>
                  <a:pt x="296" y="168"/>
                </a:lnTo>
                <a:lnTo>
                  <a:pt x="304" y="136"/>
                </a:lnTo>
                <a:lnTo>
                  <a:pt x="336" y="128"/>
                </a:lnTo>
                <a:lnTo>
                  <a:pt x="360" y="112"/>
                </a:lnTo>
                <a:lnTo>
                  <a:pt x="400" y="104"/>
                </a:lnTo>
                <a:lnTo>
                  <a:pt x="392" y="88"/>
                </a:lnTo>
                <a:lnTo>
                  <a:pt x="352" y="80"/>
                </a:lnTo>
                <a:lnTo>
                  <a:pt x="352" y="64"/>
                </a:lnTo>
                <a:lnTo>
                  <a:pt x="360" y="48"/>
                </a:lnTo>
                <a:lnTo>
                  <a:pt x="336" y="40"/>
                </a:lnTo>
                <a:lnTo>
                  <a:pt x="272" y="56"/>
                </a:lnTo>
                <a:lnTo>
                  <a:pt x="248" y="32"/>
                </a:lnTo>
                <a:lnTo>
                  <a:pt x="208" y="32"/>
                </a:lnTo>
                <a:lnTo>
                  <a:pt x="192" y="24"/>
                </a:lnTo>
                <a:lnTo>
                  <a:pt x="144" y="0"/>
                </a:lnTo>
                <a:lnTo>
                  <a:pt x="128" y="16"/>
                </a:lnTo>
                <a:lnTo>
                  <a:pt x="112" y="40"/>
                </a:lnTo>
                <a:lnTo>
                  <a:pt x="80" y="32"/>
                </a:lnTo>
                <a:lnTo>
                  <a:pt x="40" y="32"/>
                </a:lnTo>
                <a:lnTo>
                  <a:pt x="8" y="48"/>
                </a:lnTo>
                <a:lnTo>
                  <a:pt x="0" y="64"/>
                </a:lnTo>
                <a:lnTo>
                  <a:pt x="8" y="72"/>
                </a:lnTo>
                <a:lnTo>
                  <a:pt x="32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6" name="Freeform 684"/>
          <p:cNvSpPr>
            <a:spLocks/>
          </p:cNvSpPr>
          <p:nvPr/>
        </p:nvSpPr>
        <p:spPr bwMode="auto">
          <a:xfrm>
            <a:off x="5415422" y="3506526"/>
            <a:ext cx="144303" cy="67038"/>
          </a:xfrm>
          <a:custGeom>
            <a:avLst/>
            <a:gdLst>
              <a:gd name="T0" fmla="*/ 2147483647 w 104"/>
              <a:gd name="T1" fmla="*/ 2147483647 h 48"/>
              <a:gd name="T2" fmla="*/ 2147483647 w 104"/>
              <a:gd name="T3" fmla="*/ 2147483647 h 48"/>
              <a:gd name="T4" fmla="*/ 2147483647 w 104"/>
              <a:gd name="T5" fmla="*/ 0 h 48"/>
              <a:gd name="T6" fmla="*/ 2147483647 w 104"/>
              <a:gd name="T7" fmla="*/ 0 h 48"/>
              <a:gd name="T8" fmla="*/ 0 w 104"/>
              <a:gd name="T9" fmla="*/ 2147483647 h 48"/>
              <a:gd name="T10" fmla="*/ 2147483647 w 104"/>
              <a:gd name="T11" fmla="*/ 2147483647 h 48"/>
              <a:gd name="T12" fmla="*/ 2147483647 w 104"/>
              <a:gd name="T13" fmla="*/ 2147483647 h 48"/>
              <a:gd name="T14" fmla="*/ 2147483647 w 104"/>
              <a:gd name="T15" fmla="*/ 2147483647 h 48"/>
              <a:gd name="T16" fmla="*/ 2147483647 w 104"/>
              <a:gd name="T17" fmla="*/ 2147483647 h 48"/>
              <a:gd name="T18" fmla="*/ 2147483647 w 104"/>
              <a:gd name="T19" fmla="*/ 2147483647 h 48"/>
              <a:gd name="T20" fmla="*/ 2147483647 w 104"/>
              <a:gd name="T21" fmla="*/ 2147483647 h 48"/>
              <a:gd name="T22" fmla="*/ 2147483647 w 104"/>
              <a:gd name="T23" fmla="*/ 2147483647 h 48"/>
              <a:gd name="T24" fmla="*/ 2147483647 w 104"/>
              <a:gd name="T25" fmla="*/ 2147483647 h 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4"/>
              <a:gd name="T40" fmla="*/ 0 h 48"/>
              <a:gd name="T41" fmla="*/ 104 w 104"/>
              <a:gd name="T42" fmla="*/ 48 h 4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4" h="48">
                <a:moveTo>
                  <a:pt x="72" y="24"/>
                </a:moveTo>
                <a:lnTo>
                  <a:pt x="48" y="8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40" y="40"/>
                </a:lnTo>
                <a:lnTo>
                  <a:pt x="72" y="40"/>
                </a:lnTo>
                <a:lnTo>
                  <a:pt x="88" y="48"/>
                </a:lnTo>
                <a:lnTo>
                  <a:pt x="96" y="48"/>
                </a:lnTo>
                <a:lnTo>
                  <a:pt x="104" y="32"/>
                </a:lnTo>
                <a:lnTo>
                  <a:pt x="96" y="24"/>
                </a:lnTo>
                <a:lnTo>
                  <a:pt x="7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7" name="Freeform 685"/>
          <p:cNvSpPr>
            <a:spLocks/>
          </p:cNvSpPr>
          <p:nvPr/>
        </p:nvSpPr>
        <p:spPr bwMode="auto">
          <a:xfrm>
            <a:off x="5559725" y="2983856"/>
            <a:ext cx="555621" cy="277242"/>
          </a:xfrm>
          <a:custGeom>
            <a:avLst/>
            <a:gdLst>
              <a:gd name="T0" fmla="*/ 2147483647 w 400"/>
              <a:gd name="T1" fmla="*/ 2147483647 h 200"/>
              <a:gd name="T2" fmla="*/ 2147483647 w 400"/>
              <a:gd name="T3" fmla="*/ 2147483647 h 200"/>
              <a:gd name="T4" fmla="*/ 2147483647 w 400"/>
              <a:gd name="T5" fmla="*/ 2147483647 h 200"/>
              <a:gd name="T6" fmla="*/ 2147483647 w 400"/>
              <a:gd name="T7" fmla="*/ 2147483647 h 200"/>
              <a:gd name="T8" fmla="*/ 2147483647 w 400"/>
              <a:gd name="T9" fmla="*/ 2147483647 h 200"/>
              <a:gd name="T10" fmla="*/ 2147483647 w 400"/>
              <a:gd name="T11" fmla="*/ 2147483647 h 200"/>
              <a:gd name="T12" fmla="*/ 2147483647 w 400"/>
              <a:gd name="T13" fmla="*/ 2147483647 h 200"/>
              <a:gd name="T14" fmla="*/ 2147483647 w 400"/>
              <a:gd name="T15" fmla="*/ 2147483647 h 200"/>
              <a:gd name="T16" fmla="*/ 2147483647 w 400"/>
              <a:gd name="T17" fmla="*/ 2147483647 h 200"/>
              <a:gd name="T18" fmla="*/ 2147483647 w 400"/>
              <a:gd name="T19" fmla="*/ 2147483647 h 200"/>
              <a:gd name="T20" fmla="*/ 2147483647 w 400"/>
              <a:gd name="T21" fmla="*/ 2147483647 h 200"/>
              <a:gd name="T22" fmla="*/ 2147483647 w 400"/>
              <a:gd name="T23" fmla="*/ 2147483647 h 200"/>
              <a:gd name="T24" fmla="*/ 2147483647 w 400"/>
              <a:gd name="T25" fmla="*/ 2147483647 h 200"/>
              <a:gd name="T26" fmla="*/ 2147483647 w 400"/>
              <a:gd name="T27" fmla="*/ 2147483647 h 200"/>
              <a:gd name="T28" fmla="*/ 2147483647 w 400"/>
              <a:gd name="T29" fmla="*/ 2147483647 h 200"/>
              <a:gd name="T30" fmla="*/ 2147483647 w 400"/>
              <a:gd name="T31" fmla="*/ 2147483647 h 200"/>
              <a:gd name="T32" fmla="*/ 2147483647 w 400"/>
              <a:gd name="T33" fmla="*/ 2147483647 h 200"/>
              <a:gd name="T34" fmla="*/ 2147483647 w 400"/>
              <a:gd name="T35" fmla="*/ 2147483647 h 200"/>
              <a:gd name="T36" fmla="*/ 2147483647 w 400"/>
              <a:gd name="T37" fmla="*/ 2147483647 h 200"/>
              <a:gd name="T38" fmla="*/ 2147483647 w 400"/>
              <a:gd name="T39" fmla="*/ 2147483647 h 200"/>
              <a:gd name="T40" fmla="*/ 2147483647 w 400"/>
              <a:gd name="T41" fmla="*/ 2147483647 h 200"/>
              <a:gd name="T42" fmla="*/ 2147483647 w 400"/>
              <a:gd name="T43" fmla="*/ 0 h 200"/>
              <a:gd name="T44" fmla="*/ 2147483647 w 400"/>
              <a:gd name="T45" fmla="*/ 2147483647 h 200"/>
              <a:gd name="T46" fmla="*/ 2147483647 w 400"/>
              <a:gd name="T47" fmla="*/ 2147483647 h 200"/>
              <a:gd name="T48" fmla="*/ 2147483647 w 400"/>
              <a:gd name="T49" fmla="*/ 2147483647 h 200"/>
              <a:gd name="T50" fmla="*/ 2147483647 w 400"/>
              <a:gd name="T51" fmla="*/ 2147483647 h 200"/>
              <a:gd name="T52" fmla="*/ 2147483647 w 400"/>
              <a:gd name="T53" fmla="*/ 2147483647 h 200"/>
              <a:gd name="T54" fmla="*/ 0 w 400"/>
              <a:gd name="T55" fmla="*/ 2147483647 h 200"/>
              <a:gd name="T56" fmla="*/ 2147483647 w 400"/>
              <a:gd name="T57" fmla="*/ 2147483647 h 200"/>
              <a:gd name="T58" fmla="*/ 2147483647 w 400"/>
              <a:gd name="T59" fmla="*/ 2147483647 h 2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00"/>
              <a:gd name="T91" fmla="*/ 0 h 200"/>
              <a:gd name="T92" fmla="*/ 400 w 400"/>
              <a:gd name="T93" fmla="*/ 200 h 20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00" h="200">
                <a:moveTo>
                  <a:pt x="32" y="80"/>
                </a:moveTo>
                <a:lnTo>
                  <a:pt x="32" y="120"/>
                </a:lnTo>
                <a:lnTo>
                  <a:pt x="88" y="136"/>
                </a:lnTo>
                <a:lnTo>
                  <a:pt x="120" y="176"/>
                </a:lnTo>
                <a:lnTo>
                  <a:pt x="168" y="176"/>
                </a:lnTo>
                <a:lnTo>
                  <a:pt x="208" y="200"/>
                </a:lnTo>
                <a:lnTo>
                  <a:pt x="256" y="168"/>
                </a:lnTo>
                <a:lnTo>
                  <a:pt x="296" y="168"/>
                </a:lnTo>
                <a:lnTo>
                  <a:pt x="304" y="136"/>
                </a:lnTo>
                <a:lnTo>
                  <a:pt x="336" y="128"/>
                </a:lnTo>
                <a:lnTo>
                  <a:pt x="360" y="112"/>
                </a:lnTo>
                <a:lnTo>
                  <a:pt x="400" y="104"/>
                </a:lnTo>
                <a:lnTo>
                  <a:pt x="392" y="88"/>
                </a:lnTo>
                <a:lnTo>
                  <a:pt x="352" y="80"/>
                </a:lnTo>
                <a:lnTo>
                  <a:pt x="352" y="64"/>
                </a:lnTo>
                <a:lnTo>
                  <a:pt x="360" y="48"/>
                </a:lnTo>
                <a:lnTo>
                  <a:pt x="336" y="40"/>
                </a:lnTo>
                <a:lnTo>
                  <a:pt x="272" y="56"/>
                </a:lnTo>
                <a:lnTo>
                  <a:pt x="248" y="32"/>
                </a:lnTo>
                <a:lnTo>
                  <a:pt x="208" y="32"/>
                </a:lnTo>
                <a:lnTo>
                  <a:pt x="192" y="24"/>
                </a:lnTo>
                <a:lnTo>
                  <a:pt x="144" y="0"/>
                </a:lnTo>
                <a:lnTo>
                  <a:pt x="128" y="16"/>
                </a:lnTo>
                <a:lnTo>
                  <a:pt x="112" y="40"/>
                </a:lnTo>
                <a:lnTo>
                  <a:pt x="80" y="32"/>
                </a:lnTo>
                <a:lnTo>
                  <a:pt x="40" y="32"/>
                </a:lnTo>
                <a:lnTo>
                  <a:pt x="8" y="48"/>
                </a:lnTo>
                <a:lnTo>
                  <a:pt x="0" y="64"/>
                </a:lnTo>
                <a:lnTo>
                  <a:pt x="8" y="72"/>
                </a:lnTo>
                <a:lnTo>
                  <a:pt x="32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8" name="Freeform 686"/>
          <p:cNvSpPr>
            <a:spLocks/>
          </p:cNvSpPr>
          <p:nvPr/>
        </p:nvSpPr>
        <p:spPr bwMode="auto">
          <a:xfrm>
            <a:off x="4368945" y="2315747"/>
            <a:ext cx="189752" cy="412454"/>
          </a:xfrm>
          <a:custGeom>
            <a:avLst/>
            <a:gdLst>
              <a:gd name="T0" fmla="*/ 2147483647 w 136"/>
              <a:gd name="T1" fmla="*/ 2147483647 h 296"/>
              <a:gd name="T2" fmla="*/ 2147483647 w 136"/>
              <a:gd name="T3" fmla="*/ 2147483647 h 296"/>
              <a:gd name="T4" fmla="*/ 2147483647 w 136"/>
              <a:gd name="T5" fmla="*/ 2147483647 h 296"/>
              <a:gd name="T6" fmla="*/ 2147483647 w 136"/>
              <a:gd name="T7" fmla="*/ 2147483647 h 296"/>
              <a:gd name="T8" fmla="*/ 2147483647 w 136"/>
              <a:gd name="T9" fmla="*/ 2147483647 h 296"/>
              <a:gd name="T10" fmla="*/ 2147483647 w 136"/>
              <a:gd name="T11" fmla="*/ 2147483647 h 296"/>
              <a:gd name="T12" fmla="*/ 2147483647 w 136"/>
              <a:gd name="T13" fmla="*/ 2147483647 h 296"/>
              <a:gd name="T14" fmla="*/ 2147483647 w 136"/>
              <a:gd name="T15" fmla="*/ 2147483647 h 296"/>
              <a:gd name="T16" fmla="*/ 2147483647 w 136"/>
              <a:gd name="T17" fmla="*/ 2147483647 h 296"/>
              <a:gd name="T18" fmla="*/ 2147483647 w 136"/>
              <a:gd name="T19" fmla="*/ 2147483647 h 296"/>
              <a:gd name="T20" fmla="*/ 2147483647 w 136"/>
              <a:gd name="T21" fmla="*/ 2147483647 h 296"/>
              <a:gd name="T22" fmla="*/ 2147483647 w 136"/>
              <a:gd name="T23" fmla="*/ 2147483647 h 296"/>
              <a:gd name="T24" fmla="*/ 2147483647 w 136"/>
              <a:gd name="T25" fmla="*/ 2147483647 h 296"/>
              <a:gd name="T26" fmla="*/ 2147483647 w 136"/>
              <a:gd name="T27" fmla="*/ 2147483647 h 296"/>
              <a:gd name="T28" fmla="*/ 2147483647 w 136"/>
              <a:gd name="T29" fmla="*/ 2147483647 h 296"/>
              <a:gd name="T30" fmla="*/ 2147483647 w 136"/>
              <a:gd name="T31" fmla="*/ 2147483647 h 296"/>
              <a:gd name="T32" fmla="*/ 2147483647 w 136"/>
              <a:gd name="T33" fmla="*/ 2147483647 h 296"/>
              <a:gd name="T34" fmla="*/ 2147483647 w 136"/>
              <a:gd name="T35" fmla="*/ 0 h 296"/>
              <a:gd name="T36" fmla="*/ 2147483647 w 136"/>
              <a:gd name="T37" fmla="*/ 0 h 296"/>
              <a:gd name="T38" fmla="*/ 2147483647 w 136"/>
              <a:gd name="T39" fmla="*/ 2147483647 h 296"/>
              <a:gd name="T40" fmla="*/ 2147483647 w 136"/>
              <a:gd name="T41" fmla="*/ 2147483647 h 296"/>
              <a:gd name="T42" fmla="*/ 2147483647 w 136"/>
              <a:gd name="T43" fmla="*/ 2147483647 h 296"/>
              <a:gd name="T44" fmla="*/ 2147483647 w 136"/>
              <a:gd name="T45" fmla="*/ 2147483647 h 296"/>
              <a:gd name="T46" fmla="*/ 2147483647 w 136"/>
              <a:gd name="T47" fmla="*/ 2147483647 h 296"/>
              <a:gd name="T48" fmla="*/ 2147483647 w 136"/>
              <a:gd name="T49" fmla="*/ 2147483647 h 296"/>
              <a:gd name="T50" fmla="*/ 2147483647 w 136"/>
              <a:gd name="T51" fmla="*/ 2147483647 h 296"/>
              <a:gd name="T52" fmla="*/ 2147483647 w 136"/>
              <a:gd name="T53" fmla="*/ 2147483647 h 296"/>
              <a:gd name="T54" fmla="*/ 0 w 136"/>
              <a:gd name="T55" fmla="*/ 2147483647 h 296"/>
              <a:gd name="T56" fmla="*/ 2147483647 w 136"/>
              <a:gd name="T57" fmla="*/ 2147483647 h 296"/>
              <a:gd name="T58" fmla="*/ 2147483647 w 136"/>
              <a:gd name="T59" fmla="*/ 2147483647 h 296"/>
              <a:gd name="T60" fmla="*/ 2147483647 w 136"/>
              <a:gd name="T61" fmla="*/ 2147483647 h 296"/>
              <a:gd name="T62" fmla="*/ 2147483647 w 136"/>
              <a:gd name="T63" fmla="*/ 2147483647 h 296"/>
              <a:gd name="T64" fmla="*/ 2147483647 w 136"/>
              <a:gd name="T65" fmla="*/ 2147483647 h 296"/>
              <a:gd name="T66" fmla="*/ 2147483647 w 136"/>
              <a:gd name="T67" fmla="*/ 2147483647 h 296"/>
              <a:gd name="T68" fmla="*/ 2147483647 w 136"/>
              <a:gd name="T69" fmla="*/ 2147483647 h 296"/>
              <a:gd name="T70" fmla="*/ 2147483647 w 136"/>
              <a:gd name="T71" fmla="*/ 2147483647 h 296"/>
              <a:gd name="T72" fmla="*/ 2147483647 w 136"/>
              <a:gd name="T73" fmla="*/ 2147483647 h 296"/>
              <a:gd name="T74" fmla="*/ 2147483647 w 136"/>
              <a:gd name="T75" fmla="*/ 2147483647 h 296"/>
              <a:gd name="T76" fmla="*/ 2147483647 w 136"/>
              <a:gd name="T77" fmla="*/ 2147483647 h 296"/>
              <a:gd name="T78" fmla="*/ 2147483647 w 136"/>
              <a:gd name="T79" fmla="*/ 2147483647 h 296"/>
              <a:gd name="T80" fmla="*/ 2147483647 w 136"/>
              <a:gd name="T81" fmla="*/ 2147483647 h 296"/>
              <a:gd name="T82" fmla="*/ 2147483647 w 136"/>
              <a:gd name="T83" fmla="*/ 2147483647 h 296"/>
              <a:gd name="T84" fmla="*/ 2147483647 w 136"/>
              <a:gd name="T85" fmla="*/ 2147483647 h 296"/>
              <a:gd name="T86" fmla="*/ 2147483647 w 136"/>
              <a:gd name="T87" fmla="*/ 2147483647 h 296"/>
              <a:gd name="T88" fmla="*/ 2147483647 w 136"/>
              <a:gd name="T89" fmla="*/ 2147483647 h 296"/>
              <a:gd name="T90" fmla="*/ 2147483647 w 136"/>
              <a:gd name="T91" fmla="*/ 2147483647 h 296"/>
              <a:gd name="T92" fmla="*/ 2147483647 w 136"/>
              <a:gd name="T93" fmla="*/ 2147483647 h 296"/>
              <a:gd name="T94" fmla="*/ 2147483647 w 136"/>
              <a:gd name="T95" fmla="*/ 2147483647 h 296"/>
              <a:gd name="T96" fmla="*/ 2147483647 w 136"/>
              <a:gd name="T97" fmla="*/ 2147483647 h 296"/>
              <a:gd name="T98" fmla="*/ 2147483647 w 136"/>
              <a:gd name="T99" fmla="*/ 2147483647 h 296"/>
              <a:gd name="T100" fmla="*/ 2147483647 w 136"/>
              <a:gd name="T101" fmla="*/ 2147483647 h 296"/>
              <a:gd name="T102" fmla="*/ 2147483647 w 136"/>
              <a:gd name="T103" fmla="*/ 2147483647 h 296"/>
              <a:gd name="T104" fmla="*/ 2147483647 w 136"/>
              <a:gd name="T105" fmla="*/ 2147483647 h 29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36"/>
              <a:gd name="T160" fmla="*/ 0 h 296"/>
              <a:gd name="T161" fmla="*/ 136 w 136"/>
              <a:gd name="T162" fmla="*/ 296 h 29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36" h="296">
                <a:moveTo>
                  <a:pt x="136" y="216"/>
                </a:moveTo>
                <a:lnTo>
                  <a:pt x="128" y="216"/>
                </a:lnTo>
                <a:lnTo>
                  <a:pt x="120" y="208"/>
                </a:lnTo>
                <a:lnTo>
                  <a:pt x="128" y="184"/>
                </a:lnTo>
                <a:lnTo>
                  <a:pt x="120" y="176"/>
                </a:lnTo>
                <a:lnTo>
                  <a:pt x="120" y="168"/>
                </a:lnTo>
                <a:lnTo>
                  <a:pt x="120" y="160"/>
                </a:lnTo>
                <a:lnTo>
                  <a:pt x="112" y="152"/>
                </a:lnTo>
                <a:lnTo>
                  <a:pt x="120" y="144"/>
                </a:lnTo>
                <a:lnTo>
                  <a:pt x="112" y="104"/>
                </a:lnTo>
                <a:lnTo>
                  <a:pt x="120" y="80"/>
                </a:lnTo>
                <a:lnTo>
                  <a:pt x="112" y="64"/>
                </a:lnTo>
                <a:lnTo>
                  <a:pt x="104" y="56"/>
                </a:lnTo>
                <a:lnTo>
                  <a:pt x="104" y="40"/>
                </a:lnTo>
                <a:lnTo>
                  <a:pt x="104" y="32"/>
                </a:lnTo>
                <a:lnTo>
                  <a:pt x="112" y="24"/>
                </a:lnTo>
                <a:lnTo>
                  <a:pt x="112" y="8"/>
                </a:lnTo>
                <a:lnTo>
                  <a:pt x="96" y="0"/>
                </a:lnTo>
                <a:lnTo>
                  <a:pt x="80" y="0"/>
                </a:lnTo>
                <a:lnTo>
                  <a:pt x="72" y="8"/>
                </a:lnTo>
                <a:lnTo>
                  <a:pt x="64" y="32"/>
                </a:lnTo>
                <a:lnTo>
                  <a:pt x="48" y="40"/>
                </a:lnTo>
                <a:lnTo>
                  <a:pt x="32" y="40"/>
                </a:lnTo>
                <a:lnTo>
                  <a:pt x="24" y="40"/>
                </a:lnTo>
                <a:lnTo>
                  <a:pt x="16" y="32"/>
                </a:lnTo>
                <a:lnTo>
                  <a:pt x="8" y="24"/>
                </a:lnTo>
                <a:lnTo>
                  <a:pt x="8" y="32"/>
                </a:lnTo>
                <a:lnTo>
                  <a:pt x="0" y="32"/>
                </a:lnTo>
                <a:lnTo>
                  <a:pt x="8" y="40"/>
                </a:lnTo>
                <a:lnTo>
                  <a:pt x="16" y="48"/>
                </a:lnTo>
                <a:lnTo>
                  <a:pt x="24" y="56"/>
                </a:lnTo>
                <a:lnTo>
                  <a:pt x="32" y="56"/>
                </a:lnTo>
                <a:lnTo>
                  <a:pt x="40" y="72"/>
                </a:lnTo>
                <a:lnTo>
                  <a:pt x="40" y="88"/>
                </a:lnTo>
                <a:lnTo>
                  <a:pt x="40" y="104"/>
                </a:lnTo>
                <a:lnTo>
                  <a:pt x="40" y="112"/>
                </a:lnTo>
                <a:lnTo>
                  <a:pt x="40" y="120"/>
                </a:lnTo>
                <a:lnTo>
                  <a:pt x="40" y="136"/>
                </a:lnTo>
                <a:lnTo>
                  <a:pt x="40" y="144"/>
                </a:lnTo>
                <a:lnTo>
                  <a:pt x="48" y="144"/>
                </a:lnTo>
                <a:lnTo>
                  <a:pt x="56" y="160"/>
                </a:lnTo>
                <a:lnTo>
                  <a:pt x="40" y="192"/>
                </a:lnTo>
                <a:lnTo>
                  <a:pt x="16" y="208"/>
                </a:lnTo>
                <a:lnTo>
                  <a:pt x="8" y="232"/>
                </a:lnTo>
                <a:lnTo>
                  <a:pt x="8" y="264"/>
                </a:lnTo>
                <a:lnTo>
                  <a:pt x="16" y="280"/>
                </a:lnTo>
                <a:lnTo>
                  <a:pt x="24" y="288"/>
                </a:lnTo>
                <a:lnTo>
                  <a:pt x="32" y="296"/>
                </a:lnTo>
                <a:lnTo>
                  <a:pt x="48" y="296"/>
                </a:lnTo>
                <a:lnTo>
                  <a:pt x="80" y="288"/>
                </a:lnTo>
                <a:lnTo>
                  <a:pt x="88" y="288"/>
                </a:lnTo>
                <a:lnTo>
                  <a:pt x="136" y="232"/>
                </a:lnTo>
                <a:lnTo>
                  <a:pt x="136" y="2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9" name="Freeform 687"/>
          <p:cNvSpPr>
            <a:spLocks/>
          </p:cNvSpPr>
          <p:nvPr/>
        </p:nvSpPr>
        <p:spPr bwMode="auto">
          <a:xfrm>
            <a:off x="4570060" y="2972493"/>
            <a:ext cx="10226" cy="11362"/>
          </a:xfrm>
          <a:custGeom>
            <a:avLst/>
            <a:gdLst>
              <a:gd name="T0" fmla="*/ 2147483647 w 8"/>
              <a:gd name="T1" fmla="*/ 2147483647 h 8"/>
              <a:gd name="T2" fmla="*/ 0 w 8"/>
              <a:gd name="T3" fmla="*/ 0 h 8"/>
              <a:gd name="T4" fmla="*/ 0 w 8"/>
              <a:gd name="T5" fmla="*/ 2147483647 h 8"/>
              <a:gd name="T6" fmla="*/ 2147483647 w 8"/>
              <a:gd name="T7" fmla="*/ 2147483647 h 8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8"/>
              <a:gd name="T14" fmla="*/ 8 w 8"/>
              <a:gd name="T15" fmla="*/ 8 h 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8">
                <a:moveTo>
                  <a:pt x="8" y="8"/>
                </a:move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0" name="Freeform 688"/>
          <p:cNvSpPr>
            <a:spLocks/>
          </p:cNvSpPr>
          <p:nvPr/>
        </p:nvSpPr>
        <p:spPr bwMode="auto">
          <a:xfrm>
            <a:off x="4491659" y="1848752"/>
            <a:ext cx="2691753" cy="1446434"/>
          </a:xfrm>
          <a:custGeom>
            <a:avLst/>
            <a:gdLst>
              <a:gd name="T0" fmla="*/ 2147483647 w 1936"/>
              <a:gd name="T1" fmla="*/ 2147483647 h 1040"/>
              <a:gd name="T2" fmla="*/ 2147483647 w 1936"/>
              <a:gd name="T3" fmla="*/ 2147483647 h 1040"/>
              <a:gd name="T4" fmla="*/ 2147483647 w 1936"/>
              <a:gd name="T5" fmla="*/ 2147483647 h 1040"/>
              <a:gd name="T6" fmla="*/ 2147483647 w 1936"/>
              <a:gd name="T7" fmla="*/ 2147483647 h 1040"/>
              <a:gd name="T8" fmla="*/ 2147483647 w 1936"/>
              <a:gd name="T9" fmla="*/ 2147483647 h 1040"/>
              <a:gd name="T10" fmla="*/ 2147483647 w 1936"/>
              <a:gd name="T11" fmla="*/ 2147483647 h 1040"/>
              <a:gd name="T12" fmla="*/ 2147483647 w 1936"/>
              <a:gd name="T13" fmla="*/ 2147483647 h 1040"/>
              <a:gd name="T14" fmla="*/ 2147483647 w 1936"/>
              <a:gd name="T15" fmla="*/ 2147483647 h 1040"/>
              <a:gd name="T16" fmla="*/ 2147483647 w 1936"/>
              <a:gd name="T17" fmla="*/ 2147483647 h 1040"/>
              <a:gd name="T18" fmla="*/ 2147483647 w 1936"/>
              <a:gd name="T19" fmla="*/ 2147483647 h 1040"/>
              <a:gd name="T20" fmla="*/ 2147483647 w 1936"/>
              <a:gd name="T21" fmla="*/ 2147483647 h 1040"/>
              <a:gd name="T22" fmla="*/ 2147483647 w 1936"/>
              <a:gd name="T23" fmla="*/ 2147483647 h 1040"/>
              <a:gd name="T24" fmla="*/ 2147483647 w 1936"/>
              <a:gd name="T25" fmla="*/ 2147483647 h 1040"/>
              <a:gd name="T26" fmla="*/ 2147483647 w 1936"/>
              <a:gd name="T27" fmla="*/ 2147483647 h 1040"/>
              <a:gd name="T28" fmla="*/ 2147483647 w 1936"/>
              <a:gd name="T29" fmla="*/ 2147483647 h 1040"/>
              <a:gd name="T30" fmla="*/ 2147483647 w 1936"/>
              <a:gd name="T31" fmla="*/ 2147483647 h 1040"/>
              <a:gd name="T32" fmla="*/ 2147483647 w 1936"/>
              <a:gd name="T33" fmla="*/ 2147483647 h 1040"/>
              <a:gd name="T34" fmla="*/ 2147483647 w 1936"/>
              <a:gd name="T35" fmla="*/ 2147483647 h 1040"/>
              <a:gd name="T36" fmla="*/ 2147483647 w 1936"/>
              <a:gd name="T37" fmla="*/ 2147483647 h 1040"/>
              <a:gd name="T38" fmla="*/ 2147483647 w 1936"/>
              <a:gd name="T39" fmla="*/ 2147483647 h 1040"/>
              <a:gd name="T40" fmla="*/ 2147483647 w 1936"/>
              <a:gd name="T41" fmla="*/ 2147483647 h 1040"/>
              <a:gd name="T42" fmla="*/ 2147483647 w 1936"/>
              <a:gd name="T43" fmla="*/ 2147483647 h 1040"/>
              <a:gd name="T44" fmla="*/ 2147483647 w 1936"/>
              <a:gd name="T45" fmla="*/ 2147483647 h 1040"/>
              <a:gd name="T46" fmla="*/ 2147483647 w 1936"/>
              <a:gd name="T47" fmla="*/ 2147483647 h 1040"/>
              <a:gd name="T48" fmla="*/ 2147483647 w 1936"/>
              <a:gd name="T49" fmla="*/ 2147483647 h 1040"/>
              <a:gd name="T50" fmla="*/ 2147483647 w 1936"/>
              <a:gd name="T51" fmla="*/ 2147483647 h 1040"/>
              <a:gd name="T52" fmla="*/ 2147483647 w 1936"/>
              <a:gd name="T53" fmla="*/ 2147483647 h 1040"/>
              <a:gd name="T54" fmla="*/ 2147483647 w 1936"/>
              <a:gd name="T55" fmla="*/ 2147483647 h 1040"/>
              <a:gd name="T56" fmla="*/ 2147483647 w 1936"/>
              <a:gd name="T57" fmla="*/ 2147483647 h 1040"/>
              <a:gd name="T58" fmla="*/ 2147483647 w 1936"/>
              <a:gd name="T59" fmla="*/ 2147483647 h 1040"/>
              <a:gd name="T60" fmla="*/ 2147483647 w 1936"/>
              <a:gd name="T61" fmla="*/ 2147483647 h 1040"/>
              <a:gd name="T62" fmla="*/ 2147483647 w 1936"/>
              <a:gd name="T63" fmla="*/ 2147483647 h 1040"/>
              <a:gd name="T64" fmla="*/ 2147483647 w 1936"/>
              <a:gd name="T65" fmla="*/ 2147483647 h 1040"/>
              <a:gd name="T66" fmla="*/ 2147483647 w 1936"/>
              <a:gd name="T67" fmla="*/ 2147483647 h 1040"/>
              <a:gd name="T68" fmla="*/ 2147483647 w 1936"/>
              <a:gd name="T69" fmla="*/ 2147483647 h 1040"/>
              <a:gd name="T70" fmla="*/ 2147483647 w 1936"/>
              <a:gd name="T71" fmla="*/ 2147483647 h 1040"/>
              <a:gd name="T72" fmla="*/ 2147483647 w 1936"/>
              <a:gd name="T73" fmla="*/ 2147483647 h 1040"/>
              <a:gd name="T74" fmla="*/ 2147483647 w 1936"/>
              <a:gd name="T75" fmla="*/ 2147483647 h 1040"/>
              <a:gd name="T76" fmla="*/ 2147483647 w 1936"/>
              <a:gd name="T77" fmla="*/ 2147483647 h 1040"/>
              <a:gd name="T78" fmla="*/ 2147483647 w 1936"/>
              <a:gd name="T79" fmla="*/ 2147483647 h 1040"/>
              <a:gd name="T80" fmla="*/ 2147483647 w 1936"/>
              <a:gd name="T81" fmla="*/ 2147483647 h 1040"/>
              <a:gd name="T82" fmla="*/ 2147483647 w 1936"/>
              <a:gd name="T83" fmla="*/ 2147483647 h 1040"/>
              <a:gd name="T84" fmla="*/ 2147483647 w 1936"/>
              <a:gd name="T85" fmla="*/ 2147483647 h 1040"/>
              <a:gd name="T86" fmla="*/ 2147483647 w 1936"/>
              <a:gd name="T87" fmla="*/ 2147483647 h 1040"/>
              <a:gd name="T88" fmla="*/ 2147483647 w 1936"/>
              <a:gd name="T89" fmla="*/ 2147483647 h 1040"/>
              <a:gd name="T90" fmla="*/ 2147483647 w 1936"/>
              <a:gd name="T91" fmla="*/ 2147483647 h 1040"/>
              <a:gd name="T92" fmla="*/ 2147483647 w 1936"/>
              <a:gd name="T93" fmla="*/ 2147483647 h 1040"/>
              <a:gd name="T94" fmla="*/ 2147483647 w 1936"/>
              <a:gd name="T95" fmla="*/ 2147483647 h 1040"/>
              <a:gd name="T96" fmla="*/ 2147483647 w 1936"/>
              <a:gd name="T97" fmla="*/ 2147483647 h 1040"/>
              <a:gd name="T98" fmla="*/ 2147483647 w 1936"/>
              <a:gd name="T99" fmla="*/ 2147483647 h 1040"/>
              <a:gd name="T100" fmla="*/ 2147483647 w 1936"/>
              <a:gd name="T101" fmla="*/ 2147483647 h 1040"/>
              <a:gd name="T102" fmla="*/ 2147483647 w 1936"/>
              <a:gd name="T103" fmla="*/ 2147483647 h 1040"/>
              <a:gd name="T104" fmla="*/ 2147483647 w 1936"/>
              <a:gd name="T105" fmla="*/ 2147483647 h 1040"/>
              <a:gd name="T106" fmla="*/ 2147483647 w 1936"/>
              <a:gd name="T107" fmla="*/ 2147483647 h 1040"/>
              <a:gd name="T108" fmla="*/ 2147483647 w 1936"/>
              <a:gd name="T109" fmla="*/ 2147483647 h 1040"/>
              <a:gd name="T110" fmla="*/ 2147483647 w 1936"/>
              <a:gd name="T111" fmla="*/ 2147483647 h 1040"/>
              <a:gd name="T112" fmla="*/ 2147483647 w 1936"/>
              <a:gd name="T113" fmla="*/ 2147483647 h 1040"/>
              <a:gd name="T114" fmla="*/ 2147483647 w 1936"/>
              <a:gd name="T115" fmla="*/ 2147483647 h 1040"/>
              <a:gd name="T116" fmla="*/ 2147483647 w 1936"/>
              <a:gd name="T117" fmla="*/ 2147483647 h 1040"/>
              <a:gd name="T118" fmla="*/ 2147483647 w 1936"/>
              <a:gd name="T119" fmla="*/ 2147483647 h 1040"/>
              <a:gd name="T120" fmla="*/ 2147483647 w 1936"/>
              <a:gd name="T121" fmla="*/ 2147483647 h 104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936"/>
              <a:gd name="T184" fmla="*/ 0 h 1040"/>
              <a:gd name="T185" fmla="*/ 1936 w 1936"/>
              <a:gd name="T186" fmla="*/ 1040 h 104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936" h="1040">
                <a:moveTo>
                  <a:pt x="1928" y="504"/>
                </a:moveTo>
                <a:lnTo>
                  <a:pt x="1936" y="384"/>
                </a:lnTo>
                <a:lnTo>
                  <a:pt x="1920" y="376"/>
                </a:lnTo>
                <a:lnTo>
                  <a:pt x="1912" y="376"/>
                </a:lnTo>
                <a:lnTo>
                  <a:pt x="1896" y="360"/>
                </a:lnTo>
                <a:lnTo>
                  <a:pt x="1880" y="352"/>
                </a:lnTo>
                <a:lnTo>
                  <a:pt x="1856" y="352"/>
                </a:lnTo>
                <a:lnTo>
                  <a:pt x="1840" y="344"/>
                </a:lnTo>
                <a:lnTo>
                  <a:pt x="1824" y="344"/>
                </a:lnTo>
                <a:lnTo>
                  <a:pt x="1816" y="344"/>
                </a:lnTo>
                <a:lnTo>
                  <a:pt x="1824" y="376"/>
                </a:lnTo>
                <a:lnTo>
                  <a:pt x="1808" y="384"/>
                </a:lnTo>
                <a:lnTo>
                  <a:pt x="1792" y="376"/>
                </a:lnTo>
                <a:lnTo>
                  <a:pt x="1784" y="360"/>
                </a:lnTo>
                <a:lnTo>
                  <a:pt x="1784" y="352"/>
                </a:lnTo>
                <a:lnTo>
                  <a:pt x="1760" y="352"/>
                </a:lnTo>
                <a:lnTo>
                  <a:pt x="1752" y="360"/>
                </a:lnTo>
                <a:lnTo>
                  <a:pt x="1728" y="352"/>
                </a:lnTo>
                <a:lnTo>
                  <a:pt x="1704" y="352"/>
                </a:lnTo>
                <a:lnTo>
                  <a:pt x="1696" y="360"/>
                </a:lnTo>
                <a:lnTo>
                  <a:pt x="1680" y="344"/>
                </a:lnTo>
                <a:lnTo>
                  <a:pt x="1680" y="320"/>
                </a:lnTo>
                <a:lnTo>
                  <a:pt x="1656" y="304"/>
                </a:lnTo>
                <a:lnTo>
                  <a:pt x="1616" y="304"/>
                </a:lnTo>
                <a:lnTo>
                  <a:pt x="1576" y="304"/>
                </a:lnTo>
                <a:lnTo>
                  <a:pt x="1576" y="296"/>
                </a:lnTo>
                <a:lnTo>
                  <a:pt x="1568" y="288"/>
                </a:lnTo>
                <a:lnTo>
                  <a:pt x="1544" y="272"/>
                </a:lnTo>
                <a:lnTo>
                  <a:pt x="1544" y="256"/>
                </a:lnTo>
                <a:lnTo>
                  <a:pt x="1448" y="232"/>
                </a:lnTo>
                <a:lnTo>
                  <a:pt x="1448" y="240"/>
                </a:lnTo>
                <a:lnTo>
                  <a:pt x="1424" y="256"/>
                </a:lnTo>
                <a:lnTo>
                  <a:pt x="1432" y="280"/>
                </a:lnTo>
                <a:lnTo>
                  <a:pt x="1408" y="288"/>
                </a:lnTo>
                <a:lnTo>
                  <a:pt x="1392" y="288"/>
                </a:lnTo>
                <a:lnTo>
                  <a:pt x="1368" y="280"/>
                </a:lnTo>
                <a:lnTo>
                  <a:pt x="1360" y="288"/>
                </a:lnTo>
                <a:lnTo>
                  <a:pt x="1344" y="280"/>
                </a:lnTo>
                <a:lnTo>
                  <a:pt x="1328" y="272"/>
                </a:lnTo>
                <a:lnTo>
                  <a:pt x="1328" y="296"/>
                </a:lnTo>
                <a:lnTo>
                  <a:pt x="1312" y="312"/>
                </a:lnTo>
                <a:lnTo>
                  <a:pt x="1296" y="288"/>
                </a:lnTo>
                <a:lnTo>
                  <a:pt x="1280" y="264"/>
                </a:lnTo>
                <a:lnTo>
                  <a:pt x="1296" y="240"/>
                </a:lnTo>
                <a:lnTo>
                  <a:pt x="1296" y="224"/>
                </a:lnTo>
                <a:lnTo>
                  <a:pt x="1280" y="208"/>
                </a:lnTo>
                <a:lnTo>
                  <a:pt x="1264" y="200"/>
                </a:lnTo>
                <a:lnTo>
                  <a:pt x="1248" y="200"/>
                </a:lnTo>
                <a:lnTo>
                  <a:pt x="1240" y="192"/>
                </a:lnTo>
                <a:lnTo>
                  <a:pt x="1224" y="184"/>
                </a:lnTo>
                <a:lnTo>
                  <a:pt x="1216" y="200"/>
                </a:lnTo>
                <a:lnTo>
                  <a:pt x="1208" y="216"/>
                </a:lnTo>
                <a:lnTo>
                  <a:pt x="1168" y="216"/>
                </a:lnTo>
                <a:lnTo>
                  <a:pt x="1152" y="208"/>
                </a:lnTo>
                <a:lnTo>
                  <a:pt x="1144" y="192"/>
                </a:lnTo>
                <a:lnTo>
                  <a:pt x="1112" y="192"/>
                </a:lnTo>
                <a:lnTo>
                  <a:pt x="1088" y="208"/>
                </a:lnTo>
                <a:lnTo>
                  <a:pt x="1088" y="192"/>
                </a:lnTo>
                <a:lnTo>
                  <a:pt x="1072" y="176"/>
                </a:lnTo>
                <a:lnTo>
                  <a:pt x="1056" y="176"/>
                </a:lnTo>
                <a:lnTo>
                  <a:pt x="1040" y="192"/>
                </a:lnTo>
                <a:lnTo>
                  <a:pt x="1016" y="208"/>
                </a:lnTo>
                <a:lnTo>
                  <a:pt x="992" y="224"/>
                </a:lnTo>
                <a:lnTo>
                  <a:pt x="1008" y="200"/>
                </a:lnTo>
                <a:lnTo>
                  <a:pt x="1024" y="192"/>
                </a:lnTo>
                <a:lnTo>
                  <a:pt x="1048" y="152"/>
                </a:lnTo>
                <a:lnTo>
                  <a:pt x="1064" y="136"/>
                </a:lnTo>
                <a:lnTo>
                  <a:pt x="1080" y="112"/>
                </a:lnTo>
                <a:lnTo>
                  <a:pt x="1072" y="72"/>
                </a:lnTo>
                <a:lnTo>
                  <a:pt x="1040" y="48"/>
                </a:lnTo>
                <a:lnTo>
                  <a:pt x="1016" y="40"/>
                </a:lnTo>
                <a:lnTo>
                  <a:pt x="1016" y="32"/>
                </a:lnTo>
                <a:lnTo>
                  <a:pt x="1000" y="0"/>
                </a:lnTo>
                <a:lnTo>
                  <a:pt x="968" y="0"/>
                </a:lnTo>
                <a:lnTo>
                  <a:pt x="936" y="32"/>
                </a:lnTo>
                <a:lnTo>
                  <a:pt x="928" y="64"/>
                </a:lnTo>
                <a:lnTo>
                  <a:pt x="888" y="88"/>
                </a:lnTo>
                <a:lnTo>
                  <a:pt x="864" y="72"/>
                </a:lnTo>
                <a:lnTo>
                  <a:pt x="824" y="88"/>
                </a:lnTo>
                <a:lnTo>
                  <a:pt x="784" y="112"/>
                </a:lnTo>
                <a:lnTo>
                  <a:pt x="760" y="136"/>
                </a:lnTo>
                <a:lnTo>
                  <a:pt x="752" y="184"/>
                </a:lnTo>
                <a:lnTo>
                  <a:pt x="688" y="200"/>
                </a:lnTo>
                <a:lnTo>
                  <a:pt x="680" y="216"/>
                </a:lnTo>
                <a:lnTo>
                  <a:pt x="680" y="256"/>
                </a:lnTo>
                <a:lnTo>
                  <a:pt x="672" y="248"/>
                </a:lnTo>
                <a:lnTo>
                  <a:pt x="648" y="240"/>
                </a:lnTo>
                <a:lnTo>
                  <a:pt x="632" y="264"/>
                </a:lnTo>
                <a:lnTo>
                  <a:pt x="624" y="256"/>
                </a:lnTo>
                <a:lnTo>
                  <a:pt x="624" y="248"/>
                </a:lnTo>
                <a:lnTo>
                  <a:pt x="608" y="232"/>
                </a:lnTo>
                <a:lnTo>
                  <a:pt x="600" y="232"/>
                </a:lnTo>
                <a:lnTo>
                  <a:pt x="592" y="256"/>
                </a:lnTo>
                <a:lnTo>
                  <a:pt x="592" y="280"/>
                </a:lnTo>
                <a:lnTo>
                  <a:pt x="592" y="312"/>
                </a:lnTo>
                <a:lnTo>
                  <a:pt x="584" y="320"/>
                </a:lnTo>
                <a:lnTo>
                  <a:pt x="576" y="304"/>
                </a:lnTo>
                <a:lnTo>
                  <a:pt x="584" y="272"/>
                </a:lnTo>
                <a:lnTo>
                  <a:pt x="576" y="248"/>
                </a:lnTo>
                <a:lnTo>
                  <a:pt x="576" y="232"/>
                </a:lnTo>
                <a:lnTo>
                  <a:pt x="552" y="224"/>
                </a:lnTo>
                <a:lnTo>
                  <a:pt x="528" y="224"/>
                </a:lnTo>
                <a:lnTo>
                  <a:pt x="512" y="280"/>
                </a:lnTo>
                <a:lnTo>
                  <a:pt x="504" y="288"/>
                </a:lnTo>
                <a:lnTo>
                  <a:pt x="496" y="304"/>
                </a:lnTo>
                <a:lnTo>
                  <a:pt x="504" y="320"/>
                </a:lnTo>
                <a:lnTo>
                  <a:pt x="504" y="344"/>
                </a:lnTo>
                <a:lnTo>
                  <a:pt x="504" y="352"/>
                </a:lnTo>
                <a:lnTo>
                  <a:pt x="528" y="376"/>
                </a:lnTo>
                <a:lnTo>
                  <a:pt x="512" y="400"/>
                </a:lnTo>
                <a:lnTo>
                  <a:pt x="488" y="376"/>
                </a:lnTo>
                <a:lnTo>
                  <a:pt x="456" y="352"/>
                </a:lnTo>
                <a:lnTo>
                  <a:pt x="432" y="352"/>
                </a:lnTo>
                <a:lnTo>
                  <a:pt x="416" y="352"/>
                </a:lnTo>
                <a:lnTo>
                  <a:pt x="416" y="376"/>
                </a:lnTo>
                <a:lnTo>
                  <a:pt x="408" y="384"/>
                </a:lnTo>
                <a:lnTo>
                  <a:pt x="392" y="376"/>
                </a:lnTo>
                <a:lnTo>
                  <a:pt x="376" y="384"/>
                </a:lnTo>
                <a:lnTo>
                  <a:pt x="360" y="392"/>
                </a:lnTo>
                <a:lnTo>
                  <a:pt x="344" y="392"/>
                </a:lnTo>
                <a:lnTo>
                  <a:pt x="336" y="384"/>
                </a:lnTo>
                <a:lnTo>
                  <a:pt x="320" y="392"/>
                </a:lnTo>
                <a:lnTo>
                  <a:pt x="296" y="408"/>
                </a:lnTo>
                <a:lnTo>
                  <a:pt x="264" y="424"/>
                </a:lnTo>
                <a:lnTo>
                  <a:pt x="256" y="424"/>
                </a:lnTo>
                <a:lnTo>
                  <a:pt x="248" y="448"/>
                </a:lnTo>
                <a:lnTo>
                  <a:pt x="240" y="448"/>
                </a:lnTo>
                <a:lnTo>
                  <a:pt x="224" y="432"/>
                </a:lnTo>
                <a:lnTo>
                  <a:pt x="232" y="424"/>
                </a:lnTo>
                <a:lnTo>
                  <a:pt x="240" y="416"/>
                </a:lnTo>
                <a:lnTo>
                  <a:pt x="240" y="400"/>
                </a:lnTo>
                <a:lnTo>
                  <a:pt x="224" y="392"/>
                </a:lnTo>
                <a:lnTo>
                  <a:pt x="216" y="392"/>
                </a:lnTo>
                <a:lnTo>
                  <a:pt x="200" y="392"/>
                </a:lnTo>
                <a:lnTo>
                  <a:pt x="208" y="408"/>
                </a:lnTo>
                <a:lnTo>
                  <a:pt x="208" y="432"/>
                </a:lnTo>
                <a:lnTo>
                  <a:pt x="216" y="448"/>
                </a:lnTo>
                <a:lnTo>
                  <a:pt x="208" y="472"/>
                </a:lnTo>
                <a:lnTo>
                  <a:pt x="200" y="464"/>
                </a:lnTo>
                <a:lnTo>
                  <a:pt x="184" y="464"/>
                </a:lnTo>
                <a:lnTo>
                  <a:pt x="176" y="472"/>
                </a:lnTo>
                <a:lnTo>
                  <a:pt x="160" y="480"/>
                </a:lnTo>
                <a:lnTo>
                  <a:pt x="152" y="488"/>
                </a:lnTo>
                <a:lnTo>
                  <a:pt x="168" y="520"/>
                </a:lnTo>
                <a:lnTo>
                  <a:pt x="160" y="512"/>
                </a:lnTo>
                <a:lnTo>
                  <a:pt x="136" y="512"/>
                </a:lnTo>
                <a:lnTo>
                  <a:pt x="120" y="504"/>
                </a:lnTo>
                <a:lnTo>
                  <a:pt x="120" y="512"/>
                </a:lnTo>
                <a:lnTo>
                  <a:pt x="128" y="528"/>
                </a:lnTo>
                <a:lnTo>
                  <a:pt x="136" y="536"/>
                </a:lnTo>
                <a:lnTo>
                  <a:pt x="128" y="544"/>
                </a:lnTo>
                <a:lnTo>
                  <a:pt x="104" y="528"/>
                </a:lnTo>
                <a:lnTo>
                  <a:pt x="96" y="520"/>
                </a:lnTo>
                <a:lnTo>
                  <a:pt x="96" y="512"/>
                </a:lnTo>
                <a:lnTo>
                  <a:pt x="88" y="488"/>
                </a:lnTo>
                <a:lnTo>
                  <a:pt x="96" y="480"/>
                </a:lnTo>
                <a:lnTo>
                  <a:pt x="96" y="472"/>
                </a:lnTo>
                <a:lnTo>
                  <a:pt x="80" y="464"/>
                </a:lnTo>
                <a:lnTo>
                  <a:pt x="64" y="448"/>
                </a:lnTo>
                <a:lnTo>
                  <a:pt x="56" y="440"/>
                </a:lnTo>
                <a:lnTo>
                  <a:pt x="64" y="440"/>
                </a:lnTo>
                <a:lnTo>
                  <a:pt x="72" y="448"/>
                </a:lnTo>
                <a:lnTo>
                  <a:pt x="88" y="448"/>
                </a:lnTo>
                <a:lnTo>
                  <a:pt x="96" y="464"/>
                </a:lnTo>
                <a:lnTo>
                  <a:pt x="128" y="472"/>
                </a:lnTo>
                <a:lnTo>
                  <a:pt x="152" y="464"/>
                </a:lnTo>
                <a:lnTo>
                  <a:pt x="168" y="456"/>
                </a:lnTo>
                <a:lnTo>
                  <a:pt x="176" y="432"/>
                </a:lnTo>
                <a:lnTo>
                  <a:pt x="144" y="400"/>
                </a:lnTo>
                <a:lnTo>
                  <a:pt x="120" y="384"/>
                </a:lnTo>
                <a:lnTo>
                  <a:pt x="104" y="368"/>
                </a:lnTo>
                <a:lnTo>
                  <a:pt x="80" y="360"/>
                </a:lnTo>
                <a:lnTo>
                  <a:pt x="72" y="360"/>
                </a:lnTo>
                <a:lnTo>
                  <a:pt x="72" y="344"/>
                </a:lnTo>
                <a:lnTo>
                  <a:pt x="56" y="344"/>
                </a:lnTo>
                <a:lnTo>
                  <a:pt x="40" y="344"/>
                </a:lnTo>
                <a:lnTo>
                  <a:pt x="32" y="352"/>
                </a:lnTo>
                <a:lnTo>
                  <a:pt x="16" y="368"/>
                </a:lnTo>
                <a:lnTo>
                  <a:pt x="16" y="376"/>
                </a:lnTo>
                <a:lnTo>
                  <a:pt x="16" y="384"/>
                </a:lnTo>
                <a:lnTo>
                  <a:pt x="8" y="392"/>
                </a:lnTo>
                <a:lnTo>
                  <a:pt x="16" y="400"/>
                </a:lnTo>
                <a:lnTo>
                  <a:pt x="24" y="408"/>
                </a:lnTo>
                <a:lnTo>
                  <a:pt x="32" y="424"/>
                </a:lnTo>
                <a:lnTo>
                  <a:pt x="16" y="448"/>
                </a:lnTo>
                <a:lnTo>
                  <a:pt x="32" y="488"/>
                </a:lnTo>
                <a:lnTo>
                  <a:pt x="24" y="496"/>
                </a:lnTo>
                <a:lnTo>
                  <a:pt x="32" y="504"/>
                </a:lnTo>
                <a:lnTo>
                  <a:pt x="24" y="504"/>
                </a:lnTo>
                <a:lnTo>
                  <a:pt x="32" y="512"/>
                </a:lnTo>
                <a:lnTo>
                  <a:pt x="32" y="520"/>
                </a:lnTo>
                <a:lnTo>
                  <a:pt x="40" y="528"/>
                </a:lnTo>
                <a:lnTo>
                  <a:pt x="32" y="544"/>
                </a:lnTo>
                <a:lnTo>
                  <a:pt x="40" y="560"/>
                </a:lnTo>
                <a:lnTo>
                  <a:pt x="48" y="560"/>
                </a:lnTo>
                <a:lnTo>
                  <a:pt x="48" y="568"/>
                </a:lnTo>
                <a:lnTo>
                  <a:pt x="0" y="624"/>
                </a:lnTo>
                <a:lnTo>
                  <a:pt x="8" y="624"/>
                </a:lnTo>
                <a:lnTo>
                  <a:pt x="16" y="632"/>
                </a:lnTo>
                <a:lnTo>
                  <a:pt x="16" y="648"/>
                </a:lnTo>
                <a:lnTo>
                  <a:pt x="8" y="648"/>
                </a:lnTo>
                <a:lnTo>
                  <a:pt x="8" y="656"/>
                </a:lnTo>
                <a:lnTo>
                  <a:pt x="8" y="672"/>
                </a:lnTo>
                <a:lnTo>
                  <a:pt x="8" y="680"/>
                </a:lnTo>
                <a:lnTo>
                  <a:pt x="0" y="712"/>
                </a:lnTo>
                <a:lnTo>
                  <a:pt x="8" y="728"/>
                </a:lnTo>
                <a:lnTo>
                  <a:pt x="24" y="736"/>
                </a:lnTo>
                <a:lnTo>
                  <a:pt x="40" y="744"/>
                </a:lnTo>
                <a:lnTo>
                  <a:pt x="56" y="776"/>
                </a:lnTo>
                <a:lnTo>
                  <a:pt x="64" y="784"/>
                </a:lnTo>
                <a:lnTo>
                  <a:pt x="64" y="792"/>
                </a:lnTo>
                <a:lnTo>
                  <a:pt x="48" y="800"/>
                </a:lnTo>
                <a:lnTo>
                  <a:pt x="56" y="816"/>
                </a:lnTo>
                <a:lnTo>
                  <a:pt x="64" y="816"/>
                </a:lnTo>
                <a:lnTo>
                  <a:pt x="72" y="816"/>
                </a:lnTo>
                <a:lnTo>
                  <a:pt x="88" y="832"/>
                </a:lnTo>
                <a:lnTo>
                  <a:pt x="136" y="856"/>
                </a:lnTo>
                <a:lnTo>
                  <a:pt x="144" y="856"/>
                </a:lnTo>
                <a:lnTo>
                  <a:pt x="136" y="872"/>
                </a:lnTo>
                <a:lnTo>
                  <a:pt x="128" y="880"/>
                </a:lnTo>
                <a:lnTo>
                  <a:pt x="120" y="888"/>
                </a:lnTo>
                <a:lnTo>
                  <a:pt x="112" y="896"/>
                </a:lnTo>
                <a:lnTo>
                  <a:pt x="128" y="896"/>
                </a:lnTo>
                <a:lnTo>
                  <a:pt x="120" y="912"/>
                </a:lnTo>
                <a:lnTo>
                  <a:pt x="104" y="928"/>
                </a:lnTo>
                <a:lnTo>
                  <a:pt x="120" y="944"/>
                </a:lnTo>
                <a:lnTo>
                  <a:pt x="144" y="952"/>
                </a:lnTo>
                <a:lnTo>
                  <a:pt x="160" y="976"/>
                </a:lnTo>
                <a:lnTo>
                  <a:pt x="160" y="984"/>
                </a:lnTo>
                <a:lnTo>
                  <a:pt x="168" y="992"/>
                </a:lnTo>
                <a:lnTo>
                  <a:pt x="184" y="992"/>
                </a:lnTo>
                <a:lnTo>
                  <a:pt x="192" y="1000"/>
                </a:lnTo>
                <a:lnTo>
                  <a:pt x="200" y="1016"/>
                </a:lnTo>
                <a:lnTo>
                  <a:pt x="200" y="1024"/>
                </a:lnTo>
                <a:lnTo>
                  <a:pt x="208" y="1032"/>
                </a:lnTo>
                <a:lnTo>
                  <a:pt x="224" y="1032"/>
                </a:lnTo>
                <a:lnTo>
                  <a:pt x="240" y="1024"/>
                </a:lnTo>
                <a:lnTo>
                  <a:pt x="248" y="1032"/>
                </a:lnTo>
                <a:lnTo>
                  <a:pt x="248" y="1040"/>
                </a:lnTo>
                <a:lnTo>
                  <a:pt x="256" y="1024"/>
                </a:lnTo>
                <a:lnTo>
                  <a:pt x="272" y="1008"/>
                </a:lnTo>
                <a:lnTo>
                  <a:pt x="256" y="976"/>
                </a:lnTo>
                <a:lnTo>
                  <a:pt x="224" y="936"/>
                </a:lnTo>
                <a:lnTo>
                  <a:pt x="240" y="912"/>
                </a:lnTo>
                <a:lnTo>
                  <a:pt x="256" y="904"/>
                </a:lnTo>
                <a:lnTo>
                  <a:pt x="256" y="896"/>
                </a:lnTo>
                <a:lnTo>
                  <a:pt x="256" y="904"/>
                </a:lnTo>
                <a:lnTo>
                  <a:pt x="256" y="896"/>
                </a:lnTo>
                <a:lnTo>
                  <a:pt x="240" y="888"/>
                </a:lnTo>
                <a:lnTo>
                  <a:pt x="256" y="856"/>
                </a:lnTo>
                <a:lnTo>
                  <a:pt x="296" y="840"/>
                </a:lnTo>
                <a:lnTo>
                  <a:pt x="328" y="832"/>
                </a:lnTo>
                <a:lnTo>
                  <a:pt x="352" y="848"/>
                </a:lnTo>
                <a:lnTo>
                  <a:pt x="376" y="840"/>
                </a:lnTo>
                <a:lnTo>
                  <a:pt x="400" y="848"/>
                </a:lnTo>
                <a:lnTo>
                  <a:pt x="432" y="840"/>
                </a:lnTo>
                <a:lnTo>
                  <a:pt x="424" y="816"/>
                </a:lnTo>
                <a:lnTo>
                  <a:pt x="440" y="784"/>
                </a:lnTo>
                <a:lnTo>
                  <a:pt x="488" y="760"/>
                </a:lnTo>
                <a:lnTo>
                  <a:pt x="536" y="752"/>
                </a:lnTo>
                <a:lnTo>
                  <a:pt x="568" y="792"/>
                </a:lnTo>
                <a:lnTo>
                  <a:pt x="608" y="776"/>
                </a:lnTo>
                <a:lnTo>
                  <a:pt x="624" y="776"/>
                </a:lnTo>
                <a:lnTo>
                  <a:pt x="640" y="808"/>
                </a:lnTo>
                <a:lnTo>
                  <a:pt x="656" y="848"/>
                </a:lnTo>
                <a:lnTo>
                  <a:pt x="696" y="848"/>
                </a:lnTo>
                <a:lnTo>
                  <a:pt x="728" y="864"/>
                </a:lnTo>
                <a:lnTo>
                  <a:pt x="760" y="864"/>
                </a:lnTo>
                <a:lnTo>
                  <a:pt x="760" y="888"/>
                </a:lnTo>
                <a:lnTo>
                  <a:pt x="768" y="888"/>
                </a:lnTo>
                <a:lnTo>
                  <a:pt x="776" y="872"/>
                </a:lnTo>
                <a:lnTo>
                  <a:pt x="808" y="856"/>
                </a:lnTo>
                <a:lnTo>
                  <a:pt x="848" y="848"/>
                </a:lnTo>
                <a:lnTo>
                  <a:pt x="880" y="864"/>
                </a:lnTo>
                <a:lnTo>
                  <a:pt x="896" y="840"/>
                </a:lnTo>
                <a:lnTo>
                  <a:pt x="912" y="824"/>
                </a:lnTo>
                <a:lnTo>
                  <a:pt x="960" y="840"/>
                </a:lnTo>
                <a:lnTo>
                  <a:pt x="976" y="856"/>
                </a:lnTo>
                <a:lnTo>
                  <a:pt x="1016" y="856"/>
                </a:lnTo>
                <a:lnTo>
                  <a:pt x="1040" y="880"/>
                </a:lnTo>
                <a:lnTo>
                  <a:pt x="1104" y="864"/>
                </a:lnTo>
                <a:lnTo>
                  <a:pt x="1128" y="872"/>
                </a:lnTo>
                <a:lnTo>
                  <a:pt x="1136" y="864"/>
                </a:lnTo>
                <a:lnTo>
                  <a:pt x="1160" y="864"/>
                </a:lnTo>
                <a:lnTo>
                  <a:pt x="1184" y="816"/>
                </a:lnTo>
                <a:lnTo>
                  <a:pt x="1192" y="800"/>
                </a:lnTo>
                <a:lnTo>
                  <a:pt x="1232" y="800"/>
                </a:lnTo>
                <a:lnTo>
                  <a:pt x="1272" y="872"/>
                </a:lnTo>
                <a:lnTo>
                  <a:pt x="1304" y="880"/>
                </a:lnTo>
                <a:lnTo>
                  <a:pt x="1312" y="896"/>
                </a:lnTo>
                <a:lnTo>
                  <a:pt x="1360" y="888"/>
                </a:lnTo>
                <a:lnTo>
                  <a:pt x="1336" y="952"/>
                </a:lnTo>
                <a:lnTo>
                  <a:pt x="1320" y="952"/>
                </a:lnTo>
                <a:lnTo>
                  <a:pt x="1304" y="1000"/>
                </a:lnTo>
                <a:lnTo>
                  <a:pt x="1312" y="1000"/>
                </a:lnTo>
                <a:lnTo>
                  <a:pt x="1320" y="1000"/>
                </a:lnTo>
                <a:lnTo>
                  <a:pt x="1328" y="992"/>
                </a:lnTo>
                <a:lnTo>
                  <a:pt x="1344" y="1000"/>
                </a:lnTo>
                <a:lnTo>
                  <a:pt x="1368" y="976"/>
                </a:lnTo>
                <a:lnTo>
                  <a:pt x="1384" y="960"/>
                </a:lnTo>
                <a:lnTo>
                  <a:pt x="1416" y="920"/>
                </a:lnTo>
                <a:lnTo>
                  <a:pt x="1432" y="888"/>
                </a:lnTo>
                <a:lnTo>
                  <a:pt x="1432" y="856"/>
                </a:lnTo>
                <a:lnTo>
                  <a:pt x="1440" y="808"/>
                </a:lnTo>
                <a:lnTo>
                  <a:pt x="1440" y="792"/>
                </a:lnTo>
                <a:lnTo>
                  <a:pt x="1424" y="776"/>
                </a:lnTo>
                <a:lnTo>
                  <a:pt x="1400" y="792"/>
                </a:lnTo>
                <a:lnTo>
                  <a:pt x="1384" y="784"/>
                </a:lnTo>
                <a:lnTo>
                  <a:pt x="1376" y="768"/>
                </a:lnTo>
                <a:lnTo>
                  <a:pt x="1368" y="768"/>
                </a:lnTo>
                <a:lnTo>
                  <a:pt x="1376" y="760"/>
                </a:lnTo>
                <a:lnTo>
                  <a:pt x="1400" y="736"/>
                </a:lnTo>
                <a:lnTo>
                  <a:pt x="1416" y="720"/>
                </a:lnTo>
                <a:lnTo>
                  <a:pt x="1416" y="712"/>
                </a:lnTo>
                <a:lnTo>
                  <a:pt x="1472" y="656"/>
                </a:lnTo>
                <a:lnTo>
                  <a:pt x="1488" y="656"/>
                </a:lnTo>
                <a:lnTo>
                  <a:pt x="1528" y="656"/>
                </a:lnTo>
                <a:lnTo>
                  <a:pt x="1544" y="648"/>
                </a:lnTo>
                <a:lnTo>
                  <a:pt x="1568" y="656"/>
                </a:lnTo>
                <a:lnTo>
                  <a:pt x="1568" y="672"/>
                </a:lnTo>
                <a:lnTo>
                  <a:pt x="1608" y="664"/>
                </a:lnTo>
                <a:lnTo>
                  <a:pt x="1616" y="664"/>
                </a:lnTo>
                <a:lnTo>
                  <a:pt x="1608" y="656"/>
                </a:lnTo>
                <a:lnTo>
                  <a:pt x="1616" y="632"/>
                </a:lnTo>
                <a:lnTo>
                  <a:pt x="1624" y="608"/>
                </a:lnTo>
                <a:lnTo>
                  <a:pt x="1648" y="592"/>
                </a:lnTo>
                <a:lnTo>
                  <a:pt x="1680" y="600"/>
                </a:lnTo>
                <a:lnTo>
                  <a:pt x="1688" y="616"/>
                </a:lnTo>
                <a:lnTo>
                  <a:pt x="1704" y="600"/>
                </a:lnTo>
                <a:lnTo>
                  <a:pt x="1736" y="576"/>
                </a:lnTo>
                <a:lnTo>
                  <a:pt x="1736" y="608"/>
                </a:lnTo>
                <a:lnTo>
                  <a:pt x="1712" y="632"/>
                </a:lnTo>
                <a:lnTo>
                  <a:pt x="1696" y="640"/>
                </a:lnTo>
                <a:lnTo>
                  <a:pt x="1680" y="664"/>
                </a:lnTo>
                <a:lnTo>
                  <a:pt x="1664" y="680"/>
                </a:lnTo>
                <a:lnTo>
                  <a:pt x="1648" y="696"/>
                </a:lnTo>
                <a:lnTo>
                  <a:pt x="1640" y="696"/>
                </a:lnTo>
                <a:lnTo>
                  <a:pt x="1624" y="744"/>
                </a:lnTo>
                <a:lnTo>
                  <a:pt x="1640" y="840"/>
                </a:lnTo>
                <a:lnTo>
                  <a:pt x="1664" y="808"/>
                </a:lnTo>
                <a:lnTo>
                  <a:pt x="1672" y="800"/>
                </a:lnTo>
                <a:lnTo>
                  <a:pt x="1680" y="784"/>
                </a:lnTo>
                <a:lnTo>
                  <a:pt x="1688" y="768"/>
                </a:lnTo>
                <a:lnTo>
                  <a:pt x="1704" y="760"/>
                </a:lnTo>
                <a:lnTo>
                  <a:pt x="1704" y="744"/>
                </a:lnTo>
                <a:lnTo>
                  <a:pt x="1712" y="736"/>
                </a:lnTo>
                <a:lnTo>
                  <a:pt x="1720" y="704"/>
                </a:lnTo>
                <a:lnTo>
                  <a:pt x="1720" y="696"/>
                </a:lnTo>
                <a:lnTo>
                  <a:pt x="1704" y="696"/>
                </a:lnTo>
                <a:lnTo>
                  <a:pt x="1720" y="656"/>
                </a:lnTo>
                <a:lnTo>
                  <a:pt x="1728" y="648"/>
                </a:lnTo>
                <a:lnTo>
                  <a:pt x="1744" y="640"/>
                </a:lnTo>
                <a:lnTo>
                  <a:pt x="1752" y="640"/>
                </a:lnTo>
                <a:lnTo>
                  <a:pt x="1760" y="648"/>
                </a:lnTo>
                <a:lnTo>
                  <a:pt x="1784" y="624"/>
                </a:lnTo>
                <a:lnTo>
                  <a:pt x="1808" y="648"/>
                </a:lnTo>
                <a:lnTo>
                  <a:pt x="1816" y="624"/>
                </a:lnTo>
                <a:lnTo>
                  <a:pt x="1832" y="624"/>
                </a:lnTo>
                <a:lnTo>
                  <a:pt x="1856" y="592"/>
                </a:lnTo>
                <a:lnTo>
                  <a:pt x="1888" y="576"/>
                </a:lnTo>
                <a:lnTo>
                  <a:pt x="1904" y="576"/>
                </a:lnTo>
                <a:lnTo>
                  <a:pt x="1920" y="584"/>
                </a:lnTo>
                <a:lnTo>
                  <a:pt x="1920" y="576"/>
                </a:lnTo>
                <a:lnTo>
                  <a:pt x="1920" y="560"/>
                </a:lnTo>
                <a:lnTo>
                  <a:pt x="1912" y="536"/>
                </a:lnTo>
                <a:lnTo>
                  <a:pt x="1896" y="520"/>
                </a:lnTo>
                <a:lnTo>
                  <a:pt x="1912" y="512"/>
                </a:lnTo>
                <a:lnTo>
                  <a:pt x="1928" y="5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1" name="Freeform 689"/>
          <p:cNvSpPr>
            <a:spLocks/>
          </p:cNvSpPr>
          <p:nvPr/>
        </p:nvSpPr>
        <p:spPr bwMode="auto">
          <a:xfrm>
            <a:off x="4902977" y="3350861"/>
            <a:ext cx="55676" cy="11362"/>
          </a:xfrm>
          <a:custGeom>
            <a:avLst/>
            <a:gdLst>
              <a:gd name="T0" fmla="*/ 2147483647 w 40"/>
              <a:gd name="T1" fmla="*/ 2147483647 h 8"/>
              <a:gd name="T2" fmla="*/ 2147483647 w 40"/>
              <a:gd name="T3" fmla="*/ 2147483647 h 8"/>
              <a:gd name="T4" fmla="*/ 2147483647 w 40"/>
              <a:gd name="T5" fmla="*/ 0 h 8"/>
              <a:gd name="T6" fmla="*/ 0 w 40"/>
              <a:gd name="T7" fmla="*/ 2147483647 h 8"/>
              <a:gd name="T8" fmla="*/ 2147483647 w 40"/>
              <a:gd name="T9" fmla="*/ 2147483647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8"/>
              <a:gd name="T17" fmla="*/ 40 w 40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8">
                <a:moveTo>
                  <a:pt x="8" y="8"/>
                </a:moveTo>
                <a:lnTo>
                  <a:pt x="24" y="8"/>
                </a:lnTo>
                <a:lnTo>
                  <a:pt x="4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2" name="Freeform 690"/>
          <p:cNvSpPr>
            <a:spLocks/>
          </p:cNvSpPr>
          <p:nvPr/>
        </p:nvSpPr>
        <p:spPr bwMode="auto">
          <a:xfrm>
            <a:off x="4825714" y="2883867"/>
            <a:ext cx="722649" cy="511308"/>
          </a:xfrm>
          <a:custGeom>
            <a:avLst/>
            <a:gdLst>
              <a:gd name="T0" fmla="*/ 2147483647 w 520"/>
              <a:gd name="T1" fmla="*/ 2147483647 h 368"/>
              <a:gd name="T2" fmla="*/ 2147483647 w 520"/>
              <a:gd name="T3" fmla="*/ 2147483647 h 368"/>
              <a:gd name="T4" fmla="*/ 2147483647 w 520"/>
              <a:gd name="T5" fmla="*/ 2147483647 h 368"/>
              <a:gd name="T6" fmla="*/ 2147483647 w 520"/>
              <a:gd name="T7" fmla="*/ 2147483647 h 368"/>
              <a:gd name="T8" fmla="*/ 2147483647 w 520"/>
              <a:gd name="T9" fmla="*/ 2147483647 h 368"/>
              <a:gd name="T10" fmla="*/ 2147483647 w 520"/>
              <a:gd name="T11" fmla="*/ 2147483647 h 368"/>
              <a:gd name="T12" fmla="*/ 2147483647 w 520"/>
              <a:gd name="T13" fmla="*/ 2147483647 h 368"/>
              <a:gd name="T14" fmla="*/ 2147483647 w 520"/>
              <a:gd name="T15" fmla="*/ 2147483647 h 368"/>
              <a:gd name="T16" fmla="*/ 2147483647 w 520"/>
              <a:gd name="T17" fmla="*/ 2147483647 h 368"/>
              <a:gd name="T18" fmla="*/ 2147483647 w 520"/>
              <a:gd name="T19" fmla="*/ 2147483647 h 368"/>
              <a:gd name="T20" fmla="*/ 2147483647 w 520"/>
              <a:gd name="T21" fmla="*/ 2147483647 h 368"/>
              <a:gd name="T22" fmla="*/ 2147483647 w 520"/>
              <a:gd name="T23" fmla="*/ 2147483647 h 368"/>
              <a:gd name="T24" fmla="*/ 2147483647 w 520"/>
              <a:gd name="T25" fmla="*/ 2147483647 h 368"/>
              <a:gd name="T26" fmla="*/ 2147483647 w 520"/>
              <a:gd name="T27" fmla="*/ 2147483647 h 368"/>
              <a:gd name="T28" fmla="*/ 2147483647 w 520"/>
              <a:gd name="T29" fmla="*/ 2147483647 h 368"/>
              <a:gd name="T30" fmla="*/ 0 w 520"/>
              <a:gd name="T31" fmla="*/ 2147483647 h 368"/>
              <a:gd name="T32" fmla="*/ 2147483647 w 520"/>
              <a:gd name="T33" fmla="*/ 2147483647 h 368"/>
              <a:gd name="T34" fmla="*/ 2147483647 w 520"/>
              <a:gd name="T35" fmla="*/ 2147483647 h 368"/>
              <a:gd name="T36" fmla="*/ 2147483647 w 520"/>
              <a:gd name="T37" fmla="*/ 2147483647 h 368"/>
              <a:gd name="T38" fmla="*/ 2147483647 w 520"/>
              <a:gd name="T39" fmla="*/ 2147483647 h 368"/>
              <a:gd name="T40" fmla="*/ 2147483647 w 520"/>
              <a:gd name="T41" fmla="*/ 2147483647 h 368"/>
              <a:gd name="T42" fmla="*/ 2147483647 w 520"/>
              <a:gd name="T43" fmla="*/ 2147483647 h 368"/>
              <a:gd name="T44" fmla="*/ 2147483647 w 520"/>
              <a:gd name="T45" fmla="*/ 2147483647 h 368"/>
              <a:gd name="T46" fmla="*/ 2147483647 w 520"/>
              <a:gd name="T47" fmla="*/ 2147483647 h 368"/>
              <a:gd name="T48" fmla="*/ 2147483647 w 520"/>
              <a:gd name="T49" fmla="*/ 2147483647 h 368"/>
              <a:gd name="T50" fmla="*/ 2147483647 w 520"/>
              <a:gd name="T51" fmla="*/ 2147483647 h 368"/>
              <a:gd name="T52" fmla="*/ 2147483647 w 520"/>
              <a:gd name="T53" fmla="*/ 2147483647 h 368"/>
              <a:gd name="T54" fmla="*/ 2147483647 w 520"/>
              <a:gd name="T55" fmla="*/ 2147483647 h 368"/>
              <a:gd name="T56" fmla="*/ 2147483647 w 520"/>
              <a:gd name="T57" fmla="*/ 2147483647 h 368"/>
              <a:gd name="T58" fmla="*/ 2147483647 w 520"/>
              <a:gd name="T59" fmla="*/ 2147483647 h 368"/>
              <a:gd name="T60" fmla="*/ 2147483647 w 520"/>
              <a:gd name="T61" fmla="*/ 2147483647 h 368"/>
              <a:gd name="T62" fmla="*/ 2147483647 w 520"/>
              <a:gd name="T63" fmla="*/ 2147483647 h 368"/>
              <a:gd name="T64" fmla="*/ 2147483647 w 520"/>
              <a:gd name="T65" fmla="*/ 2147483647 h 368"/>
              <a:gd name="T66" fmla="*/ 2147483647 w 520"/>
              <a:gd name="T67" fmla="*/ 2147483647 h 368"/>
              <a:gd name="T68" fmla="*/ 2147483647 w 520"/>
              <a:gd name="T69" fmla="*/ 2147483647 h 3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20"/>
              <a:gd name="T106" fmla="*/ 0 h 368"/>
              <a:gd name="T107" fmla="*/ 520 w 520"/>
              <a:gd name="T108" fmla="*/ 368 h 36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20" h="368">
                <a:moveTo>
                  <a:pt x="360" y="320"/>
                </a:moveTo>
                <a:lnTo>
                  <a:pt x="352" y="312"/>
                </a:lnTo>
                <a:lnTo>
                  <a:pt x="352" y="296"/>
                </a:lnTo>
                <a:lnTo>
                  <a:pt x="384" y="288"/>
                </a:lnTo>
                <a:lnTo>
                  <a:pt x="408" y="272"/>
                </a:lnTo>
                <a:lnTo>
                  <a:pt x="424" y="256"/>
                </a:lnTo>
                <a:lnTo>
                  <a:pt x="432" y="208"/>
                </a:lnTo>
                <a:lnTo>
                  <a:pt x="456" y="200"/>
                </a:lnTo>
                <a:lnTo>
                  <a:pt x="464" y="160"/>
                </a:lnTo>
                <a:lnTo>
                  <a:pt x="496" y="168"/>
                </a:lnTo>
                <a:lnTo>
                  <a:pt x="504" y="144"/>
                </a:lnTo>
                <a:lnTo>
                  <a:pt x="520" y="136"/>
                </a:lnTo>
                <a:lnTo>
                  <a:pt x="520" y="120"/>
                </a:lnTo>
                <a:lnTo>
                  <a:pt x="488" y="112"/>
                </a:lnTo>
                <a:lnTo>
                  <a:pt x="456" y="96"/>
                </a:lnTo>
                <a:lnTo>
                  <a:pt x="416" y="96"/>
                </a:lnTo>
                <a:lnTo>
                  <a:pt x="400" y="56"/>
                </a:lnTo>
                <a:lnTo>
                  <a:pt x="384" y="24"/>
                </a:lnTo>
                <a:lnTo>
                  <a:pt x="368" y="24"/>
                </a:lnTo>
                <a:lnTo>
                  <a:pt x="328" y="40"/>
                </a:lnTo>
                <a:lnTo>
                  <a:pt x="296" y="0"/>
                </a:lnTo>
                <a:lnTo>
                  <a:pt x="248" y="16"/>
                </a:lnTo>
                <a:lnTo>
                  <a:pt x="200" y="32"/>
                </a:lnTo>
                <a:lnTo>
                  <a:pt x="184" y="64"/>
                </a:lnTo>
                <a:lnTo>
                  <a:pt x="192" y="96"/>
                </a:lnTo>
                <a:lnTo>
                  <a:pt x="160" y="96"/>
                </a:lnTo>
                <a:lnTo>
                  <a:pt x="136" y="96"/>
                </a:lnTo>
                <a:lnTo>
                  <a:pt x="112" y="96"/>
                </a:lnTo>
                <a:lnTo>
                  <a:pt x="88" y="80"/>
                </a:lnTo>
                <a:lnTo>
                  <a:pt x="56" y="88"/>
                </a:lnTo>
                <a:lnTo>
                  <a:pt x="16" y="104"/>
                </a:lnTo>
                <a:lnTo>
                  <a:pt x="0" y="136"/>
                </a:lnTo>
                <a:lnTo>
                  <a:pt x="16" y="152"/>
                </a:lnTo>
                <a:lnTo>
                  <a:pt x="24" y="168"/>
                </a:lnTo>
                <a:lnTo>
                  <a:pt x="56" y="168"/>
                </a:lnTo>
                <a:lnTo>
                  <a:pt x="80" y="168"/>
                </a:lnTo>
                <a:lnTo>
                  <a:pt x="104" y="200"/>
                </a:lnTo>
                <a:lnTo>
                  <a:pt x="80" y="200"/>
                </a:lnTo>
                <a:lnTo>
                  <a:pt x="64" y="200"/>
                </a:lnTo>
                <a:lnTo>
                  <a:pt x="56" y="208"/>
                </a:lnTo>
                <a:lnTo>
                  <a:pt x="64" y="240"/>
                </a:lnTo>
                <a:lnTo>
                  <a:pt x="80" y="256"/>
                </a:lnTo>
                <a:lnTo>
                  <a:pt x="80" y="288"/>
                </a:lnTo>
                <a:lnTo>
                  <a:pt x="96" y="304"/>
                </a:lnTo>
                <a:lnTo>
                  <a:pt x="96" y="336"/>
                </a:lnTo>
                <a:lnTo>
                  <a:pt x="96" y="328"/>
                </a:lnTo>
                <a:lnTo>
                  <a:pt x="120" y="320"/>
                </a:lnTo>
                <a:lnTo>
                  <a:pt x="136" y="320"/>
                </a:lnTo>
                <a:lnTo>
                  <a:pt x="152" y="328"/>
                </a:lnTo>
                <a:lnTo>
                  <a:pt x="168" y="344"/>
                </a:lnTo>
                <a:lnTo>
                  <a:pt x="184" y="344"/>
                </a:lnTo>
                <a:lnTo>
                  <a:pt x="184" y="360"/>
                </a:lnTo>
                <a:lnTo>
                  <a:pt x="192" y="360"/>
                </a:lnTo>
                <a:lnTo>
                  <a:pt x="208" y="368"/>
                </a:lnTo>
                <a:lnTo>
                  <a:pt x="216" y="360"/>
                </a:lnTo>
                <a:lnTo>
                  <a:pt x="232" y="352"/>
                </a:lnTo>
                <a:lnTo>
                  <a:pt x="240" y="328"/>
                </a:lnTo>
                <a:lnTo>
                  <a:pt x="256" y="336"/>
                </a:lnTo>
                <a:lnTo>
                  <a:pt x="264" y="336"/>
                </a:lnTo>
                <a:lnTo>
                  <a:pt x="272" y="344"/>
                </a:lnTo>
                <a:lnTo>
                  <a:pt x="288" y="336"/>
                </a:lnTo>
                <a:lnTo>
                  <a:pt x="296" y="328"/>
                </a:lnTo>
                <a:lnTo>
                  <a:pt x="312" y="320"/>
                </a:lnTo>
                <a:lnTo>
                  <a:pt x="320" y="336"/>
                </a:lnTo>
                <a:lnTo>
                  <a:pt x="328" y="336"/>
                </a:lnTo>
                <a:lnTo>
                  <a:pt x="344" y="328"/>
                </a:lnTo>
                <a:lnTo>
                  <a:pt x="352" y="328"/>
                </a:lnTo>
                <a:lnTo>
                  <a:pt x="352" y="336"/>
                </a:lnTo>
                <a:lnTo>
                  <a:pt x="360" y="328"/>
                </a:lnTo>
                <a:lnTo>
                  <a:pt x="360" y="3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3" name="Freeform 691"/>
          <p:cNvSpPr>
            <a:spLocks/>
          </p:cNvSpPr>
          <p:nvPr/>
        </p:nvSpPr>
        <p:spPr bwMode="auto">
          <a:xfrm>
            <a:off x="4870027" y="3339499"/>
            <a:ext cx="21590" cy="11362"/>
          </a:xfrm>
          <a:custGeom>
            <a:avLst/>
            <a:gdLst>
              <a:gd name="T0" fmla="*/ 0 w 16"/>
              <a:gd name="T1" fmla="*/ 0 h 8"/>
              <a:gd name="T2" fmla="*/ 0 w 16"/>
              <a:gd name="T3" fmla="*/ 2147483647 h 8"/>
              <a:gd name="T4" fmla="*/ 2147483647 w 16"/>
              <a:gd name="T5" fmla="*/ 2147483647 h 8"/>
              <a:gd name="T6" fmla="*/ 2147483647 w 16"/>
              <a:gd name="T7" fmla="*/ 2147483647 h 8"/>
              <a:gd name="T8" fmla="*/ 0 w 16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8"/>
              <a:gd name="T17" fmla="*/ 16 w 16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8">
                <a:moveTo>
                  <a:pt x="0" y="0"/>
                </a:moveTo>
                <a:lnTo>
                  <a:pt x="0" y="8"/>
                </a:lnTo>
                <a:lnTo>
                  <a:pt x="16" y="8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4" name="Freeform 692"/>
          <p:cNvSpPr>
            <a:spLocks/>
          </p:cNvSpPr>
          <p:nvPr/>
        </p:nvSpPr>
        <p:spPr bwMode="auto">
          <a:xfrm>
            <a:off x="4291681" y="3072482"/>
            <a:ext cx="11362" cy="1136"/>
          </a:xfrm>
          <a:custGeom>
            <a:avLst/>
            <a:gdLst>
              <a:gd name="T0" fmla="*/ 0 w 8"/>
              <a:gd name="T1" fmla="*/ 0 h 1943"/>
              <a:gd name="T2" fmla="*/ 2147483647 w 8"/>
              <a:gd name="T3" fmla="*/ 0 h 1943"/>
              <a:gd name="T4" fmla="*/ 0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5" name="Freeform 693"/>
          <p:cNvSpPr>
            <a:spLocks/>
          </p:cNvSpPr>
          <p:nvPr/>
        </p:nvSpPr>
        <p:spPr bwMode="auto">
          <a:xfrm>
            <a:off x="4870027" y="3339499"/>
            <a:ext cx="21590" cy="11362"/>
          </a:xfrm>
          <a:custGeom>
            <a:avLst/>
            <a:gdLst>
              <a:gd name="T0" fmla="*/ 0 w 16"/>
              <a:gd name="T1" fmla="*/ 0 h 8"/>
              <a:gd name="T2" fmla="*/ 0 w 16"/>
              <a:gd name="T3" fmla="*/ 2147483647 h 8"/>
              <a:gd name="T4" fmla="*/ 2147483647 w 16"/>
              <a:gd name="T5" fmla="*/ 2147483647 h 8"/>
              <a:gd name="T6" fmla="*/ 2147483647 w 16"/>
              <a:gd name="T7" fmla="*/ 2147483647 h 8"/>
              <a:gd name="T8" fmla="*/ 0 w 16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8"/>
              <a:gd name="T17" fmla="*/ 16 w 16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8">
                <a:moveTo>
                  <a:pt x="0" y="0"/>
                </a:moveTo>
                <a:lnTo>
                  <a:pt x="0" y="8"/>
                </a:lnTo>
                <a:lnTo>
                  <a:pt x="16" y="8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6" name="Rectangle 694"/>
          <p:cNvSpPr>
            <a:spLocks noChangeArrowheads="1"/>
          </p:cNvSpPr>
          <p:nvPr/>
        </p:nvSpPr>
        <p:spPr bwMode="auto">
          <a:xfrm>
            <a:off x="4291681" y="3072482"/>
            <a:ext cx="11362" cy="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50000"/>
              </a:spcBef>
            </a:pPr>
            <a:endParaRPr lang="en-US">
              <a:solidFill>
                <a:srgbClr val="4D4D4D"/>
              </a:solidFill>
              <a:ea typeface="MS PGothic" panose="020B0600070205080204" pitchFamily="34" charset="-128"/>
            </a:endParaRPr>
          </a:p>
        </p:txBody>
      </p:sp>
      <p:sp>
        <p:nvSpPr>
          <p:cNvPr id="407" name="Freeform 695"/>
          <p:cNvSpPr>
            <a:spLocks/>
          </p:cNvSpPr>
          <p:nvPr/>
        </p:nvSpPr>
        <p:spPr bwMode="auto">
          <a:xfrm>
            <a:off x="4168966" y="3072482"/>
            <a:ext cx="134076" cy="55676"/>
          </a:xfrm>
          <a:custGeom>
            <a:avLst/>
            <a:gdLst>
              <a:gd name="T0" fmla="*/ 2147483647 w 96"/>
              <a:gd name="T1" fmla="*/ 2147483647 h 40"/>
              <a:gd name="T2" fmla="*/ 2147483647 w 96"/>
              <a:gd name="T3" fmla="*/ 2147483647 h 40"/>
              <a:gd name="T4" fmla="*/ 2147483647 w 96"/>
              <a:gd name="T5" fmla="*/ 2147483647 h 40"/>
              <a:gd name="T6" fmla="*/ 2147483647 w 96"/>
              <a:gd name="T7" fmla="*/ 0 h 40"/>
              <a:gd name="T8" fmla="*/ 2147483647 w 96"/>
              <a:gd name="T9" fmla="*/ 0 h 40"/>
              <a:gd name="T10" fmla="*/ 2147483647 w 96"/>
              <a:gd name="T11" fmla="*/ 0 h 40"/>
              <a:gd name="T12" fmla="*/ 2147483647 w 96"/>
              <a:gd name="T13" fmla="*/ 0 h 40"/>
              <a:gd name="T14" fmla="*/ 2147483647 w 96"/>
              <a:gd name="T15" fmla="*/ 2147483647 h 40"/>
              <a:gd name="T16" fmla="*/ 2147483647 w 96"/>
              <a:gd name="T17" fmla="*/ 2147483647 h 40"/>
              <a:gd name="T18" fmla="*/ 2147483647 w 96"/>
              <a:gd name="T19" fmla="*/ 2147483647 h 40"/>
              <a:gd name="T20" fmla="*/ 2147483647 w 96"/>
              <a:gd name="T21" fmla="*/ 2147483647 h 40"/>
              <a:gd name="T22" fmla="*/ 2147483647 w 96"/>
              <a:gd name="T23" fmla="*/ 2147483647 h 40"/>
              <a:gd name="T24" fmla="*/ 2147483647 w 96"/>
              <a:gd name="T25" fmla="*/ 2147483647 h 40"/>
              <a:gd name="T26" fmla="*/ 2147483647 w 96"/>
              <a:gd name="T27" fmla="*/ 2147483647 h 40"/>
              <a:gd name="T28" fmla="*/ 2147483647 w 96"/>
              <a:gd name="T29" fmla="*/ 2147483647 h 40"/>
              <a:gd name="T30" fmla="*/ 0 w 96"/>
              <a:gd name="T31" fmla="*/ 2147483647 h 40"/>
              <a:gd name="T32" fmla="*/ 2147483647 w 96"/>
              <a:gd name="T33" fmla="*/ 2147483647 h 40"/>
              <a:gd name="T34" fmla="*/ 2147483647 w 96"/>
              <a:gd name="T35" fmla="*/ 2147483647 h 40"/>
              <a:gd name="T36" fmla="*/ 2147483647 w 96"/>
              <a:gd name="T37" fmla="*/ 2147483647 h 40"/>
              <a:gd name="T38" fmla="*/ 2147483647 w 96"/>
              <a:gd name="T39" fmla="*/ 2147483647 h 40"/>
              <a:gd name="T40" fmla="*/ 2147483647 w 96"/>
              <a:gd name="T41" fmla="*/ 2147483647 h 40"/>
              <a:gd name="T42" fmla="*/ 2147483647 w 96"/>
              <a:gd name="T43" fmla="*/ 2147483647 h 40"/>
              <a:gd name="T44" fmla="*/ 2147483647 w 96"/>
              <a:gd name="T45" fmla="*/ 2147483647 h 40"/>
              <a:gd name="T46" fmla="*/ 2147483647 w 96"/>
              <a:gd name="T47" fmla="*/ 2147483647 h 4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96"/>
              <a:gd name="T73" fmla="*/ 0 h 40"/>
              <a:gd name="T74" fmla="*/ 96 w 96"/>
              <a:gd name="T75" fmla="*/ 40 h 4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96" h="40">
                <a:moveTo>
                  <a:pt x="96" y="24"/>
                </a:moveTo>
                <a:lnTo>
                  <a:pt x="96" y="16"/>
                </a:lnTo>
                <a:lnTo>
                  <a:pt x="96" y="8"/>
                </a:lnTo>
                <a:lnTo>
                  <a:pt x="96" y="0"/>
                </a:lnTo>
                <a:lnTo>
                  <a:pt x="88" y="0"/>
                </a:lnTo>
                <a:lnTo>
                  <a:pt x="72" y="0"/>
                </a:lnTo>
                <a:lnTo>
                  <a:pt x="56" y="0"/>
                </a:lnTo>
                <a:lnTo>
                  <a:pt x="56" y="8"/>
                </a:lnTo>
                <a:lnTo>
                  <a:pt x="48" y="8"/>
                </a:lnTo>
                <a:lnTo>
                  <a:pt x="48" y="16"/>
                </a:lnTo>
                <a:lnTo>
                  <a:pt x="48" y="24"/>
                </a:lnTo>
                <a:lnTo>
                  <a:pt x="40" y="24"/>
                </a:lnTo>
                <a:lnTo>
                  <a:pt x="24" y="24"/>
                </a:lnTo>
                <a:lnTo>
                  <a:pt x="16" y="24"/>
                </a:lnTo>
                <a:lnTo>
                  <a:pt x="8" y="24"/>
                </a:lnTo>
                <a:lnTo>
                  <a:pt x="0" y="24"/>
                </a:lnTo>
                <a:lnTo>
                  <a:pt x="8" y="32"/>
                </a:lnTo>
                <a:lnTo>
                  <a:pt x="16" y="40"/>
                </a:lnTo>
                <a:lnTo>
                  <a:pt x="24" y="40"/>
                </a:lnTo>
                <a:lnTo>
                  <a:pt x="40" y="40"/>
                </a:lnTo>
                <a:lnTo>
                  <a:pt x="56" y="40"/>
                </a:lnTo>
                <a:lnTo>
                  <a:pt x="72" y="40"/>
                </a:lnTo>
                <a:lnTo>
                  <a:pt x="88" y="32"/>
                </a:lnTo>
                <a:lnTo>
                  <a:pt x="9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8" name="Freeform 696"/>
          <p:cNvSpPr>
            <a:spLocks/>
          </p:cNvSpPr>
          <p:nvPr/>
        </p:nvSpPr>
        <p:spPr bwMode="auto">
          <a:xfrm>
            <a:off x="3923539" y="3005445"/>
            <a:ext cx="223839" cy="234066"/>
          </a:xfrm>
          <a:custGeom>
            <a:avLst/>
            <a:gdLst>
              <a:gd name="T0" fmla="*/ 2147483647 w 161"/>
              <a:gd name="T1" fmla="*/ 2147483647 h 168"/>
              <a:gd name="T2" fmla="*/ 2147483647 w 161"/>
              <a:gd name="T3" fmla="*/ 2147483647 h 168"/>
              <a:gd name="T4" fmla="*/ 2147483647 w 161"/>
              <a:gd name="T5" fmla="*/ 2147483647 h 168"/>
              <a:gd name="T6" fmla="*/ 2147483647 w 161"/>
              <a:gd name="T7" fmla="*/ 2147483647 h 168"/>
              <a:gd name="T8" fmla="*/ 2147483647 w 161"/>
              <a:gd name="T9" fmla="*/ 2147483647 h 168"/>
              <a:gd name="T10" fmla="*/ 2147483647 w 161"/>
              <a:gd name="T11" fmla="*/ 2147483647 h 168"/>
              <a:gd name="T12" fmla="*/ 2147483647 w 161"/>
              <a:gd name="T13" fmla="*/ 2147483647 h 168"/>
              <a:gd name="T14" fmla="*/ 2147483647 w 161"/>
              <a:gd name="T15" fmla="*/ 2147483647 h 168"/>
              <a:gd name="T16" fmla="*/ 2147483647 w 161"/>
              <a:gd name="T17" fmla="*/ 2147483647 h 168"/>
              <a:gd name="T18" fmla="*/ 2147483647 w 161"/>
              <a:gd name="T19" fmla="*/ 2147483647 h 168"/>
              <a:gd name="T20" fmla="*/ 2147483647 w 161"/>
              <a:gd name="T21" fmla="*/ 2147483647 h 168"/>
              <a:gd name="T22" fmla="*/ 2147483647 w 161"/>
              <a:gd name="T23" fmla="*/ 2147483647 h 168"/>
              <a:gd name="T24" fmla="*/ 2147483647 w 161"/>
              <a:gd name="T25" fmla="*/ 2147483647 h 168"/>
              <a:gd name="T26" fmla="*/ 2147483647 w 161"/>
              <a:gd name="T27" fmla="*/ 2147483647 h 168"/>
              <a:gd name="T28" fmla="*/ 2147483647 w 161"/>
              <a:gd name="T29" fmla="*/ 2147483647 h 168"/>
              <a:gd name="T30" fmla="*/ 2147483647 w 161"/>
              <a:gd name="T31" fmla="*/ 2147483647 h 168"/>
              <a:gd name="T32" fmla="*/ 2147483647 w 161"/>
              <a:gd name="T33" fmla="*/ 0 h 168"/>
              <a:gd name="T34" fmla="*/ 2147483647 w 161"/>
              <a:gd name="T35" fmla="*/ 2147483647 h 168"/>
              <a:gd name="T36" fmla="*/ 2147483647 w 161"/>
              <a:gd name="T37" fmla="*/ 2147483647 h 168"/>
              <a:gd name="T38" fmla="*/ 2147483647 w 161"/>
              <a:gd name="T39" fmla="*/ 2147483647 h 168"/>
              <a:gd name="T40" fmla="*/ 2147483647 w 161"/>
              <a:gd name="T41" fmla="*/ 2147483647 h 168"/>
              <a:gd name="T42" fmla="*/ 2147483647 w 161"/>
              <a:gd name="T43" fmla="*/ 2147483647 h 168"/>
              <a:gd name="T44" fmla="*/ 2147483647 w 161"/>
              <a:gd name="T45" fmla="*/ 2147483647 h 168"/>
              <a:gd name="T46" fmla="*/ 2147483647 w 161"/>
              <a:gd name="T47" fmla="*/ 2147483647 h 168"/>
              <a:gd name="T48" fmla="*/ 2147483647 w 161"/>
              <a:gd name="T49" fmla="*/ 2147483647 h 168"/>
              <a:gd name="T50" fmla="*/ 2147483647 w 161"/>
              <a:gd name="T51" fmla="*/ 2147483647 h 168"/>
              <a:gd name="T52" fmla="*/ 2147483647 w 161"/>
              <a:gd name="T53" fmla="*/ 2147483647 h 168"/>
              <a:gd name="T54" fmla="*/ 2147483647 w 161"/>
              <a:gd name="T55" fmla="*/ 2147483647 h 168"/>
              <a:gd name="T56" fmla="*/ 2147483647 w 161"/>
              <a:gd name="T57" fmla="*/ 2147483647 h 168"/>
              <a:gd name="T58" fmla="*/ 0 w 161"/>
              <a:gd name="T59" fmla="*/ 2147483647 h 168"/>
              <a:gd name="T60" fmla="*/ 0 w 161"/>
              <a:gd name="T61" fmla="*/ 2147483647 h 168"/>
              <a:gd name="T62" fmla="*/ 2147483647 w 161"/>
              <a:gd name="T63" fmla="*/ 2147483647 h 168"/>
              <a:gd name="T64" fmla="*/ 2147483647 w 161"/>
              <a:gd name="T65" fmla="*/ 2147483647 h 168"/>
              <a:gd name="T66" fmla="*/ 2147483647 w 161"/>
              <a:gd name="T67" fmla="*/ 2147483647 h 168"/>
              <a:gd name="T68" fmla="*/ 2147483647 w 161"/>
              <a:gd name="T69" fmla="*/ 2147483647 h 168"/>
              <a:gd name="T70" fmla="*/ 2147483647 w 161"/>
              <a:gd name="T71" fmla="*/ 2147483647 h 168"/>
              <a:gd name="T72" fmla="*/ 2147483647 w 161"/>
              <a:gd name="T73" fmla="*/ 2147483647 h 168"/>
              <a:gd name="T74" fmla="*/ 2147483647 w 161"/>
              <a:gd name="T75" fmla="*/ 2147483647 h 168"/>
              <a:gd name="T76" fmla="*/ 2147483647 w 161"/>
              <a:gd name="T77" fmla="*/ 2147483647 h 168"/>
              <a:gd name="T78" fmla="*/ 2147483647 w 161"/>
              <a:gd name="T79" fmla="*/ 2147483647 h 168"/>
              <a:gd name="T80" fmla="*/ 2147483647 w 161"/>
              <a:gd name="T81" fmla="*/ 2147483647 h 168"/>
              <a:gd name="T82" fmla="*/ 2147483647 w 161"/>
              <a:gd name="T83" fmla="*/ 2147483647 h 168"/>
              <a:gd name="T84" fmla="*/ 2147483647 w 161"/>
              <a:gd name="T85" fmla="*/ 2147483647 h 168"/>
              <a:gd name="T86" fmla="*/ 2147483647 w 161"/>
              <a:gd name="T87" fmla="*/ 2147483647 h 168"/>
              <a:gd name="T88" fmla="*/ 2147483647 w 161"/>
              <a:gd name="T89" fmla="*/ 2147483647 h 168"/>
              <a:gd name="T90" fmla="*/ 2147483647 w 161"/>
              <a:gd name="T91" fmla="*/ 2147483647 h 168"/>
              <a:gd name="T92" fmla="*/ 2147483647 w 161"/>
              <a:gd name="T93" fmla="*/ 2147483647 h 168"/>
              <a:gd name="T94" fmla="*/ 2147483647 w 161"/>
              <a:gd name="T95" fmla="*/ 2147483647 h 168"/>
              <a:gd name="T96" fmla="*/ 2147483647 w 161"/>
              <a:gd name="T97" fmla="*/ 2147483647 h 168"/>
              <a:gd name="T98" fmla="*/ 2147483647 w 161"/>
              <a:gd name="T99" fmla="*/ 2147483647 h 168"/>
              <a:gd name="T100" fmla="*/ 2147483647 w 161"/>
              <a:gd name="T101" fmla="*/ 2147483647 h 168"/>
              <a:gd name="T102" fmla="*/ 2147483647 w 161"/>
              <a:gd name="T103" fmla="*/ 2147483647 h 1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1"/>
              <a:gd name="T157" fmla="*/ 0 h 168"/>
              <a:gd name="T158" fmla="*/ 161 w 161"/>
              <a:gd name="T159" fmla="*/ 168 h 1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1" h="168">
                <a:moveTo>
                  <a:pt x="145" y="120"/>
                </a:moveTo>
                <a:lnTo>
                  <a:pt x="153" y="112"/>
                </a:lnTo>
                <a:lnTo>
                  <a:pt x="153" y="104"/>
                </a:lnTo>
                <a:lnTo>
                  <a:pt x="145" y="96"/>
                </a:lnTo>
                <a:lnTo>
                  <a:pt x="137" y="96"/>
                </a:lnTo>
                <a:lnTo>
                  <a:pt x="137" y="88"/>
                </a:lnTo>
                <a:lnTo>
                  <a:pt x="153" y="72"/>
                </a:lnTo>
                <a:lnTo>
                  <a:pt x="153" y="56"/>
                </a:lnTo>
                <a:lnTo>
                  <a:pt x="161" y="48"/>
                </a:lnTo>
                <a:lnTo>
                  <a:pt x="153" y="40"/>
                </a:lnTo>
                <a:lnTo>
                  <a:pt x="145" y="40"/>
                </a:lnTo>
                <a:lnTo>
                  <a:pt x="128" y="32"/>
                </a:lnTo>
                <a:lnTo>
                  <a:pt x="120" y="24"/>
                </a:lnTo>
                <a:lnTo>
                  <a:pt x="112" y="24"/>
                </a:lnTo>
                <a:lnTo>
                  <a:pt x="104" y="16"/>
                </a:lnTo>
                <a:lnTo>
                  <a:pt x="96" y="8"/>
                </a:lnTo>
                <a:lnTo>
                  <a:pt x="96" y="0"/>
                </a:lnTo>
                <a:lnTo>
                  <a:pt x="88" y="8"/>
                </a:lnTo>
                <a:lnTo>
                  <a:pt x="80" y="24"/>
                </a:lnTo>
                <a:lnTo>
                  <a:pt x="72" y="24"/>
                </a:lnTo>
                <a:lnTo>
                  <a:pt x="64" y="40"/>
                </a:lnTo>
                <a:lnTo>
                  <a:pt x="48" y="40"/>
                </a:lnTo>
                <a:lnTo>
                  <a:pt x="48" y="32"/>
                </a:lnTo>
                <a:lnTo>
                  <a:pt x="40" y="32"/>
                </a:lnTo>
                <a:lnTo>
                  <a:pt x="40" y="40"/>
                </a:lnTo>
                <a:lnTo>
                  <a:pt x="40" y="48"/>
                </a:lnTo>
                <a:lnTo>
                  <a:pt x="32" y="48"/>
                </a:lnTo>
                <a:lnTo>
                  <a:pt x="24" y="48"/>
                </a:lnTo>
                <a:lnTo>
                  <a:pt x="16" y="48"/>
                </a:lnTo>
                <a:lnTo>
                  <a:pt x="0" y="56"/>
                </a:lnTo>
                <a:lnTo>
                  <a:pt x="0" y="64"/>
                </a:lnTo>
                <a:lnTo>
                  <a:pt x="16" y="72"/>
                </a:lnTo>
                <a:lnTo>
                  <a:pt x="32" y="72"/>
                </a:lnTo>
                <a:lnTo>
                  <a:pt x="32" y="80"/>
                </a:lnTo>
                <a:lnTo>
                  <a:pt x="40" y="88"/>
                </a:lnTo>
                <a:lnTo>
                  <a:pt x="40" y="104"/>
                </a:lnTo>
                <a:lnTo>
                  <a:pt x="48" y="104"/>
                </a:lnTo>
                <a:lnTo>
                  <a:pt x="48" y="120"/>
                </a:lnTo>
                <a:lnTo>
                  <a:pt x="40" y="152"/>
                </a:lnTo>
                <a:lnTo>
                  <a:pt x="48" y="160"/>
                </a:lnTo>
                <a:lnTo>
                  <a:pt x="56" y="160"/>
                </a:lnTo>
                <a:lnTo>
                  <a:pt x="72" y="160"/>
                </a:lnTo>
                <a:lnTo>
                  <a:pt x="80" y="160"/>
                </a:lnTo>
                <a:lnTo>
                  <a:pt x="88" y="168"/>
                </a:lnTo>
                <a:lnTo>
                  <a:pt x="96" y="168"/>
                </a:lnTo>
                <a:lnTo>
                  <a:pt x="104" y="152"/>
                </a:lnTo>
                <a:lnTo>
                  <a:pt x="112" y="152"/>
                </a:lnTo>
                <a:lnTo>
                  <a:pt x="128" y="152"/>
                </a:lnTo>
                <a:lnTo>
                  <a:pt x="153" y="136"/>
                </a:lnTo>
                <a:lnTo>
                  <a:pt x="161" y="136"/>
                </a:lnTo>
                <a:lnTo>
                  <a:pt x="153" y="128"/>
                </a:lnTo>
                <a:lnTo>
                  <a:pt x="145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9" name="Freeform 697"/>
          <p:cNvSpPr>
            <a:spLocks/>
          </p:cNvSpPr>
          <p:nvPr/>
        </p:nvSpPr>
        <p:spPr bwMode="auto">
          <a:xfrm>
            <a:off x="4124653" y="3128158"/>
            <a:ext cx="211340" cy="199978"/>
          </a:xfrm>
          <a:custGeom>
            <a:avLst/>
            <a:gdLst>
              <a:gd name="T0" fmla="*/ 2147483647 w 152"/>
              <a:gd name="T1" fmla="*/ 0 h 144"/>
              <a:gd name="T2" fmla="*/ 2147483647 w 152"/>
              <a:gd name="T3" fmla="*/ 0 h 144"/>
              <a:gd name="T4" fmla="*/ 2147483647 w 152"/>
              <a:gd name="T5" fmla="*/ 0 h 144"/>
              <a:gd name="T6" fmla="*/ 2147483647 w 152"/>
              <a:gd name="T7" fmla="*/ 0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0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2147483647 w 152"/>
              <a:gd name="T23" fmla="*/ 2147483647 h 144"/>
              <a:gd name="T24" fmla="*/ 2147483647 w 152"/>
              <a:gd name="T25" fmla="*/ 2147483647 h 144"/>
              <a:gd name="T26" fmla="*/ 2147483647 w 152"/>
              <a:gd name="T27" fmla="*/ 2147483647 h 144"/>
              <a:gd name="T28" fmla="*/ 2147483647 w 152"/>
              <a:gd name="T29" fmla="*/ 2147483647 h 144"/>
              <a:gd name="T30" fmla="*/ 2147483647 w 152"/>
              <a:gd name="T31" fmla="*/ 2147483647 h 144"/>
              <a:gd name="T32" fmla="*/ 2147483647 w 152"/>
              <a:gd name="T33" fmla="*/ 2147483647 h 144"/>
              <a:gd name="T34" fmla="*/ 2147483647 w 152"/>
              <a:gd name="T35" fmla="*/ 2147483647 h 144"/>
              <a:gd name="T36" fmla="*/ 2147483647 w 152"/>
              <a:gd name="T37" fmla="*/ 2147483647 h 144"/>
              <a:gd name="T38" fmla="*/ 2147483647 w 152"/>
              <a:gd name="T39" fmla="*/ 2147483647 h 144"/>
              <a:gd name="T40" fmla="*/ 2147483647 w 152"/>
              <a:gd name="T41" fmla="*/ 2147483647 h 144"/>
              <a:gd name="T42" fmla="*/ 2147483647 w 152"/>
              <a:gd name="T43" fmla="*/ 2147483647 h 144"/>
              <a:gd name="T44" fmla="*/ 2147483647 w 152"/>
              <a:gd name="T45" fmla="*/ 2147483647 h 144"/>
              <a:gd name="T46" fmla="*/ 2147483647 w 152"/>
              <a:gd name="T47" fmla="*/ 2147483647 h 144"/>
              <a:gd name="T48" fmla="*/ 2147483647 w 152"/>
              <a:gd name="T49" fmla="*/ 2147483647 h 144"/>
              <a:gd name="T50" fmla="*/ 2147483647 w 152"/>
              <a:gd name="T51" fmla="*/ 2147483647 h 144"/>
              <a:gd name="T52" fmla="*/ 2147483647 w 152"/>
              <a:gd name="T53" fmla="*/ 2147483647 h 144"/>
              <a:gd name="T54" fmla="*/ 2147483647 w 152"/>
              <a:gd name="T55" fmla="*/ 2147483647 h 144"/>
              <a:gd name="T56" fmla="*/ 2147483647 w 152"/>
              <a:gd name="T57" fmla="*/ 2147483647 h 144"/>
              <a:gd name="T58" fmla="*/ 2147483647 w 152"/>
              <a:gd name="T59" fmla="*/ 2147483647 h 144"/>
              <a:gd name="T60" fmla="*/ 2147483647 w 152"/>
              <a:gd name="T61" fmla="*/ 0 h 14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52"/>
              <a:gd name="T94" fmla="*/ 0 h 144"/>
              <a:gd name="T95" fmla="*/ 152 w 152"/>
              <a:gd name="T96" fmla="*/ 144 h 14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52" h="144">
                <a:moveTo>
                  <a:pt x="88" y="0"/>
                </a:moveTo>
                <a:lnTo>
                  <a:pt x="72" y="0"/>
                </a:lnTo>
                <a:lnTo>
                  <a:pt x="56" y="0"/>
                </a:lnTo>
                <a:lnTo>
                  <a:pt x="48" y="0"/>
                </a:lnTo>
                <a:lnTo>
                  <a:pt x="40" y="8"/>
                </a:lnTo>
                <a:lnTo>
                  <a:pt x="24" y="8"/>
                </a:lnTo>
                <a:lnTo>
                  <a:pt x="8" y="16"/>
                </a:lnTo>
                <a:lnTo>
                  <a:pt x="8" y="24"/>
                </a:lnTo>
                <a:lnTo>
                  <a:pt x="0" y="32"/>
                </a:lnTo>
                <a:lnTo>
                  <a:pt x="8" y="40"/>
                </a:lnTo>
                <a:lnTo>
                  <a:pt x="16" y="48"/>
                </a:lnTo>
                <a:lnTo>
                  <a:pt x="24" y="40"/>
                </a:lnTo>
                <a:lnTo>
                  <a:pt x="40" y="48"/>
                </a:lnTo>
                <a:lnTo>
                  <a:pt x="56" y="72"/>
                </a:lnTo>
                <a:lnTo>
                  <a:pt x="64" y="88"/>
                </a:lnTo>
                <a:lnTo>
                  <a:pt x="96" y="104"/>
                </a:lnTo>
                <a:lnTo>
                  <a:pt x="112" y="128"/>
                </a:lnTo>
                <a:lnTo>
                  <a:pt x="120" y="144"/>
                </a:lnTo>
                <a:lnTo>
                  <a:pt x="128" y="128"/>
                </a:lnTo>
                <a:lnTo>
                  <a:pt x="128" y="112"/>
                </a:lnTo>
                <a:lnTo>
                  <a:pt x="144" y="120"/>
                </a:lnTo>
                <a:lnTo>
                  <a:pt x="152" y="120"/>
                </a:lnTo>
                <a:lnTo>
                  <a:pt x="128" y="96"/>
                </a:lnTo>
                <a:lnTo>
                  <a:pt x="112" y="88"/>
                </a:lnTo>
                <a:lnTo>
                  <a:pt x="104" y="80"/>
                </a:lnTo>
                <a:lnTo>
                  <a:pt x="88" y="56"/>
                </a:lnTo>
                <a:lnTo>
                  <a:pt x="80" y="40"/>
                </a:lnTo>
                <a:lnTo>
                  <a:pt x="80" y="24"/>
                </a:lnTo>
                <a:lnTo>
                  <a:pt x="88" y="24"/>
                </a:lnTo>
                <a:lnTo>
                  <a:pt x="88" y="16"/>
                </a:lnTo>
                <a:lnTo>
                  <a:pt x="8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0" name="Freeform 698"/>
          <p:cNvSpPr>
            <a:spLocks/>
          </p:cNvSpPr>
          <p:nvPr/>
        </p:nvSpPr>
        <p:spPr bwMode="auto">
          <a:xfrm>
            <a:off x="4100793" y="2894092"/>
            <a:ext cx="168164" cy="211340"/>
          </a:xfrm>
          <a:custGeom>
            <a:avLst/>
            <a:gdLst>
              <a:gd name="T0" fmla="*/ 2147483647 w 121"/>
              <a:gd name="T1" fmla="*/ 2147483647 h 152"/>
              <a:gd name="T2" fmla="*/ 2147483647 w 121"/>
              <a:gd name="T3" fmla="*/ 2147483647 h 152"/>
              <a:gd name="T4" fmla="*/ 2147483647 w 121"/>
              <a:gd name="T5" fmla="*/ 2147483647 h 152"/>
              <a:gd name="T6" fmla="*/ 2147483647 w 121"/>
              <a:gd name="T7" fmla="*/ 2147483647 h 152"/>
              <a:gd name="T8" fmla="*/ 2147483647 w 121"/>
              <a:gd name="T9" fmla="*/ 2147483647 h 152"/>
              <a:gd name="T10" fmla="*/ 2147483647 w 121"/>
              <a:gd name="T11" fmla="*/ 2147483647 h 152"/>
              <a:gd name="T12" fmla="*/ 2147483647 w 121"/>
              <a:gd name="T13" fmla="*/ 2147483647 h 152"/>
              <a:gd name="T14" fmla="*/ 2147483647 w 121"/>
              <a:gd name="T15" fmla="*/ 2147483647 h 152"/>
              <a:gd name="T16" fmla="*/ 0 w 121"/>
              <a:gd name="T17" fmla="*/ 2147483647 h 152"/>
              <a:gd name="T18" fmla="*/ 2147483647 w 121"/>
              <a:gd name="T19" fmla="*/ 2147483647 h 152"/>
              <a:gd name="T20" fmla="*/ 2147483647 w 121"/>
              <a:gd name="T21" fmla="*/ 2147483647 h 152"/>
              <a:gd name="T22" fmla="*/ 2147483647 w 121"/>
              <a:gd name="T23" fmla="*/ 2147483647 h 152"/>
              <a:gd name="T24" fmla="*/ 2147483647 w 121"/>
              <a:gd name="T25" fmla="*/ 2147483647 h 152"/>
              <a:gd name="T26" fmla="*/ 2147483647 w 121"/>
              <a:gd name="T27" fmla="*/ 2147483647 h 152"/>
              <a:gd name="T28" fmla="*/ 2147483647 w 121"/>
              <a:gd name="T29" fmla="*/ 2147483647 h 152"/>
              <a:gd name="T30" fmla="*/ 2147483647 w 121"/>
              <a:gd name="T31" fmla="*/ 2147483647 h 152"/>
              <a:gd name="T32" fmla="*/ 2147483647 w 121"/>
              <a:gd name="T33" fmla="*/ 2147483647 h 152"/>
              <a:gd name="T34" fmla="*/ 2147483647 w 121"/>
              <a:gd name="T35" fmla="*/ 2147483647 h 152"/>
              <a:gd name="T36" fmla="*/ 2147483647 w 121"/>
              <a:gd name="T37" fmla="*/ 2147483647 h 152"/>
              <a:gd name="T38" fmla="*/ 2147483647 w 121"/>
              <a:gd name="T39" fmla="*/ 2147483647 h 152"/>
              <a:gd name="T40" fmla="*/ 2147483647 w 121"/>
              <a:gd name="T41" fmla="*/ 2147483647 h 152"/>
              <a:gd name="T42" fmla="*/ 2147483647 w 121"/>
              <a:gd name="T43" fmla="*/ 2147483647 h 152"/>
              <a:gd name="T44" fmla="*/ 2147483647 w 121"/>
              <a:gd name="T45" fmla="*/ 2147483647 h 152"/>
              <a:gd name="T46" fmla="*/ 2147483647 w 121"/>
              <a:gd name="T47" fmla="*/ 2147483647 h 152"/>
              <a:gd name="T48" fmla="*/ 2147483647 w 121"/>
              <a:gd name="T49" fmla="*/ 2147483647 h 152"/>
              <a:gd name="T50" fmla="*/ 2147483647 w 121"/>
              <a:gd name="T51" fmla="*/ 2147483647 h 152"/>
              <a:gd name="T52" fmla="*/ 2147483647 w 121"/>
              <a:gd name="T53" fmla="*/ 2147483647 h 152"/>
              <a:gd name="T54" fmla="*/ 2147483647 w 121"/>
              <a:gd name="T55" fmla="*/ 2147483647 h 152"/>
              <a:gd name="T56" fmla="*/ 2147483647 w 121"/>
              <a:gd name="T57" fmla="*/ 2147483647 h 152"/>
              <a:gd name="T58" fmla="*/ 2147483647 w 121"/>
              <a:gd name="T59" fmla="*/ 2147483647 h 152"/>
              <a:gd name="T60" fmla="*/ 2147483647 w 121"/>
              <a:gd name="T61" fmla="*/ 2147483647 h 152"/>
              <a:gd name="T62" fmla="*/ 2147483647 w 121"/>
              <a:gd name="T63" fmla="*/ 2147483647 h 152"/>
              <a:gd name="T64" fmla="*/ 2147483647 w 121"/>
              <a:gd name="T65" fmla="*/ 2147483647 h 152"/>
              <a:gd name="T66" fmla="*/ 2147483647 w 121"/>
              <a:gd name="T67" fmla="*/ 2147483647 h 152"/>
              <a:gd name="T68" fmla="*/ 2147483647 w 121"/>
              <a:gd name="T69" fmla="*/ 2147483647 h 152"/>
              <a:gd name="T70" fmla="*/ 2147483647 w 121"/>
              <a:gd name="T71" fmla="*/ 2147483647 h 152"/>
              <a:gd name="T72" fmla="*/ 2147483647 w 121"/>
              <a:gd name="T73" fmla="*/ 2147483647 h 152"/>
              <a:gd name="T74" fmla="*/ 2147483647 w 121"/>
              <a:gd name="T75" fmla="*/ 2147483647 h 152"/>
              <a:gd name="T76" fmla="*/ 2147483647 w 121"/>
              <a:gd name="T77" fmla="*/ 2147483647 h 152"/>
              <a:gd name="T78" fmla="*/ 2147483647 w 121"/>
              <a:gd name="T79" fmla="*/ 2147483647 h 152"/>
              <a:gd name="T80" fmla="*/ 2147483647 w 121"/>
              <a:gd name="T81" fmla="*/ 2147483647 h 152"/>
              <a:gd name="T82" fmla="*/ 2147483647 w 121"/>
              <a:gd name="T83" fmla="*/ 2147483647 h 152"/>
              <a:gd name="T84" fmla="*/ 2147483647 w 121"/>
              <a:gd name="T85" fmla="*/ 2147483647 h 152"/>
              <a:gd name="T86" fmla="*/ 2147483647 w 121"/>
              <a:gd name="T87" fmla="*/ 2147483647 h 152"/>
              <a:gd name="T88" fmla="*/ 2147483647 w 121"/>
              <a:gd name="T89" fmla="*/ 2147483647 h 152"/>
              <a:gd name="T90" fmla="*/ 2147483647 w 121"/>
              <a:gd name="T91" fmla="*/ 0 h 152"/>
              <a:gd name="T92" fmla="*/ 2147483647 w 121"/>
              <a:gd name="T93" fmla="*/ 2147483647 h 152"/>
              <a:gd name="T94" fmla="*/ 2147483647 w 121"/>
              <a:gd name="T95" fmla="*/ 2147483647 h 152"/>
              <a:gd name="T96" fmla="*/ 2147483647 w 121"/>
              <a:gd name="T97" fmla="*/ 2147483647 h 152"/>
              <a:gd name="T98" fmla="*/ 2147483647 w 121"/>
              <a:gd name="T99" fmla="*/ 2147483647 h 152"/>
              <a:gd name="T100" fmla="*/ 2147483647 w 121"/>
              <a:gd name="T101" fmla="*/ 2147483647 h 152"/>
              <a:gd name="T102" fmla="*/ 2147483647 w 121"/>
              <a:gd name="T103" fmla="*/ 2147483647 h 15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21"/>
              <a:gd name="T157" fmla="*/ 0 h 152"/>
              <a:gd name="T158" fmla="*/ 121 w 121"/>
              <a:gd name="T159" fmla="*/ 152 h 15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21" h="152">
                <a:moveTo>
                  <a:pt x="25" y="40"/>
                </a:moveTo>
                <a:lnTo>
                  <a:pt x="17" y="48"/>
                </a:lnTo>
                <a:lnTo>
                  <a:pt x="17" y="64"/>
                </a:lnTo>
                <a:lnTo>
                  <a:pt x="9" y="72"/>
                </a:lnTo>
                <a:lnTo>
                  <a:pt x="9" y="80"/>
                </a:lnTo>
                <a:lnTo>
                  <a:pt x="9" y="88"/>
                </a:lnTo>
                <a:lnTo>
                  <a:pt x="9" y="96"/>
                </a:lnTo>
                <a:lnTo>
                  <a:pt x="9" y="104"/>
                </a:lnTo>
                <a:lnTo>
                  <a:pt x="0" y="112"/>
                </a:lnTo>
                <a:lnTo>
                  <a:pt x="17" y="120"/>
                </a:lnTo>
                <a:lnTo>
                  <a:pt x="25" y="120"/>
                </a:lnTo>
                <a:lnTo>
                  <a:pt x="33" y="128"/>
                </a:lnTo>
                <a:lnTo>
                  <a:pt x="25" y="136"/>
                </a:lnTo>
                <a:lnTo>
                  <a:pt x="25" y="152"/>
                </a:lnTo>
                <a:lnTo>
                  <a:pt x="33" y="152"/>
                </a:lnTo>
                <a:lnTo>
                  <a:pt x="41" y="152"/>
                </a:lnTo>
                <a:lnTo>
                  <a:pt x="49" y="152"/>
                </a:lnTo>
                <a:lnTo>
                  <a:pt x="57" y="152"/>
                </a:lnTo>
                <a:lnTo>
                  <a:pt x="65" y="152"/>
                </a:lnTo>
                <a:lnTo>
                  <a:pt x="73" y="152"/>
                </a:lnTo>
                <a:lnTo>
                  <a:pt x="89" y="152"/>
                </a:lnTo>
                <a:lnTo>
                  <a:pt x="97" y="152"/>
                </a:lnTo>
                <a:lnTo>
                  <a:pt x="97" y="144"/>
                </a:lnTo>
                <a:lnTo>
                  <a:pt x="97" y="136"/>
                </a:lnTo>
                <a:lnTo>
                  <a:pt x="105" y="136"/>
                </a:lnTo>
                <a:lnTo>
                  <a:pt x="105" y="128"/>
                </a:lnTo>
                <a:lnTo>
                  <a:pt x="97" y="112"/>
                </a:lnTo>
                <a:lnTo>
                  <a:pt x="89" y="104"/>
                </a:lnTo>
                <a:lnTo>
                  <a:pt x="81" y="104"/>
                </a:lnTo>
                <a:lnTo>
                  <a:pt x="89" y="96"/>
                </a:lnTo>
                <a:lnTo>
                  <a:pt x="97" y="96"/>
                </a:lnTo>
                <a:lnTo>
                  <a:pt x="105" y="88"/>
                </a:lnTo>
                <a:lnTo>
                  <a:pt x="113" y="88"/>
                </a:lnTo>
                <a:lnTo>
                  <a:pt x="121" y="88"/>
                </a:lnTo>
                <a:lnTo>
                  <a:pt x="121" y="72"/>
                </a:lnTo>
                <a:lnTo>
                  <a:pt x="113" y="56"/>
                </a:lnTo>
                <a:lnTo>
                  <a:pt x="113" y="48"/>
                </a:lnTo>
                <a:lnTo>
                  <a:pt x="113" y="40"/>
                </a:lnTo>
                <a:lnTo>
                  <a:pt x="113" y="32"/>
                </a:lnTo>
                <a:lnTo>
                  <a:pt x="113" y="24"/>
                </a:lnTo>
                <a:lnTo>
                  <a:pt x="97" y="16"/>
                </a:lnTo>
                <a:lnTo>
                  <a:pt x="81" y="24"/>
                </a:lnTo>
                <a:lnTo>
                  <a:pt x="73" y="16"/>
                </a:lnTo>
                <a:lnTo>
                  <a:pt x="73" y="8"/>
                </a:lnTo>
                <a:lnTo>
                  <a:pt x="57" y="8"/>
                </a:lnTo>
                <a:lnTo>
                  <a:pt x="49" y="0"/>
                </a:lnTo>
                <a:lnTo>
                  <a:pt x="49" y="8"/>
                </a:lnTo>
                <a:lnTo>
                  <a:pt x="41" y="24"/>
                </a:lnTo>
                <a:lnTo>
                  <a:pt x="41" y="32"/>
                </a:lnTo>
                <a:lnTo>
                  <a:pt x="33" y="32"/>
                </a:lnTo>
                <a:lnTo>
                  <a:pt x="25" y="32"/>
                </a:lnTo>
                <a:lnTo>
                  <a:pt x="25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1" name="Freeform 699"/>
          <p:cNvSpPr>
            <a:spLocks/>
          </p:cNvSpPr>
          <p:nvPr/>
        </p:nvSpPr>
        <p:spPr bwMode="auto">
          <a:xfrm>
            <a:off x="4067841" y="2939543"/>
            <a:ext cx="68175" cy="77264"/>
          </a:xfrm>
          <a:custGeom>
            <a:avLst/>
            <a:gdLst>
              <a:gd name="T0" fmla="*/ 2147483647 w 49"/>
              <a:gd name="T1" fmla="*/ 2147483647 h 56"/>
              <a:gd name="T2" fmla="*/ 2147483647 w 49"/>
              <a:gd name="T3" fmla="*/ 2147483647 h 56"/>
              <a:gd name="T4" fmla="*/ 2147483647 w 49"/>
              <a:gd name="T5" fmla="*/ 2147483647 h 56"/>
              <a:gd name="T6" fmla="*/ 2147483647 w 49"/>
              <a:gd name="T7" fmla="*/ 2147483647 h 56"/>
              <a:gd name="T8" fmla="*/ 2147483647 w 49"/>
              <a:gd name="T9" fmla="*/ 2147483647 h 56"/>
              <a:gd name="T10" fmla="*/ 2147483647 w 49"/>
              <a:gd name="T11" fmla="*/ 2147483647 h 56"/>
              <a:gd name="T12" fmla="*/ 2147483647 w 49"/>
              <a:gd name="T13" fmla="*/ 2147483647 h 56"/>
              <a:gd name="T14" fmla="*/ 2147483647 w 49"/>
              <a:gd name="T15" fmla="*/ 2147483647 h 56"/>
              <a:gd name="T16" fmla="*/ 2147483647 w 49"/>
              <a:gd name="T17" fmla="*/ 2147483647 h 56"/>
              <a:gd name="T18" fmla="*/ 2147483647 w 49"/>
              <a:gd name="T19" fmla="*/ 0 h 56"/>
              <a:gd name="T20" fmla="*/ 2147483647 w 49"/>
              <a:gd name="T21" fmla="*/ 0 h 56"/>
              <a:gd name="T22" fmla="*/ 2147483647 w 49"/>
              <a:gd name="T23" fmla="*/ 2147483647 h 56"/>
              <a:gd name="T24" fmla="*/ 2147483647 w 49"/>
              <a:gd name="T25" fmla="*/ 2147483647 h 56"/>
              <a:gd name="T26" fmla="*/ 2147483647 w 49"/>
              <a:gd name="T27" fmla="*/ 2147483647 h 56"/>
              <a:gd name="T28" fmla="*/ 2147483647 w 49"/>
              <a:gd name="T29" fmla="*/ 2147483647 h 56"/>
              <a:gd name="T30" fmla="*/ 0 w 49"/>
              <a:gd name="T31" fmla="*/ 2147483647 h 56"/>
              <a:gd name="T32" fmla="*/ 2147483647 w 49"/>
              <a:gd name="T33" fmla="*/ 2147483647 h 56"/>
              <a:gd name="T34" fmla="*/ 2147483647 w 49"/>
              <a:gd name="T35" fmla="*/ 2147483647 h 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9"/>
              <a:gd name="T55" fmla="*/ 0 h 56"/>
              <a:gd name="T56" fmla="*/ 49 w 49"/>
              <a:gd name="T57" fmla="*/ 56 h 5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9" h="56">
                <a:moveTo>
                  <a:pt x="16" y="48"/>
                </a:moveTo>
                <a:lnTo>
                  <a:pt x="24" y="48"/>
                </a:lnTo>
                <a:lnTo>
                  <a:pt x="24" y="56"/>
                </a:lnTo>
                <a:lnTo>
                  <a:pt x="33" y="56"/>
                </a:lnTo>
                <a:lnTo>
                  <a:pt x="33" y="48"/>
                </a:lnTo>
                <a:lnTo>
                  <a:pt x="33" y="40"/>
                </a:lnTo>
                <a:lnTo>
                  <a:pt x="41" y="32"/>
                </a:lnTo>
                <a:lnTo>
                  <a:pt x="41" y="16"/>
                </a:lnTo>
                <a:lnTo>
                  <a:pt x="49" y="8"/>
                </a:lnTo>
                <a:lnTo>
                  <a:pt x="49" y="0"/>
                </a:lnTo>
                <a:lnTo>
                  <a:pt x="41" y="0"/>
                </a:lnTo>
                <a:lnTo>
                  <a:pt x="24" y="8"/>
                </a:lnTo>
                <a:lnTo>
                  <a:pt x="24" y="16"/>
                </a:lnTo>
                <a:lnTo>
                  <a:pt x="16" y="8"/>
                </a:lnTo>
                <a:lnTo>
                  <a:pt x="8" y="32"/>
                </a:lnTo>
                <a:lnTo>
                  <a:pt x="0" y="40"/>
                </a:lnTo>
                <a:lnTo>
                  <a:pt x="8" y="48"/>
                </a:lnTo>
                <a:lnTo>
                  <a:pt x="16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2" name="Freeform 700"/>
          <p:cNvSpPr>
            <a:spLocks/>
          </p:cNvSpPr>
          <p:nvPr/>
        </p:nvSpPr>
        <p:spPr bwMode="auto">
          <a:xfrm>
            <a:off x="4124653" y="3128158"/>
            <a:ext cx="211340" cy="199978"/>
          </a:xfrm>
          <a:custGeom>
            <a:avLst/>
            <a:gdLst>
              <a:gd name="T0" fmla="*/ 2147483647 w 152"/>
              <a:gd name="T1" fmla="*/ 0 h 144"/>
              <a:gd name="T2" fmla="*/ 2147483647 w 152"/>
              <a:gd name="T3" fmla="*/ 0 h 144"/>
              <a:gd name="T4" fmla="*/ 2147483647 w 152"/>
              <a:gd name="T5" fmla="*/ 0 h 144"/>
              <a:gd name="T6" fmla="*/ 2147483647 w 152"/>
              <a:gd name="T7" fmla="*/ 0 h 144"/>
              <a:gd name="T8" fmla="*/ 2147483647 w 152"/>
              <a:gd name="T9" fmla="*/ 0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w 152"/>
              <a:gd name="T23" fmla="*/ 2147483647 h 144"/>
              <a:gd name="T24" fmla="*/ 2147483647 w 152"/>
              <a:gd name="T25" fmla="*/ 2147483647 h 144"/>
              <a:gd name="T26" fmla="*/ 2147483647 w 152"/>
              <a:gd name="T27" fmla="*/ 2147483647 h 144"/>
              <a:gd name="T28" fmla="*/ 2147483647 w 152"/>
              <a:gd name="T29" fmla="*/ 2147483647 h 144"/>
              <a:gd name="T30" fmla="*/ 2147483647 w 152"/>
              <a:gd name="T31" fmla="*/ 2147483647 h 144"/>
              <a:gd name="T32" fmla="*/ 2147483647 w 152"/>
              <a:gd name="T33" fmla="*/ 2147483647 h 144"/>
              <a:gd name="T34" fmla="*/ 2147483647 w 152"/>
              <a:gd name="T35" fmla="*/ 2147483647 h 144"/>
              <a:gd name="T36" fmla="*/ 2147483647 w 152"/>
              <a:gd name="T37" fmla="*/ 2147483647 h 144"/>
              <a:gd name="T38" fmla="*/ 2147483647 w 152"/>
              <a:gd name="T39" fmla="*/ 2147483647 h 144"/>
              <a:gd name="T40" fmla="*/ 2147483647 w 152"/>
              <a:gd name="T41" fmla="*/ 2147483647 h 144"/>
              <a:gd name="T42" fmla="*/ 2147483647 w 152"/>
              <a:gd name="T43" fmla="*/ 2147483647 h 144"/>
              <a:gd name="T44" fmla="*/ 2147483647 w 152"/>
              <a:gd name="T45" fmla="*/ 2147483647 h 144"/>
              <a:gd name="T46" fmla="*/ 2147483647 w 152"/>
              <a:gd name="T47" fmla="*/ 2147483647 h 144"/>
              <a:gd name="T48" fmla="*/ 2147483647 w 152"/>
              <a:gd name="T49" fmla="*/ 2147483647 h 144"/>
              <a:gd name="T50" fmla="*/ 2147483647 w 152"/>
              <a:gd name="T51" fmla="*/ 2147483647 h 144"/>
              <a:gd name="T52" fmla="*/ 2147483647 w 152"/>
              <a:gd name="T53" fmla="*/ 2147483647 h 144"/>
              <a:gd name="T54" fmla="*/ 2147483647 w 152"/>
              <a:gd name="T55" fmla="*/ 2147483647 h 144"/>
              <a:gd name="T56" fmla="*/ 2147483647 w 152"/>
              <a:gd name="T57" fmla="*/ 2147483647 h 144"/>
              <a:gd name="T58" fmla="*/ 2147483647 w 152"/>
              <a:gd name="T59" fmla="*/ 2147483647 h 144"/>
              <a:gd name="T60" fmla="*/ 2147483647 w 152"/>
              <a:gd name="T61" fmla="*/ 2147483647 h 144"/>
              <a:gd name="T62" fmla="*/ 2147483647 w 152"/>
              <a:gd name="T63" fmla="*/ 2147483647 h 144"/>
              <a:gd name="T64" fmla="*/ 2147483647 w 152"/>
              <a:gd name="T65" fmla="*/ 2147483647 h 144"/>
              <a:gd name="T66" fmla="*/ 2147483647 w 152"/>
              <a:gd name="T67" fmla="*/ 0 h 1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52"/>
              <a:gd name="T103" fmla="*/ 0 h 144"/>
              <a:gd name="T104" fmla="*/ 152 w 152"/>
              <a:gd name="T105" fmla="*/ 144 h 14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52" h="144">
                <a:moveTo>
                  <a:pt x="88" y="0"/>
                </a:moveTo>
                <a:lnTo>
                  <a:pt x="72" y="0"/>
                </a:lnTo>
                <a:lnTo>
                  <a:pt x="56" y="0"/>
                </a:lnTo>
                <a:lnTo>
                  <a:pt x="48" y="0"/>
                </a:lnTo>
                <a:lnTo>
                  <a:pt x="40" y="8"/>
                </a:lnTo>
                <a:lnTo>
                  <a:pt x="24" y="8"/>
                </a:lnTo>
                <a:lnTo>
                  <a:pt x="8" y="16"/>
                </a:lnTo>
                <a:lnTo>
                  <a:pt x="8" y="24"/>
                </a:lnTo>
                <a:lnTo>
                  <a:pt x="0" y="32"/>
                </a:lnTo>
                <a:lnTo>
                  <a:pt x="8" y="40"/>
                </a:lnTo>
                <a:lnTo>
                  <a:pt x="16" y="48"/>
                </a:lnTo>
                <a:lnTo>
                  <a:pt x="24" y="40"/>
                </a:lnTo>
                <a:lnTo>
                  <a:pt x="40" y="48"/>
                </a:lnTo>
                <a:lnTo>
                  <a:pt x="56" y="72"/>
                </a:lnTo>
                <a:lnTo>
                  <a:pt x="64" y="88"/>
                </a:lnTo>
                <a:lnTo>
                  <a:pt x="96" y="104"/>
                </a:lnTo>
                <a:lnTo>
                  <a:pt x="112" y="128"/>
                </a:lnTo>
                <a:lnTo>
                  <a:pt x="120" y="144"/>
                </a:lnTo>
                <a:lnTo>
                  <a:pt x="128" y="128"/>
                </a:lnTo>
                <a:lnTo>
                  <a:pt x="128" y="112"/>
                </a:lnTo>
                <a:lnTo>
                  <a:pt x="144" y="120"/>
                </a:lnTo>
                <a:lnTo>
                  <a:pt x="152" y="120"/>
                </a:lnTo>
                <a:lnTo>
                  <a:pt x="128" y="96"/>
                </a:lnTo>
                <a:lnTo>
                  <a:pt x="112" y="88"/>
                </a:lnTo>
                <a:lnTo>
                  <a:pt x="104" y="80"/>
                </a:lnTo>
                <a:lnTo>
                  <a:pt x="88" y="56"/>
                </a:lnTo>
                <a:lnTo>
                  <a:pt x="80" y="40"/>
                </a:lnTo>
                <a:lnTo>
                  <a:pt x="80" y="24"/>
                </a:lnTo>
                <a:lnTo>
                  <a:pt x="88" y="24"/>
                </a:lnTo>
                <a:lnTo>
                  <a:pt x="88" y="16"/>
                </a:lnTo>
                <a:lnTo>
                  <a:pt x="8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3" name="Freeform 701"/>
          <p:cNvSpPr>
            <a:spLocks/>
          </p:cNvSpPr>
          <p:nvPr/>
        </p:nvSpPr>
        <p:spPr bwMode="auto">
          <a:xfrm>
            <a:off x="4067841" y="2939543"/>
            <a:ext cx="68175" cy="77264"/>
          </a:xfrm>
          <a:custGeom>
            <a:avLst/>
            <a:gdLst>
              <a:gd name="T0" fmla="*/ 2147483647 w 49"/>
              <a:gd name="T1" fmla="*/ 2147483647 h 56"/>
              <a:gd name="T2" fmla="*/ 2147483647 w 49"/>
              <a:gd name="T3" fmla="*/ 2147483647 h 56"/>
              <a:gd name="T4" fmla="*/ 2147483647 w 49"/>
              <a:gd name="T5" fmla="*/ 2147483647 h 56"/>
              <a:gd name="T6" fmla="*/ 2147483647 w 49"/>
              <a:gd name="T7" fmla="*/ 2147483647 h 56"/>
              <a:gd name="T8" fmla="*/ 2147483647 w 49"/>
              <a:gd name="T9" fmla="*/ 2147483647 h 56"/>
              <a:gd name="T10" fmla="*/ 2147483647 w 49"/>
              <a:gd name="T11" fmla="*/ 2147483647 h 56"/>
              <a:gd name="T12" fmla="*/ 2147483647 w 49"/>
              <a:gd name="T13" fmla="*/ 2147483647 h 56"/>
              <a:gd name="T14" fmla="*/ 2147483647 w 49"/>
              <a:gd name="T15" fmla="*/ 2147483647 h 56"/>
              <a:gd name="T16" fmla="*/ 2147483647 w 49"/>
              <a:gd name="T17" fmla="*/ 2147483647 h 56"/>
              <a:gd name="T18" fmla="*/ 2147483647 w 49"/>
              <a:gd name="T19" fmla="*/ 0 h 56"/>
              <a:gd name="T20" fmla="*/ 2147483647 w 49"/>
              <a:gd name="T21" fmla="*/ 0 h 56"/>
              <a:gd name="T22" fmla="*/ 2147483647 w 49"/>
              <a:gd name="T23" fmla="*/ 0 h 56"/>
              <a:gd name="T24" fmla="*/ 2147483647 w 49"/>
              <a:gd name="T25" fmla="*/ 2147483647 h 56"/>
              <a:gd name="T26" fmla="*/ 2147483647 w 49"/>
              <a:gd name="T27" fmla="*/ 2147483647 h 56"/>
              <a:gd name="T28" fmla="*/ 2147483647 w 49"/>
              <a:gd name="T29" fmla="*/ 2147483647 h 56"/>
              <a:gd name="T30" fmla="*/ 2147483647 w 49"/>
              <a:gd name="T31" fmla="*/ 2147483647 h 56"/>
              <a:gd name="T32" fmla="*/ 0 w 49"/>
              <a:gd name="T33" fmla="*/ 2147483647 h 56"/>
              <a:gd name="T34" fmla="*/ 2147483647 w 49"/>
              <a:gd name="T35" fmla="*/ 2147483647 h 56"/>
              <a:gd name="T36" fmla="*/ 2147483647 w 49"/>
              <a:gd name="T37" fmla="*/ 2147483647 h 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56"/>
              <a:gd name="T59" fmla="*/ 49 w 49"/>
              <a:gd name="T60" fmla="*/ 56 h 5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56">
                <a:moveTo>
                  <a:pt x="16" y="48"/>
                </a:moveTo>
                <a:lnTo>
                  <a:pt x="24" y="48"/>
                </a:lnTo>
                <a:lnTo>
                  <a:pt x="24" y="56"/>
                </a:lnTo>
                <a:lnTo>
                  <a:pt x="33" y="56"/>
                </a:lnTo>
                <a:lnTo>
                  <a:pt x="33" y="48"/>
                </a:lnTo>
                <a:lnTo>
                  <a:pt x="33" y="40"/>
                </a:lnTo>
                <a:lnTo>
                  <a:pt x="41" y="32"/>
                </a:lnTo>
                <a:lnTo>
                  <a:pt x="41" y="16"/>
                </a:lnTo>
                <a:lnTo>
                  <a:pt x="49" y="8"/>
                </a:lnTo>
                <a:lnTo>
                  <a:pt x="49" y="0"/>
                </a:lnTo>
                <a:lnTo>
                  <a:pt x="41" y="0"/>
                </a:lnTo>
                <a:lnTo>
                  <a:pt x="24" y="8"/>
                </a:lnTo>
                <a:lnTo>
                  <a:pt x="24" y="16"/>
                </a:lnTo>
                <a:lnTo>
                  <a:pt x="16" y="8"/>
                </a:lnTo>
                <a:lnTo>
                  <a:pt x="8" y="32"/>
                </a:lnTo>
                <a:lnTo>
                  <a:pt x="0" y="40"/>
                </a:lnTo>
                <a:lnTo>
                  <a:pt x="8" y="48"/>
                </a:lnTo>
                <a:lnTo>
                  <a:pt x="16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4" name="Freeform 702"/>
          <p:cNvSpPr>
            <a:spLocks/>
          </p:cNvSpPr>
          <p:nvPr/>
        </p:nvSpPr>
        <p:spPr bwMode="auto">
          <a:xfrm>
            <a:off x="4358718" y="3250872"/>
            <a:ext cx="110215" cy="111351"/>
          </a:xfrm>
          <a:custGeom>
            <a:avLst/>
            <a:gdLst>
              <a:gd name="T0" fmla="*/ 2147483647 w 80"/>
              <a:gd name="T1" fmla="*/ 2147483647 h 80"/>
              <a:gd name="T2" fmla="*/ 2147483647 w 80"/>
              <a:gd name="T3" fmla="*/ 0 h 80"/>
              <a:gd name="T4" fmla="*/ 2147483647 w 80"/>
              <a:gd name="T5" fmla="*/ 2147483647 h 80"/>
              <a:gd name="T6" fmla="*/ 2147483647 w 80"/>
              <a:gd name="T7" fmla="*/ 2147483647 h 80"/>
              <a:gd name="T8" fmla="*/ 2147483647 w 80"/>
              <a:gd name="T9" fmla="*/ 2147483647 h 80"/>
              <a:gd name="T10" fmla="*/ 2147483647 w 80"/>
              <a:gd name="T11" fmla="*/ 2147483647 h 80"/>
              <a:gd name="T12" fmla="*/ 2147483647 w 80"/>
              <a:gd name="T13" fmla="*/ 2147483647 h 80"/>
              <a:gd name="T14" fmla="*/ 2147483647 w 80"/>
              <a:gd name="T15" fmla="*/ 2147483647 h 80"/>
              <a:gd name="T16" fmla="*/ 0 w 80"/>
              <a:gd name="T17" fmla="*/ 2147483647 h 80"/>
              <a:gd name="T18" fmla="*/ 2147483647 w 80"/>
              <a:gd name="T19" fmla="*/ 2147483647 h 80"/>
              <a:gd name="T20" fmla="*/ 2147483647 w 80"/>
              <a:gd name="T21" fmla="*/ 2147483647 h 80"/>
              <a:gd name="T22" fmla="*/ 2147483647 w 80"/>
              <a:gd name="T23" fmla="*/ 2147483647 h 80"/>
              <a:gd name="T24" fmla="*/ 2147483647 w 80"/>
              <a:gd name="T25" fmla="*/ 2147483647 h 80"/>
              <a:gd name="T26" fmla="*/ 2147483647 w 80"/>
              <a:gd name="T27" fmla="*/ 2147483647 h 80"/>
              <a:gd name="T28" fmla="*/ 2147483647 w 80"/>
              <a:gd name="T29" fmla="*/ 2147483647 h 80"/>
              <a:gd name="T30" fmla="*/ 2147483647 w 80"/>
              <a:gd name="T31" fmla="*/ 2147483647 h 80"/>
              <a:gd name="T32" fmla="*/ 2147483647 w 80"/>
              <a:gd name="T33" fmla="*/ 2147483647 h 80"/>
              <a:gd name="T34" fmla="*/ 2147483647 w 80"/>
              <a:gd name="T35" fmla="*/ 2147483647 h 80"/>
              <a:gd name="T36" fmla="*/ 2147483647 w 80"/>
              <a:gd name="T37" fmla="*/ 2147483647 h 80"/>
              <a:gd name="T38" fmla="*/ 2147483647 w 80"/>
              <a:gd name="T39" fmla="*/ 2147483647 h 80"/>
              <a:gd name="T40" fmla="*/ 2147483647 w 80"/>
              <a:gd name="T41" fmla="*/ 2147483647 h 80"/>
              <a:gd name="T42" fmla="*/ 2147483647 w 80"/>
              <a:gd name="T43" fmla="*/ 2147483647 h 80"/>
              <a:gd name="T44" fmla="*/ 2147483647 w 80"/>
              <a:gd name="T45" fmla="*/ 2147483647 h 80"/>
              <a:gd name="T46" fmla="*/ 2147483647 w 80"/>
              <a:gd name="T47" fmla="*/ 2147483647 h 8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0"/>
              <a:gd name="T73" fmla="*/ 0 h 80"/>
              <a:gd name="T74" fmla="*/ 80 w 80"/>
              <a:gd name="T75" fmla="*/ 80 h 8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0" h="80">
                <a:moveTo>
                  <a:pt x="80" y="8"/>
                </a:moveTo>
                <a:lnTo>
                  <a:pt x="80" y="0"/>
                </a:lnTo>
                <a:lnTo>
                  <a:pt x="80" y="8"/>
                </a:lnTo>
                <a:lnTo>
                  <a:pt x="64" y="8"/>
                </a:lnTo>
                <a:lnTo>
                  <a:pt x="40" y="8"/>
                </a:lnTo>
                <a:lnTo>
                  <a:pt x="32" y="8"/>
                </a:lnTo>
                <a:lnTo>
                  <a:pt x="16" y="16"/>
                </a:lnTo>
                <a:lnTo>
                  <a:pt x="8" y="24"/>
                </a:lnTo>
                <a:lnTo>
                  <a:pt x="0" y="32"/>
                </a:lnTo>
                <a:lnTo>
                  <a:pt x="8" y="48"/>
                </a:lnTo>
                <a:lnTo>
                  <a:pt x="24" y="48"/>
                </a:lnTo>
                <a:lnTo>
                  <a:pt x="16" y="56"/>
                </a:lnTo>
                <a:lnTo>
                  <a:pt x="16" y="72"/>
                </a:lnTo>
                <a:lnTo>
                  <a:pt x="32" y="80"/>
                </a:lnTo>
                <a:lnTo>
                  <a:pt x="40" y="72"/>
                </a:lnTo>
                <a:lnTo>
                  <a:pt x="40" y="64"/>
                </a:lnTo>
                <a:lnTo>
                  <a:pt x="56" y="56"/>
                </a:lnTo>
                <a:lnTo>
                  <a:pt x="40" y="40"/>
                </a:lnTo>
                <a:lnTo>
                  <a:pt x="40" y="32"/>
                </a:lnTo>
                <a:lnTo>
                  <a:pt x="32" y="24"/>
                </a:lnTo>
                <a:lnTo>
                  <a:pt x="56" y="16"/>
                </a:lnTo>
                <a:lnTo>
                  <a:pt x="72" y="16"/>
                </a:lnTo>
                <a:lnTo>
                  <a:pt x="80" y="16"/>
                </a:lnTo>
                <a:lnTo>
                  <a:pt x="8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5" name="Freeform 703"/>
          <p:cNvSpPr>
            <a:spLocks/>
          </p:cNvSpPr>
          <p:nvPr/>
        </p:nvSpPr>
        <p:spPr bwMode="auto">
          <a:xfrm>
            <a:off x="4089430" y="2249845"/>
            <a:ext cx="457905" cy="544259"/>
          </a:xfrm>
          <a:custGeom>
            <a:avLst/>
            <a:gdLst>
              <a:gd name="T0" fmla="*/ 2147483647 w 329"/>
              <a:gd name="T1" fmla="*/ 2147483647 h 392"/>
              <a:gd name="T2" fmla="*/ 2147483647 w 329"/>
              <a:gd name="T3" fmla="*/ 2147483647 h 392"/>
              <a:gd name="T4" fmla="*/ 2147483647 w 329"/>
              <a:gd name="T5" fmla="*/ 2147483647 h 392"/>
              <a:gd name="T6" fmla="*/ 2147483647 w 329"/>
              <a:gd name="T7" fmla="*/ 2147483647 h 392"/>
              <a:gd name="T8" fmla="*/ 2147483647 w 329"/>
              <a:gd name="T9" fmla="*/ 2147483647 h 392"/>
              <a:gd name="T10" fmla="*/ 2147483647 w 329"/>
              <a:gd name="T11" fmla="*/ 2147483647 h 392"/>
              <a:gd name="T12" fmla="*/ 2147483647 w 329"/>
              <a:gd name="T13" fmla="*/ 2147483647 h 392"/>
              <a:gd name="T14" fmla="*/ 2147483647 w 329"/>
              <a:gd name="T15" fmla="*/ 2147483647 h 392"/>
              <a:gd name="T16" fmla="*/ 2147483647 w 329"/>
              <a:gd name="T17" fmla="*/ 2147483647 h 392"/>
              <a:gd name="T18" fmla="*/ 2147483647 w 329"/>
              <a:gd name="T19" fmla="*/ 2147483647 h 392"/>
              <a:gd name="T20" fmla="*/ 2147483647 w 329"/>
              <a:gd name="T21" fmla="*/ 2147483647 h 392"/>
              <a:gd name="T22" fmla="*/ 2147483647 w 329"/>
              <a:gd name="T23" fmla="*/ 2147483647 h 392"/>
              <a:gd name="T24" fmla="*/ 2147483647 w 329"/>
              <a:gd name="T25" fmla="*/ 2147483647 h 392"/>
              <a:gd name="T26" fmla="*/ 2147483647 w 329"/>
              <a:gd name="T27" fmla="*/ 2147483647 h 392"/>
              <a:gd name="T28" fmla="*/ 2147483647 w 329"/>
              <a:gd name="T29" fmla="*/ 2147483647 h 392"/>
              <a:gd name="T30" fmla="*/ 2147483647 w 329"/>
              <a:gd name="T31" fmla="*/ 2147483647 h 392"/>
              <a:gd name="T32" fmla="*/ 2147483647 w 329"/>
              <a:gd name="T33" fmla="*/ 2147483647 h 392"/>
              <a:gd name="T34" fmla="*/ 2147483647 w 329"/>
              <a:gd name="T35" fmla="*/ 2147483647 h 392"/>
              <a:gd name="T36" fmla="*/ 2147483647 w 329"/>
              <a:gd name="T37" fmla="*/ 2147483647 h 392"/>
              <a:gd name="T38" fmla="*/ 2147483647 w 329"/>
              <a:gd name="T39" fmla="*/ 2147483647 h 392"/>
              <a:gd name="T40" fmla="*/ 2147483647 w 329"/>
              <a:gd name="T41" fmla="*/ 2147483647 h 392"/>
              <a:gd name="T42" fmla="*/ 2147483647 w 329"/>
              <a:gd name="T43" fmla="*/ 2147483647 h 392"/>
              <a:gd name="T44" fmla="*/ 2147483647 w 329"/>
              <a:gd name="T45" fmla="*/ 2147483647 h 392"/>
              <a:gd name="T46" fmla="*/ 2147483647 w 329"/>
              <a:gd name="T47" fmla="*/ 2147483647 h 392"/>
              <a:gd name="T48" fmla="*/ 2147483647 w 329"/>
              <a:gd name="T49" fmla="*/ 2147483647 h 392"/>
              <a:gd name="T50" fmla="*/ 2147483647 w 329"/>
              <a:gd name="T51" fmla="*/ 2147483647 h 392"/>
              <a:gd name="T52" fmla="*/ 2147483647 w 329"/>
              <a:gd name="T53" fmla="*/ 2147483647 h 392"/>
              <a:gd name="T54" fmla="*/ 2147483647 w 329"/>
              <a:gd name="T55" fmla="*/ 2147483647 h 392"/>
              <a:gd name="T56" fmla="*/ 2147483647 w 329"/>
              <a:gd name="T57" fmla="*/ 2147483647 h 392"/>
              <a:gd name="T58" fmla="*/ 2147483647 w 329"/>
              <a:gd name="T59" fmla="*/ 2147483647 h 392"/>
              <a:gd name="T60" fmla="*/ 2147483647 w 329"/>
              <a:gd name="T61" fmla="*/ 2147483647 h 392"/>
              <a:gd name="T62" fmla="*/ 2147483647 w 329"/>
              <a:gd name="T63" fmla="*/ 2147483647 h 392"/>
              <a:gd name="T64" fmla="*/ 2147483647 w 329"/>
              <a:gd name="T65" fmla="*/ 2147483647 h 392"/>
              <a:gd name="T66" fmla="*/ 2147483647 w 329"/>
              <a:gd name="T67" fmla="*/ 2147483647 h 392"/>
              <a:gd name="T68" fmla="*/ 2147483647 w 329"/>
              <a:gd name="T69" fmla="*/ 2147483647 h 392"/>
              <a:gd name="T70" fmla="*/ 2147483647 w 329"/>
              <a:gd name="T71" fmla="*/ 2147483647 h 392"/>
              <a:gd name="T72" fmla="*/ 2147483647 w 329"/>
              <a:gd name="T73" fmla="*/ 2147483647 h 392"/>
              <a:gd name="T74" fmla="*/ 2147483647 w 329"/>
              <a:gd name="T75" fmla="*/ 2147483647 h 392"/>
              <a:gd name="T76" fmla="*/ 0 w 329"/>
              <a:gd name="T77" fmla="*/ 2147483647 h 392"/>
              <a:gd name="T78" fmla="*/ 2147483647 w 329"/>
              <a:gd name="T79" fmla="*/ 2147483647 h 392"/>
              <a:gd name="T80" fmla="*/ 2147483647 w 329"/>
              <a:gd name="T81" fmla="*/ 2147483647 h 392"/>
              <a:gd name="T82" fmla="*/ 2147483647 w 329"/>
              <a:gd name="T83" fmla="*/ 2147483647 h 392"/>
              <a:gd name="T84" fmla="*/ 2147483647 w 329"/>
              <a:gd name="T85" fmla="*/ 2147483647 h 392"/>
              <a:gd name="T86" fmla="*/ 2147483647 w 329"/>
              <a:gd name="T87" fmla="*/ 2147483647 h 39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29"/>
              <a:gd name="T133" fmla="*/ 0 h 392"/>
              <a:gd name="T134" fmla="*/ 329 w 329"/>
              <a:gd name="T135" fmla="*/ 392 h 39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29" h="392">
                <a:moveTo>
                  <a:pt x="89" y="352"/>
                </a:moveTo>
                <a:lnTo>
                  <a:pt x="97" y="344"/>
                </a:lnTo>
                <a:lnTo>
                  <a:pt x="97" y="328"/>
                </a:lnTo>
                <a:lnTo>
                  <a:pt x="97" y="320"/>
                </a:lnTo>
                <a:lnTo>
                  <a:pt x="105" y="312"/>
                </a:lnTo>
                <a:lnTo>
                  <a:pt x="97" y="304"/>
                </a:lnTo>
                <a:lnTo>
                  <a:pt x="89" y="280"/>
                </a:lnTo>
                <a:lnTo>
                  <a:pt x="97" y="264"/>
                </a:lnTo>
                <a:lnTo>
                  <a:pt x="97" y="248"/>
                </a:lnTo>
                <a:lnTo>
                  <a:pt x="105" y="240"/>
                </a:lnTo>
                <a:lnTo>
                  <a:pt x="121" y="240"/>
                </a:lnTo>
                <a:lnTo>
                  <a:pt x="121" y="224"/>
                </a:lnTo>
                <a:lnTo>
                  <a:pt x="113" y="216"/>
                </a:lnTo>
                <a:lnTo>
                  <a:pt x="121" y="200"/>
                </a:lnTo>
                <a:lnTo>
                  <a:pt x="129" y="176"/>
                </a:lnTo>
                <a:lnTo>
                  <a:pt x="137" y="176"/>
                </a:lnTo>
                <a:lnTo>
                  <a:pt x="145" y="152"/>
                </a:lnTo>
                <a:lnTo>
                  <a:pt x="153" y="144"/>
                </a:lnTo>
                <a:lnTo>
                  <a:pt x="145" y="128"/>
                </a:lnTo>
                <a:lnTo>
                  <a:pt x="153" y="120"/>
                </a:lnTo>
                <a:lnTo>
                  <a:pt x="161" y="112"/>
                </a:lnTo>
                <a:lnTo>
                  <a:pt x="169" y="112"/>
                </a:lnTo>
                <a:lnTo>
                  <a:pt x="177" y="96"/>
                </a:lnTo>
                <a:lnTo>
                  <a:pt x="185" y="96"/>
                </a:lnTo>
                <a:lnTo>
                  <a:pt x="193" y="96"/>
                </a:lnTo>
                <a:lnTo>
                  <a:pt x="193" y="88"/>
                </a:lnTo>
                <a:lnTo>
                  <a:pt x="201" y="80"/>
                </a:lnTo>
                <a:lnTo>
                  <a:pt x="209" y="80"/>
                </a:lnTo>
                <a:lnTo>
                  <a:pt x="209" y="72"/>
                </a:lnTo>
                <a:lnTo>
                  <a:pt x="217" y="80"/>
                </a:lnTo>
                <a:lnTo>
                  <a:pt x="225" y="88"/>
                </a:lnTo>
                <a:lnTo>
                  <a:pt x="233" y="88"/>
                </a:lnTo>
                <a:lnTo>
                  <a:pt x="249" y="88"/>
                </a:lnTo>
                <a:lnTo>
                  <a:pt x="265" y="80"/>
                </a:lnTo>
                <a:lnTo>
                  <a:pt x="273" y="56"/>
                </a:lnTo>
                <a:lnTo>
                  <a:pt x="281" y="48"/>
                </a:lnTo>
                <a:lnTo>
                  <a:pt x="297" y="48"/>
                </a:lnTo>
                <a:lnTo>
                  <a:pt x="313" y="56"/>
                </a:lnTo>
                <a:lnTo>
                  <a:pt x="313" y="72"/>
                </a:lnTo>
                <a:lnTo>
                  <a:pt x="305" y="80"/>
                </a:lnTo>
                <a:lnTo>
                  <a:pt x="313" y="72"/>
                </a:lnTo>
                <a:lnTo>
                  <a:pt x="305" y="80"/>
                </a:lnTo>
                <a:lnTo>
                  <a:pt x="321" y="64"/>
                </a:lnTo>
                <a:lnTo>
                  <a:pt x="329" y="56"/>
                </a:lnTo>
                <a:lnTo>
                  <a:pt x="321" y="48"/>
                </a:lnTo>
                <a:lnTo>
                  <a:pt x="321" y="40"/>
                </a:lnTo>
                <a:lnTo>
                  <a:pt x="329" y="24"/>
                </a:lnTo>
                <a:lnTo>
                  <a:pt x="321" y="16"/>
                </a:lnTo>
                <a:lnTo>
                  <a:pt x="305" y="0"/>
                </a:lnTo>
                <a:lnTo>
                  <a:pt x="289" y="16"/>
                </a:lnTo>
                <a:lnTo>
                  <a:pt x="273" y="8"/>
                </a:lnTo>
                <a:lnTo>
                  <a:pt x="265" y="8"/>
                </a:lnTo>
                <a:lnTo>
                  <a:pt x="249" y="8"/>
                </a:lnTo>
                <a:lnTo>
                  <a:pt x="233" y="24"/>
                </a:lnTo>
                <a:lnTo>
                  <a:pt x="225" y="24"/>
                </a:lnTo>
                <a:lnTo>
                  <a:pt x="217" y="24"/>
                </a:lnTo>
                <a:lnTo>
                  <a:pt x="209" y="32"/>
                </a:lnTo>
                <a:lnTo>
                  <a:pt x="201" y="32"/>
                </a:lnTo>
                <a:lnTo>
                  <a:pt x="193" y="56"/>
                </a:lnTo>
                <a:lnTo>
                  <a:pt x="169" y="56"/>
                </a:lnTo>
                <a:lnTo>
                  <a:pt x="161" y="80"/>
                </a:lnTo>
                <a:lnTo>
                  <a:pt x="161" y="88"/>
                </a:lnTo>
                <a:lnTo>
                  <a:pt x="145" y="88"/>
                </a:lnTo>
                <a:lnTo>
                  <a:pt x="129" y="112"/>
                </a:lnTo>
                <a:lnTo>
                  <a:pt x="129" y="128"/>
                </a:lnTo>
                <a:lnTo>
                  <a:pt x="113" y="152"/>
                </a:lnTo>
                <a:lnTo>
                  <a:pt x="105" y="168"/>
                </a:lnTo>
                <a:lnTo>
                  <a:pt x="97" y="184"/>
                </a:lnTo>
                <a:lnTo>
                  <a:pt x="89" y="200"/>
                </a:lnTo>
                <a:lnTo>
                  <a:pt x="65" y="240"/>
                </a:lnTo>
                <a:lnTo>
                  <a:pt x="49" y="256"/>
                </a:lnTo>
                <a:lnTo>
                  <a:pt x="33" y="264"/>
                </a:lnTo>
                <a:lnTo>
                  <a:pt x="25" y="280"/>
                </a:lnTo>
                <a:lnTo>
                  <a:pt x="17" y="288"/>
                </a:lnTo>
                <a:lnTo>
                  <a:pt x="8" y="296"/>
                </a:lnTo>
                <a:lnTo>
                  <a:pt x="8" y="304"/>
                </a:lnTo>
                <a:lnTo>
                  <a:pt x="0" y="320"/>
                </a:lnTo>
                <a:lnTo>
                  <a:pt x="0" y="336"/>
                </a:lnTo>
                <a:lnTo>
                  <a:pt x="8" y="352"/>
                </a:lnTo>
                <a:lnTo>
                  <a:pt x="8" y="368"/>
                </a:lnTo>
                <a:lnTo>
                  <a:pt x="8" y="384"/>
                </a:lnTo>
                <a:lnTo>
                  <a:pt x="25" y="392"/>
                </a:lnTo>
                <a:lnTo>
                  <a:pt x="41" y="392"/>
                </a:lnTo>
                <a:lnTo>
                  <a:pt x="65" y="376"/>
                </a:lnTo>
                <a:lnTo>
                  <a:pt x="73" y="368"/>
                </a:lnTo>
                <a:lnTo>
                  <a:pt x="81" y="368"/>
                </a:lnTo>
                <a:lnTo>
                  <a:pt x="81" y="376"/>
                </a:lnTo>
                <a:lnTo>
                  <a:pt x="81" y="368"/>
                </a:lnTo>
                <a:lnTo>
                  <a:pt x="89" y="3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6" name="Freeform 704"/>
          <p:cNvSpPr>
            <a:spLocks/>
          </p:cNvSpPr>
          <p:nvPr/>
        </p:nvSpPr>
        <p:spPr bwMode="auto">
          <a:xfrm>
            <a:off x="4201918" y="2361196"/>
            <a:ext cx="222704" cy="522671"/>
          </a:xfrm>
          <a:custGeom>
            <a:avLst/>
            <a:gdLst>
              <a:gd name="T0" fmla="*/ 2147483647 w 160"/>
              <a:gd name="T1" fmla="*/ 2147483647 h 376"/>
              <a:gd name="T2" fmla="*/ 2147483647 w 160"/>
              <a:gd name="T3" fmla="*/ 2147483647 h 376"/>
              <a:gd name="T4" fmla="*/ 2147483647 w 160"/>
              <a:gd name="T5" fmla="*/ 2147483647 h 376"/>
              <a:gd name="T6" fmla="*/ 2147483647 w 160"/>
              <a:gd name="T7" fmla="*/ 2147483647 h 376"/>
              <a:gd name="T8" fmla="*/ 2147483647 w 160"/>
              <a:gd name="T9" fmla="*/ 0 h 376"/>
              <a:gd name="T10" fmla="*/ 2147483647 w 160"/>
              <a:gd name="T11" fmla="*/ 2147483647 h 376"/>
              <a:gd name="T12" fmla="*/ 2147483647 w 160"/>
              <a:gd name="T13" fmla="*/ 2147483647 h 376"/>
              <a:gd name="T14" fmla="*/ 2147483647 w 160"/>
              <a:gd name="T15" fmla="*/ 2147483647 h 376"/>
              <a:gd name="T16" fmla="*/ 2147483647 w 160"/>
              <a:gd name="T17" fmla="*/ 2147483647 h 376"/>
              <a:gd name="T18" fmla="*/ 2147483647 w 160"/>
              <a:gd name="T19" fmla="*/ 2147483647 h 376"/>
              <a:gd name="T20" fmla="*/ 2147483647 w 160"/>
              <a:gd name="T21" fmla="*/ 2147483647 h 376"/>
              <a:gd name="T22" fmla="*/ 2147483647 w 160"/>
              <a:gd name="T23" fmla="*/ 2147483647 h 376"/>
              <a:gd name="T24" fmla="*/ 2147483647 w 160"/>
              <a:gd name="T25" fmla="*/ 2147483647 h 376"/>
              <a:gd name="T26" fmla="*/ 2147483647 w 160"/>
              <a:gd name="T27" fmla="*/ 2147483647 h 376"/>
              <a:gd name="T28" fmla="*/ 2147483647 w 160"/>
              <a:gd name="T29" fmla="*/ 2147483647 h 376"/>
              <a:gd name="T30" fmla="*/ 2147483647 w 160"/>
              <a:gd name="T31" fmla="*/ 2147483647 h 376"/>
              <a:gd name="T32" fmla="*/ 2147483647 w 160"/>
              <a:gd name="T33" fmla="*/ 2147483647 h 376"/>
              <a:gd name="T34" fmla="*/ 2147483647 w 160"/>
              <a:gd name="T35" fmla="*/ 2147483647 h 376"/>
              <a:gd name="T36" fmla="*/ 0 w 160"/>
              <a:gd name="T37" fmla="*/ 2147483647 h 376"/>
              <a:gd name="T38" fmla="*/ 2147483647 w 160"/>
              <a:gd name="T39" fmla="*/ 2147483647 h 376"/>
              <a:gd name="T40" fmla="*/ 2147483647 w 160"/>
              <a:gd name="T41" fmla="*/ 2147483647 h 376"/>
              <a:gd name="T42" fmla="*/ 2147483647 w 160"/>
              <a:gd name="T43" fmla="*/ 2147483647 h 376"/>
              <a:gd name="T44" fmla="*/ 2147483647 w 160"/>
              <a:gd name="T45" fmla="*/ 2147483647 h 376"/>
              <a:gd name="T46" fmla="*/ 2147483647 w 160"/>
              <a:gd name="T47" fmla="*/ 2147483647 h 376"/>
              <a:gd name="T48" fmla="*/ 2147483647 w 160"/>
              <a:gd name="T49" fmla="*/ 2147483647 h 376"/>
              <a:gd name="T50" fmla="*/ 2147483647 w 160"/>
              <a:gd name="T51" fmla="*/ 2147483647 h 376"/>
              <a:gd name="T52" fmla="*/ 2147483647 w 160"/>
              <a:gd name="T53" fmla="*/ 2147483647 h 376"/>
              <a:gd name="T54" fmla="*/ 2147483647 w 160"/>
              <a:gd name="T55" fmla="*/ 2147483647 h 376"/>
              <a:gd name="T56" fmla="*/ 2147483647 w 160"/>
              <a:gd name="T57" fmla="*/ 2147483647 h 376"/>
              <a:gd name="T58" fmla="*/ 2147483647 w 160"/>
              <a:gd name="T59" fmla="*/ 2147483647 h 376"/>
              <a:gd name="T60" fmla="*/ 2147483647 w 160"/>
              <a:gd name="T61" fmla="*/ 2147483647 h 376"/>
              <a:gd name="T62" fmla="*/ 2147483647 w 160"/>
              <a:gd name="T63" fmla="*/ 2147483647 h 376"/>
              <a:gd name="T64" fmla="*/ 2147483647 w 160"/>
              <a:gd name="T65" fmla="*/ 2147483647 h 376"/>
              <a:gd name="T66" fmla="*/ 2147483647 w 160"/>
              <a:gd name="T67" fmla="*/ 2147483647 h 3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60"/>
              <a:gd name="T103" fmla="*/ 0 h 376"/>
              <a:gd name="T104" fmla="*/ 160 w 160"/>
              <a:gd name="T105" fmla="*/ 376 h 3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60" h="376">
                <a:moveTo>
                  <a:pt x="160" y="88"/>
                </a:moveTo>
                <a:lnTo>
                  <a:pt x="160" y="80"/>
                </a:lnTo>
                <a:lnTo>
                  <a:pt x="160" y="72"/>
                </a:lnTo>
                <a:lnTo>
                  <a:pt x="160" y="56"/>
                </a:lnTo>
                <a:lnTo>
                  <a:pt x="160" y="40"/>
                </a:lnTo>
                <a:lnTo>
                  <a:pt x="152" y="24"/>
                </a:lnTo>
                <a:lnTo>
                  <a:pt x="144" y="24"/>
                </a:lnTo>
                <a:lnTo>
                  <a:pt x="136" y="16"/>
                </a:lnTo>
                <a:lnTo>
                  <a:pt x="128" y="8"/>
                </a:lnTo>
                <a:lnTo>
                  <a:pt x="120" y="0"/>
                </a:lnTo>
                <a:lnTo>
                  <a:pt x="112" y="8"/>
                </a:lnTo>
                <a:lnTo>
                  <a:pt x="112" y="16"/>
                </a:lnTo>
                <a:lnTo>
                  <a:pt x="104" y="16"/>
                </a:lnTo>
                <a:lnTo>
                  <a:pt x="96" y="16"/>
                </a:lnTo>
                <a:lnTo>
                  <a:pt x="88" y="32"/>
                </a:lnTo>
                <a:lnTo>
                  <a:pt x="80" y="32"/>
                </a:lnTo>
                <a:lnTo>
                  <a:pt x="72" y="40"/>
                </a:lnTo>
                <a:lnTo>
                  <a:pt x="64" y="48"/>
                </a:lnTo>
                <a:lnTo>
                  <a:pt x="72" y="64"/>
                </a:lnTo>
                <a:lnTo>
                  <a:pt x="64" y="72"/>
                </a:lnTo>
                <a:lnTo>
                  <a:pt x="56" y="96"/>
                </a:lnTo>
                <a:lnTo>
                  <a:pt x="48" y="96"/>
                </a:lnTo>
                <a:lnTo>
                  <a:pt x="40" y="120"/>
                </a:lnTo>
                <a:lnTo>
                  <a:pt x="32" y="136"/>
                </a:lnTo>
                <a:lnTo>
                  <a:pt x="40" y="144"/>
                </a:lnTo>
                <a:lnTo>
                  <a:pt x="40" y="160"/>
                </a:lnTo>
                <a:lnTo>
                  <a:pt x="24" y="160"/>
                </a:lnTo>
                <a:lnTo>
                  <a:pt x="16" y="168"/>
                </a:lnTo>
                <a:lnTo>
                  <a:pt x="16" y="184"/>
                </a:lnTo>
                <a:lnTo>
                  <a:pt x="8" y="200"/>
                </a:lnTo>
                <a:lnTo>
                  <a:pt x="16" y="224"/>
                </a:lnTo>
                <a:lnTo>
                  <a:pt x="24" y="232"/>
                </a:lnTo>
                <a:lnTo>
                  <a:pt x="16" y="240"/>
                </a:lnTo>
                <a:lnTo>
                  <a:pt x="16" y="248"/>
                </a:lnTo>
                <a:lnTo>
                  <a:pt x="16" y="264"/>
                </a:lnTo>
                <a:lnTo>
                  <a:pt x="8" y="272"/>
                </a:lnTo>
                <a:lnTo>
                  <a:pt x="0" y="288"/>
                </a:lnTo>
                <a:lnTo>
                  <a:pt x="0" y="296"/>
                </a:lnTo>
                <a:lnTo>
                  <a:pt x="8" y="312"/>
                </a:lnTo>
                <a:lnTo>
                  <a:pt x="8" y="328"/>
                </a:lnTo>
                <a:lnTo>
                  <a:pt x="16" y="352"/>
                </a:lnTo>
                <a:lnTo>
                  <a:pt x="16" y="360"/>
                </a:lnTo>
                <a:lnTo>
                  <a:pt x="24" y="368"/>
                </a:lnTo>
                <a:lnTo>
                  <a:pt x="24" y="376"/>
                </a:lnTo>
                <a:lnTo>
                  <a:pt x="40" y="376"/>
                </a:lnTo>
                <a:lnTo>
                  <a:pt x="40" y="368"/>
                </a:lnTo>
                <a:lnTo>
                  <a:pt x="48" y="360"/>
                </a:lnTo>
                <a:lnTo>
                  <a:pt x="64" y="360"/>
                </a:lnTo>
                <a:lnTo>
                  <a:pt x="72" y="344"/>
                </a:lnTo>
                <a:lnTo>
                  <a:pt x="72" y="312"/>
                </a:lnTo>
                <a:lnTo>
                  <a:pt x="72" y="296"/>
                </a:lnTo>
                <a:lnTo>
                  <a:pt x="80" y="296"/>
                </a:lnTo>
                <a:lnTo>
                  <a:pt x="96" y="288"/>
                </a:lnTo>
                <a:lnTo>
                  <a:pt x="96" y="272"/>
                </a:lnTo>
                <a:lnTo>
                  <a:pt x="88" y="256"/>
                </a:lnTo>
                <a:lnTo>
                  <a:pt x="80" y="248"/>
                </a:lnTo>
                <a:lnTo>
                  <a:pt x="80" y="224"/>
                </a:lnTo>
                <a:lnTo>
                  <a:pt x="80" y="200"/>
                </a:lnTo>
                <a:lnTo>
                  <a:pt x="96" y="184"/>
                </a:lnTo>
                <a:lnTo>
                  <a:pt x="104" y="176"/>
                </a:lnTo>
                <a:lnTo>
                  <a:pt x="128" y="160"/>
                </a:lnTo>
                <a:lnTo>
                  <a:pt x="136" y="144"/>
                </a:lnTo>
                <a:lnTo>
                  <a:pt x="128" y="136"/>
                </a:lnTo>
                <a:lnTo>
                  <a:pt x="136" y="120"/>
                </a:lnTo>
                <a:lnTo>
                  <a:pt x="152" y="104"/>
                </a:lnTo>
                <a:lnTo>
                  <a:pt x="160" y="112"/>
                </a:lnTo>
                <a:lnTo>
                  <a:pt x="160" y="104"/>
                </a:lnTo>
                <a:lnTo>
                  <a:pt x="160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7" name="Freeform 705"/>
          <p:cNvSpPr>
            <a:spLocks/>
          </p:cNvSpPr>
          <p:nvPr/>
        </p:nvSpPr>
        <p:spPr bwMode="auto">
          <a:xfrm>
            <a:off x="4391670" y="2972493"/>
            <a:ext cx="322693" cy="211340"/>
          </a:xfrm>
          <a:custGeom>
            <a:avLst/>
            <a:gdLst>
              <a:gd name="T0" fmla="*/ 2147483647 w 232"/>
              <a:gd name="T1" fmla="*/ 2147483647 h 152"/>
              <a:gd name="T2" fmla="*/ 2147483647 w 232"/>
              <a:gd name="T3" fmla="*/ 2147483647 h 152"/>
              <a:gd name="T4" fmla="*/ 2147483647 w 232"/>
              <a:gd name="T5" fmla="*/ 2147483647 h 152"/>
              <a:gd name="T6" fmla="*/ 2147483647 w 232"/>
              <a:gd name="T7" fmla="*/ 2147483647 h 152"/>
              <a:gd name="T8" fmla="*/ 2147483647 w 232"/>
              <a:gd name="T9" fmla="*/ 2147483647 h 152"/>
              <a:gd name="T10" fmla="*/ 2147483647 w 232"/>
              <a:gd name="T11" fmla="*/ 2147483647 h 152"/>
              <a:gd name="T12" fmla="*/ 2147483647 w 232"/>
              <a:gd name="T13" fmla="*/ 2147483647 h 152"/>
              <a:gd name="T14" fmla="*/ 2147483647 w 232"/>
              <a:gd name="T15" fmla="*/ 2147483647 h 152"/>
              <a:gd name="T16" fmla="*/ 2147483647 w 232"/>
              <a:gd name="T17" fmla="*/ 2147483647 h 152"/>
              <a:gd name="T18" fmla="*/ 2147483647 w 232"/>
              <a:gd name="T19" fmla="*/ 2147483647 h 152"/>
              <a:gd name="T20" fmla="*/ 2147483647 w 232"/>
              <a:gd name="T21" fmla="*/ 2147483647 h 152"/>
              <a:gd name="T22" fmla="*/ 2147483647 w 232"/>
              <a:gd name="T23" fmla="*/ 0 h 152"/>
              <a:gd name="T24" fmla="*/ 2147483647 w 232"/>
              <a:gd name="T25" fmla="*/ 0 h 152"/>
              <a:gd name="T26" fmla="*/ 2147483647 w 232"/>
              <a:gd name="T27" fmla="*/ 2147483647 h 152"/>
              <a:gd name="T28" fmla="*/ 2147483647 w 232"/>
              <a:gd name="T29" fmla="*/ 2147483647 h 152"/>
              <a:gd name="T30" fmla="*/ 2147483647 w 232"/>
              <a:gd name="T31" fmla="*/ 2147483647 h 152"/>
              <a:gd name="T32" fmla="*/ 2147483647 w 232"/>
              <a:gd name="T33" fmla="*/ 2147483647 h 152"/>
              <a:gd name="T34" fmla="*/ 2147483647 w 232"/>
              <a:gd name="T35" fmla="*/ 2147483647 h 152"/>
              <a:gd name="T36" fmla="*/ 2147483647 w 232"/>
              <a:gd name="T37" fmla="*/ 2147483647 h 152"/>
              <a:gd name="T38" fmla="*/ 2147483647 w 232"/>
              <a:gd name="T39" fmla="*/ 2147483647 h 152"/>
              <a:gd name="T40" fmla="*/ 2147483647 w 232"/>
              <a:gd name="T41" fmla="*/ 2147483647 h 152"/>
              <a:gd name="T42" fmla="*/ 2147483647 w 232"/>
              <a:gd name="T43" fmla="*/ 2147483647 h 152"/>
              <a:gd name="T44" fmla="*/ 0 w 232"/>
              <a:gd name="T45" fmla="*/ 2147483647 h 152"/>
              <a:gd name="T46" fmla="*/ 0 w 232"/>
              <a:gd name="T47" fmla="*/ 2147483647 h 152"/>
              <a:gd name="T48" fmla="*/ 2147483647 w 232"/>
              <a:gd name="T49" fmla="*/ 2147483647 h 152"/>
              <a:gd name="T50" fmla="*/ 2147483647 w 232"/>
              <a:gd name="T51" fmla="*/ 2147483647 h 152"/>
              <a:gd name="T52" fmla="*/ 2147483647 w 232"/>
              <a:gd name="T53" fmla="*/ 2147483647 h 152"/>
              <a:gd name="T54" fmla="*/ 2147483647 w 232"/>
              <a:gd name="T55" fmla="*/ 2147483647 h 152"/>
              <a:gd name="T56" fmla="*/ 2147483647 w 232"/>
              <a:gd name="T57" fmla="*/ 2147483647 h 152"/>
              <a:gd name="T58" fmla="*/ 2147483647 w 232"/>
              <a:gd name="T59" fmla="*/ 2147483647 h 152"/>
              <a:gd name="T60" fmla="*/ 2147483647 w 232"/>
              <a:gd name="T61" fmla="*/ 2147483647 h 152"/>
              <a:gd name="T62" fmla="*/ 2147483647 w 232"/>
              <a:gd name="T63" fmla="*/ 2147483647 h 152"/>
              <a:gd name="T64" fmla="*/ 2147483647 w 232"/>
              <a:gd name="T65" fmla="*/ 2147483647 h 152"/>
              <a:gd name="T66" fmla="*/ 2147483647 w 232"/>
              <a:gd name="T67" fmla="*/ 2147483647 h 152"/>
              <a:gd name="T68" fmla="*/ 2147483647 w 232"/>
              <a:gd name="T69" fmla="*/ 2147483647 h 152"/>
              <a:gd name="T70" fmla="*/ 2147483647 w 232"/>
              <a:gd name="T71" fmla="*/ 2147483647 h 152"/>
              <a:gd name="T72" fmla="*/ 2147483647 w 232"/>
              <a:gd name="T73" fmla="*/ 2147483647 h 152"/>
              <a:gd name="T74" fmla="*/ 2147483647 w 232"/>
              <a:gd name="T75" fmla="*/ 2147483647 h 152"/>
              <a:gd name="T76" fmla="*/ 2147483647 w 232"/>
              <a:gd name="T77" fmla="*/ 2147483647 h 152"/>
              <a:gd name="T78" fmla="*/ 2147483647 w 232"/>
              <a:gd name="T79" fmla="*/ 2147483647 h 152"/>
              <a:gd name="T80" fmla="*/ 2147483647 w 232"/>
              <a:gd name="T81" fmla="*/ 2147483647 h 152"/>
              <a:gd name="T82" fmla="*/ 2147483647 w 232"/>
              <a:gd name="T83" fmla="*/ 2147483647 h 152"/>
              <a:gd name="T84" fmla="*/ 2147483647 w 232"/>
              <a:gd name="T85" fmla="*/ 2147483647 h 152"/>
              <a:gd name="T86" fmla="*/ 2147483647 w 232"/>
              <a:gd name="T87" fmla="*/ 2147483647 h 152"/>
              <a:gd name="T88" fmla="*/ 2147483647 w 232"/>
              <a:gd name="T89" fmla="*/ 2147483647 h 1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32"/>
              <a:gd name="T136" fmla="*/ 0 h 152"/>
              <a:gd name="T137" fmla="*/ 232 w 232"/>
              <a:gd name="T138" fmla="*/ 152 h 1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32" h="152">
                <a:moveTo>
                  <a:pt x="216" y="88"/>
                </a:moveTo>
                <a:lnTo>
                  <a:pt x="224" y="88"/>
                </a:lnTo>
                <a:lnTo>
                  <a:pt x="232" y="64"/>
                </a:lnTo>
                <a:lnTo>
                  <a:pt x="232" y="56"/>
                </a:lnTo>
                <a:lnTo>
                  <a:pt x="208" y="48"/>
                </a:lnTo>
                <a:lnTo>
                  <a:pt x="192" y="40"/>
                </a:lnTo>
                <a:lnTo>
                  <a:pt x="184" y="40"/>
                </a:lnTo>
                <a:lnTo>
                  <a:pt x="168" y="32"/>
                </a:lnTo>
                <a:lnTo>
                  <a:pt x="160" y="16"/>
                </a:lnTo>
                <a:lnTo>
                  <a:pt x="136" y="8"/>
                </a:lnTo>
                <a:lnTo>
                  <a:pt x="128" y="8"/>
                </a:lnTo>
                <a:lnTo>
                  <a:pt x="128" y="0"/>
                </a:lnTo>
                <a:lnTo>
                  <a:pt x="120" y="0"/>
                </a:lnTo>
                <a:lnTo>
                  <a:pt x="112" y="24"/>
                </a:lnTo>
                <a:lnTo>
                  <a:pt x="96" y="24"/>
                </a:lnTo>
                <a:lnTo>
                  <a:pt x="72" y="24"/>
                </a:lnTo>
                <a:lnTo>
                  <a:pt x="48" y="16"/>
                </a:lnTo>
                <a:lnTo>
                  <a:pt x="32" y="16"/>
                </a:lnTo>
                <a:lnTo>
                  <a:pt x="24" y="16"/>
                </a:lnTo>
                <a:lnTo>
                  <a:pt x="24" y="32"/>
                </a:lnTo>
                <a:lnTo>
                  <a:pt x="16" y="40"/>
                </a:lnTo>
                <a:lnTo>
                  <a:pt x="8" y="64"/>
                </a:lnTo>
                <a:lnTo>
                  <a:pt x="0" y="64"/>
                </a:lnTo>
                <a:lnTo>
                  <a:pt x="0" y="72"/>
                </a:lnTo>
                <a:lnTo>
                  <a:pt x="8" y="80"/>
                </a:lnTo>
                <a:lnTo>
                  <a:pt x="16" y="88"/>
                </a:lnTo>
                <a:lnTo>
                  <a:pt x="48" y="80"/>
                </a:lnTo>
                <a:lnTo>
                  <a:pt x="72" y="80"/>
                </a:lnTo>
                <a:lnTo>
                  <a:pt x="96" y="96"/>
                </a:lnTo>
                <a:lnTo>
                  <a:pt x="104" y="112"/>
                </a:lnTo>
                <a:lnTo>
                  <a:pt x="88" y="120"/>
                </a:lnTo>
                <a:lnTo>
                  <a:pt x="88" y="136"/>
                </a:lnTo>
                <a:lnTo>
                  <a:pt x="96" y="136"/>
                </a:lnTo>
                <a:lnTo>
                  <a:pt x="104" y="128"/>
                </a:lnTo>
                <a:lnTo>
                  <a:pt x="120" y="120"/>
                </a:lnTo>
                <a:lnTo>
                  <a:pt x="136" y="120"/>
                </a:lnTo>
                <a:lnTo>
                  <a:pt x="144" y="128"/>
                </a:lnTo>
                <a:lnTo>
                  <a:pt x="136" y="136"/>
                </a:lnTo>
                <a:lnTo>
                  <a:pt x="152" y="152"/>
                </a:lnTo>
                <a:lnTo>
                  <a:pt x="184" y="136"/>
                </a:lnTo>
                <a:lnTo>
                  <a:pt x="168" y="128"/>
                </a:lnTo>
                <a:lnTo>
                  <a:pt x="176" y="112"/>
                </a:lnTo>
                <a:lnTo>
                  <a:pt x="200" y="112"/>
                </a:lnTo>
                <a:lnTo>
                  <a:pt x="208" y="104"/>
                </a:lnTo>
                <a:lnTo>
                  <a:pt x="216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8" name="Freeform 706"/>
          <p:cNvSpPr>
            <a:spLocks/>
          </p:cNvSpPr>
          <p:nvPr/>
        </p:nvSpPr>
        <p:spPr bwMode="auto">
          <a:xfrm>
            <a:off x="4580286" y="2972493"/>
            <a:ext cx="34087" cy="21588"/>
          </a:xfrm>
          <a:custGeom>
            <a:avLst/>
            <a:gdLst>
              <a:gd name="T0" fmla="*/ 2147483647 w 24"/>
              <a:gd name="T1" fmla="*/ 2147483647 h 16"/>
              <a:gd name="T2" fmla="*/ 2147483647 w 24"/>
              <a:gd name="T3" fmla="*/ 0 h 16"/>
              <a:gd name="T4" fmla="*/ 0 w 24"/>
              <a:gd name="T5" fmla="*/ 2147483647 h 16"/>
              <a:gd name="T6" fmla="*/ 2147483647 w 24"/>
              <a:gd name="T7" fmla="*/ 2147483647 h 16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16"/>
              <a:gd name="T14" fmla="*/ 24 w 24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16">
                <a:moveTo>
                  <a:pt x="24" y="16"/>
                </a:moveTo>
                <a:lnTo>
                  <a:pt x="8" y="0"/>
                </a:lnTo>
                <a:lnTo>
                  <a:pt x="0" y="8"/>
                </a:lnTo>
                <a:lnTo>
                  <a:pt x="24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" name="Freeform 707"/>
          <p:cNvSpPr>
            <a:spLocks/>
          </p:cNvSpPr>
          <p:nvPr/>
        </p:nvSpPr>
        <p:spPr bwMode="auto">
          <a:xfrm>
            <a:off x="4358718" y="3250872"/>
            <a:ext cx="110215" cy="111351"/>
          </a:xfrm>
          <a:custGeom>
            <a:avLst/>
            <a:gdLst>
              <a:gd name="T0" fmla="*/ 2147483647 w 80"/>
              <a:gd name="T1" fmla="*/ 2147483647 h 80"/>
              <a:gd name="T2" fmla="*/ 2147483647 w 80"/>
              <a:gd name="T3" fmla="*/ 0 h 80"/>
              <a:gd name="T4" fmla="*/ 2147483647 w 80"/>
              <a:gd name="T5" fmla="*/ 2147483647 h 80"/>
              <a:gd name="T6" fmla="*/ 2147483647 w 80"/>
              <a:gd name="T7" fmla="*/ 2147483647 h 80"/>
              <a:gd name="T8" fmla="*/ 2147483647 w 80"/>
              <a:gd name="T9" fmla="*/ 2147483647 h 80"/>
              <a:gd name="T10" fmla="*/ 2147483647 w 80"/>
              <a:gd name="T11" fmla="*/ 2147483647 h 80"/>
              <a:gd name="T12" fmla="*/ 2147483647 w 80"/>
              <a:gd name="T13" fmla="*/ 2147483647 h 80"/>
              <a:gd name="T14" fmla="*/ 2147483647 w 80"/>
              <a:gd name="T15" fmla="*/ 2147483647 h 80"/>
              <a:gd name="T16" fmla="*/ 2147483647 w 80"/>
              <a:gd name="T17" fmla="*/ 2147483647 h 80"/>
              <a:gd name="T18" fmla="*/ 2147483647 w 80"/>
              <a:gd name="T19" fmla="*/ 2147483647 h 80"/>
              <a:gd name="T20" fmla="*/ 0 w 80"/>
              <a:gd name="T21" fmla="*/ 2147483647 h 80"/>
              <a:gd name="T22" fmla="*/ 2147483647 w 80"/>
              <a:gd name="T23" fmla="*/ 2147483647 h 80"/>
              <a:gd name="T24" fmla="*/ 2147483647 w 80"/>
              <a:gd name="T25" fmla="*/ 2147483647 h 80"/>
              <a:gd name="T26" fmla="*/ 2147483647 w 80"/>
              <a:gd name="T27" fmla="*/ 2147483647 h 80"/>
              <a:gd name="T28" fmla="*/ 2147483647 w 80"/>
              <a:gd name="T29" fmla="*/ 2147483647 h 80"/>
              <a:gd name="T30" fmla="*/ 2147483647 w 80"/>
              <a:gd name="T31" fmla="*/ 2147483647 h 80"/>
              <a:gd name="T32" fmla="*/ 2147483647 w 80"/>
              <a:gd name="T33" fmla="*/ 2147483647 h 80"/>
              <a:gd name="T34" fmla="*/ 2147483647 w 80"/>
              <a:gd name="T35" fmla="*/ 2147483647 h 80"/>
              <a:gd name="T36" fmla="*/ 2147483647 w 80"/>
              <a:gd name="T37" fmla="*/ 2147483647 h 80"/>
              <a:gd name="T38" fmla="*/ 2147483647 w 80"/>
              <a:gd name="T39" fmla="*/ 2147483647 h 80"/>
              <a:gd name="T40" fmla="*/ 2147483647 w 80"/>
              <a:gd name="T41" fmla="*/ 2147483647 h 80"/>
              <a:gd name="T42" fmla="*/ 2147483647 w 80"/>
              <a:gd name="T43" fmla="*/ 2147483647 h 80"/>
              <a:gd name="T44" fmla="*/ 2147483647 w 80"/>
              <a:gd name="T45" fmla="*/ 2147483647 h 80"/>
              <a:gd name="T46" fmla="*/ 2147483647 w 80"/>
              <a:gd name="T47" fmla="*/ 2147483647 h 80"/>
              <a:gd name="T48" fmla="*/ 2147483647 w 80"/>
              <a:gd name="T49" fmla="*/ 2147483647 h 80"/>
              <a:gd name="T50" fmla="*/ 2147483647 w 80"/>
              <a:gd name="T51" fmla="*/ 2147483647 h 80"/>
              <a:gd name="T52" fmla="*/ 2147483647 w 80"/>
              <a:gd name="T53" fmla="*/ 2147483647 h 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0"/>
              <a:gd name="T82" fmla="*/ 0 h 80"/>
              <a:gd name="T83" fmla="*/ 80 w 80"/>
              <a:gd name="T84" fmla="*/ 80 h 8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0" h="80">
                <a:moveTo>
                  <a:pt x="80" y="8"/>
                </a:moveTo>
                <a:lnTo>
                  <a:pt x="80" y="0"/>
                </a:lnTo>
                <a:lnTo>
                  <a:pt x="80" y="8"/>
                </a:lnTo>
                <a:lnTo>
                  <a:pt x="64" y="8"/>
                </a:lnTo>
                <a:lnTo>
                  <a:pt x="40" y="8"/>
                </a:lnTo>
                <a:lnTo>
                  <a:pt x="32" y="8"/>
                </a:lnTo>
                <a:lnTo>
                  <a:pt x="16" y="16"/>
                </a:lnTo>
                <a:lnTo>
                  <a:pt x="8" y="24"/>
                </a:lnTo>
                <a:lnTo>
                  <a:pt x="0" y="32"/>
                </a:lnTo>
                <a:lnTo>
                  <a:pt x="8" y="48"/>
                </a:lnTo>
                <a:lnTo>
                  <a:pt x="24" y="48"/>
                </a:lnTo>
                <a:lnTo>
                  <a:pt x="16" y="56"/>
                </a:lnTo>
                <a:lnTo>
                  <a:pt x="16" y="72"/>
                </a:lnTo>
                <a:lnTo>
                  <a:pt x="32" y="80"/>
                </a:lnTo>
                <a:lnTo>
                  <a:pt x="40" y="72"/>
                </a:lnTo>
                <a:lnTo>
                  <a:pt x="40" y="64"/>
                </a:lnTo>
                <a:lnTo>
                  <a:pt x="56" y="56"/>
                </a:lnTo>
                <a:lnTo>
                  <a:pt x="40" y="40"/>
                </a:lnTo>
                <a:lnTo>
                  <a:pt x="40" y="32"/>
                </a:lnTo>
                <a:lnTo>
                  <a:pt x="32" y="24"/>
                </a:lnTo>
                <a:lnTo>
                  <a:pt x="56" y="16"/>
                </a:lnTo>
                <a:lnTo>
                  <a:pt x="72" y="16"/>
                </a:lnTo>
                <a:lnTo>
                  <a:pt x="80" y="16"/>
                </a:lnTo>
                <a:lnTo>
                  <a:pt x="8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0" name="Freeform 708"/>
          <p:cNvSpPr>
            <a:spLocks/>
          </p:cNvSpPr>
          <p:nvPr/>
        </p:nvSpPr>
        <p:spPr bwMode="auto">
          <a:xfrm>
            <a:off x="4580286" y="2972493"/>
            <a:ext cx="34087" cy="21588"/>
          </a:xfrm>
          <a:custGeom>
            <a:avLst/>
            <a:gdLst>
              <a:gd name="T0" fmla="*/ 2147483647 w 24"/>
              <a:gd name="T1" fmla="*/ 2147483647 h 16"/>
              <a:gd name="T2" fmla="*/ 2147483647 w 24"/>
              <a:gd name="T3" fmla="*/ 0 h 16"/>
              <a:gd name="T4" fmla="*/ 0 w 24"/>
              <a:gd name="T5" fmla="*/ 2147483647 h 16"/>
              <a:gd name="T6" fmla="*/ 2147483647 w 24"/>
              <a:gd name="T7" fmla="*/ 2147483647 h 16"/>
              <a:gd name="T8" fmla="*/ 2147483647 w 24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16"/>
              <a:gd name="T17" fmla="*/ 24 w 24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16">
                <a:moveTo>
                  <a:pt x="24" y="16"/>
                </a:moveTo>
                <a:lnTo>
                  <a:pt x="8" y="0"/>
                </a:lnTo>
                <a:lnTo>
                  <a:pt x="0" y="8"/>
                </a:lnTo>
                <a:lnTo>
                  <a:pt x="24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1" name="Freeform 709"/>
          <p:cNvSpPr>
            <a:spLocks/>
          </p:cNvSpPr>
          <p:nvPr/>
        </p:nvSpPr>
        <p:spPr bwMode="auto">
          <a:xfrm>
            <a:off x="4358718" y="3083845"/>
            <a:ext cx="177253" cy="121577"/>
          </a:xfrm>
          <a:custGeom>
            <a:avLst/>
            <a:gdLst>
              <a:gd name="T0" fmla="*/ 2147483647 w 128"/>
              <a:gd name="T1" fmla="*/ 2147483647 h 88"/>
              <a:gd name="T2" fmla="*/ 2147483647 w 128"/>
              <a:gd name="T3" fmla="*/ 2147483647 h 88"/>
              <a:gd name="T4" fmla="*/ 2147483647 w 128"/>
              <a:gd name="T5" fmla="*/ 2147483647 h 88"/>
              <a:gd name="T6" fmla="*/ 2147483647 w 128"/>
              <a:gd name="T7" fmla="*/ 0 h 88"/>
              <a:gd name="T8" fmla="*/ 2147483647 w 128"/>
              <a:gd name="T9" fmla="*/ 0 h 88"/>
              <a:gd name="T10" fmla="*/ 2147483647 w 128"/>
              <a:gd name="T11" fmla="*/ 2147483647 h 88"/>
              <a:gd name="T12" fmla="*/ 2147483647 w 128"/>
              <a:gd name="T13" fmla="*/ 0 h 88"/>
              <a:gd name="T14" fmla="*/ 2147483647 w 128"/>
              <a:gd name="T15" fmla="*/ 2147483647 h 88"/>
              <a:gd name="T16" fmla="*/ 2147483647 w 128"/>
              <a:gd name="T17" fmla="*/ 2147483647 h 88"/>
              <a:gd name="T18" fmla="*/ 0 w 128"/>
              <a:gd name="T19" fmla="*/ 2147483647 h 88"/>
              <a:gd name="T20" fmla="*/ 2147483647 w 128"/>
              <a:gd name="T21" fmla="*/ 2147483647 h 88"/>
              <a:gd name="T22" fmla="*/ 2147483647 w 128"/>
              <a:gd name="T23" fmla="*/ 2147483647 h 88"/>
              <a:gd name="T24" fmla="*/ 2147483647 w 128"/>
              <a:gd name="T25" fmla="*/ 2147483647 h 88"/>
              <a:gd name="T26" fmla="*/ 2147483647 w 128"/>
              <a:gd name="T27" fmla="*/ 2147483647 h 88"/>
              <a:gd name="T28" fmla="*/ 2147483647 w 128"/>
              <a:gd name="T29" fmla="*/ 2147483647 h 88"/>
              <a:gd name="T30" fmla="*/ 2147483647 w 128"/>
              <a:gd name="T31" fmla="*/ 2147483647 h 88"/>
              <a:gd name="T32" fmla="*/ 2147483647 w 128"/>
              <a:gd name="T33" fmla="*/ 2147483647 h 88"/>
              <a:gd name="T34" fmla="*/ 2147483647 w 128"/>
              <a:gd name="T35" fmla="*/ 2147483647 h 88"/>
              <a:gd name="T36" fmla="*/ 2147483647 w 128"/>
              <a:gd name="T37" fmla="*/ 2147483647 h 8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8"/>
              <a:gd name="T58" fmla="*/ 0 h 88"/>
              <a:gd name="T59" fmla="*/ 128 w 128"/>
              <a:gd name="T60" fmla="*/ 88 h 8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8" h="88">
                <a:moveTo>
                  <a:pt x="112" y="40"/>
                </a:moveTo>
                <a:lnTo>
                  <a:pt x="128" y="32"/>
                </a:lnTo>
                <a:lnTo>
                  <a:pt x="120" y="16"/>
                </a:lnTo>
                <a:lnTo>
                  <a:pt x="96" y="0"/>
                </a:lnTo>
                <a:lnTo>
                  <a:pt x="72" y="0"/>
                </a:lnTo>
                <a:lnTo>
                  <a:pt x="40" y="8"/>
                </a:lnTo>
                <a:lnTo>
                  <a:pt x="32" y="0"/>
                </a:lnTo>
                <a:lnTo>
                  <a:pt x="24" y="24"/>
                </a:lnTo>
                <a:lnTo>
                  <a:pt x="16" y="40"/>
                </a:lnTo>
                <a:lnTo>
                  <a:pt x="0" y="40"/>
                </a:lnTo>
                <a:lnTo>
                  <a:pt x="32" y="80"/>
                </a:lnTo>
                <a:lnTo>
                  <a:pt x="40" y="80"/>
                </a:lnTo>
                <a:lnTo>
                  <a:pt x="64" y="80"/>
                </a:lnTo>
                <a:lnTo>
                  <a:pt x="88" y="80"/>
                </a:lnTo>
                <a:lnTo>
                  <a:pt x="112" y="88"/>
                </a:lnTo>
                <a:lnTo>
                  <a:pt x="112" y="64"/>
                </a:lnTo>
                <a:lnTo>
                  <a:pt x="120" y="56"/>
                </a:lnTo>
                <a:lnTo>
                  <a:pt x="112" y="56"/>
                </a:lnTo>
                <a:lnTo>
                  <a:pt x="11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2" name="Freeform 710"/>
          <p:cNvSpPr>
            <a:spLocks/>
          </p:cNvSpPr>
          <p:nvPr/>
        </p:nvSpPr>
        <p:spPr bwMode="auto">
          <a:xfrm>
            <a:off x="4358718" y="3139521"/>
            <a:ext cx="44314" cy="55676"/>
          </a:xfrm>
          <a:custGeom>
            <a:avLst/>
            <a:gdLst>
              <a:gd name="T0" fmla="*/ 2147483647 w 32"/>
              <a:gd name="T1" fmla="*/ 2147483647 h 40"/>
              <a:gd name="T2" fmla="*/ 2147483647 w 32"/>
              <a:gd name="T3" fmla="*/ 2147483647 h 40"/>
              <a:gd name="T4" fmla="*/ 0 w 32"/>
              <a:gd name="T5" fmla="*/ 0 h 40"/>
              <a:gd name="T6" fmla="*/ 2147483647 w 32"/>
              <a:gd name="T7" fmla="*/ 2147483647 h 40"/>
              <a:gd name="T8" fmla="*/ 2147483647 w 32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0"/>
              <a:gd name="T17" fmla="*/ 32 w 32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0">
                <a:moveTo>
                  <a:pt x="32" y="32"/>
                </a:moveTo>
                <a:lnTo>
                  <a:pt x="32" y="40"/>
                </a:lnTo>
                <a:lnTo>
                  <a:pt x="0" y="0"/>
                </a:lnTo>
                <a:lnTo>
                  <a:pt x="8" y="16"/>
                </a:lnTo>
                <a:lnTo>
                  <a:pt x="32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3" name="Freeform 711"/>
          <p:cNvSpPr>
            <a:spLocks/>
          </p:cNvSpPr>
          <p:nvPr/>
        </p:nvSpPr>
        <p:spPr bwMode="auto">
          <a:xfrm>
            <a:off x="4213280" y="3016807"/>
            <a:ext cx="122714" cy="67039"/>
          </a:xfrm>
          <a:custGeom>
            <a:avLst/>
            <a:gdLst>
              <a:gd name="T0" fmla="*/ 2147483647 w 88"/>
              <a:gd name="T1" fmla="*/ 2147483647 h 48"/>
              <a:gd name="T2" fmla="*/ 2147483647 w 88"/>
              <a:gd name="T3" fmla="*/ 2147483647 h 48"/>
              <a:gd name="T4" fmla="*/ 2147483647 w 88"/>
              <a:gd name="T5" fmla="*/ 2147483647 h 48"/>
              <a:gd name="T6" fmla="*/ 2147483647 w 88"/>
              <a:gd name="T7" fmla="*/ 2147483647 h 48"/>
              <a:gd name="T8" fmla="*/ 2147483647 w 88"/>
              <a:gd name="T9" fmla="*/ 2147483647 h 48"/>
              <a:gd name="T10" fmla="*/ 2147483647 w 88"/>
              <a:gd name="T11" fmla="*/ 2147483647 h 48"/>
              <a:gd name="T12" fmla="*/ 2147483647 w 88"/>
              <a:gd name="T13" fmla="*/ 2147483647 h 48"/>
              <a:gd name="T14" fmla="*/ 2147483647 w 88"/>
              <a:gd name="T15" fmla="*/ 2147483647 h 48"/>
              <a:gd name="T16" fmla="*/ 2147483647 w 88"/>
              <a:gd name="T17" fmla="*/ 2147483647 h 48"/>
              <a:gd name="T18" fmla="*/ 2147483647 w 88"/>
              <a:gd name="T19" fmla="*/ 0 h 48"/>
              <a:gd name="T20" fmla="*/ 2147483647 w 88"/>
              <a:gd name="T21" fmla="*/ 0 h 48"/>
              <a:gd name="T22" fmla="*/ 2147483647 w 88"/>
              <a:gd name="T23" fmla="*/ 0 h 48"/>
              <a:gd name="T24" fmla="*/ 2147483647 w 88"/>
              <a:gd name="T25" fmla="*/ 2147483647 h 48"/>
              <a:gd name="T26" fmla="*/ 2147483647 w 88"/>
              <a:gd name="T27" fmla="*/ 2147483647 h 48"/>
              <a:gd name="T28" fmla="*/ 0 w 88"/>
              <a:gd name="T29" fmla="*/ 2147483647 h 48"/>
              <a:gd name="T30" fmla="*/ 2147483647 w 88"/>
              <a:gd name="T31" fmla="*/ 2147483647 h 48"/>
              <a:gd name="T32" fmla="*/ 2147483647 w 88"/>
              <a:gd name="T33" fmla="*/ 2147483647 h 48"/>
              <a:gd name="T34" fmla="*/ 2147483647 w 88"/>
              <a:gd name="T35" fmla="*/ 2147483647 h 48"/>
              <a:gd name="T36" fmla="*/ 2147483647 w 88"/>
              <a:gd name="T37" fmla="*/ 2147483647 h 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8"/>
              <a:gd name="T58" fmla="*/ 0 h 48"/>
              <a:gd name="T59" fmla="*/ 88 w 88"/>
              <a:gd name="T60" fmla="*/ 48 h 4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8" h="48">
                <a:moveTo>
                  <a:pt x="40" y="40"/>
                </a:moveTo>
                <a:lnTo>
                  <a:pt x="56" y="40"/>
                </a:lnTo>
                <a:lnTo>
                  <a:pt x="64" y="40"/>
                </a:lnTo>
                <a:lnTo>
                  <a:pt x="64" y="48"/>
                </a:lnTo>
                <a:lnTo>
                  <a:pt x="80" y="40"/>
                </a:lnTo>
                <a:lnTo>
                  <a:pt x="80" y="32"/>
                </a:lnTo>
                <a:lnTo>
                  <a:pt x="88" y="24"/>
                </a:lnTo>
                <a:lnTo>
                  <a:pt x="72" y="16"/>
                </a:lnTo>
                <a:lnTo>
                  <a:pt x="56" y="8"/>
                </a:lnTo>
                <a:lnTo>
                  <a:pt x="40" y="0"/>
                </a:lnTo>
                <a:lnTo>
                  <a:pt x="32" y="0"/>
                </a:lnTo>
                <a:lnTo>
                  <a:pt x="24" y="0"/>
                </a:lnTo>
                <a:lnTo>
                  <a:pt x="16" y="8"/>
                </a:lnTo>
                <a:lnTo>
                  <a:pt x="8" y="8"/>
                </a:lnTo>
                <a:lnTo>
                  <a:pt x="0" y="16"/>
                </a:lnTo>
                <a:lnTo>
                  <a:pt x="8" y="16"/>
                </a:lnTo>
                <a:lnTo>
                  <a:pt x="16" y="24"/>
                </a:lnTo>
                <a:lnTo>
                  <a:pt x="24" y="40"/>
                </a:lnTo>
                <a:lnTo>
                  <a:pt x="40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4" name="Freeform 712"/>
          <p:cNvSpPr>
            <a:spLocks/>
          </p:cNvSpPr>
          <p:nvPr/>
        </p:nvSpPr>
        <p:spPr bwMode="auto">
          <a:xfrm>
            <a:off x="4291681" y="3083845"/>
            <a:ext cx="111351" cy="67038"/>
          </a:xfrm>
          <a:custGeom>
            <a:avLst/>
            <a:gdLst>
              <a:gd name="T0" fmla="*/ 2147483647 w 80"/>
              <a:gd name="T1" fmla="*/ 0 h 48"/>
              <a:gd name="T2" fmla="*/ 2147483647 w 80"/>
              <a:gd name="T3" fmla="*/ 0 h 48"/>
              <a:gd name="T4" fmla="*/ 2147483647 w 80"/>
              <a:gd name="T5" fmla="*/ 2147483647 h 48"/>
              <a:gd name="T6" fmla="*/ 2147483647 w 80"/>
              <a:gd name="T7" fmla="*/ 2147483647 h 48"/>
              <a:gd name="T8" fmla="*/ 2147483647 w 80"/>
              <a:gd name="T9" fmla="*/ 2147483647 h 48"/>
              <a:gd name="T10" fmla="*/ 2147483647 w 80"/>
              <a:gd name="T11" fmla="*/ 2147483647 h 48"/>
              <a:gd name="T12" fmla="*/ 2147483647 w 80"/>
              <a:gd name="T13" fmla="*/ 2147483647 h 48"/>
              <a:gd name="T14" fmla="*/ 0 w 80"/>
              <a:gd name="T15" fmla="*/ 2147483647 h 48"/>
              <a:gd name="T16" fmla="*/ 0 w 80"/>
              <a:gd name="T17" fmla="*/ 2147483647 h 48"/>
              <a:gd name="T18" fmla="*/ 2147483647 w 80"/>
              <a:gd name="T19" fmla="*/ 2147483647 h 48"/>
              <a:gd name="T20" fmla="*/ 2147483647 w 80"/>
              <a:gd name="T21" fmla="*/ 2147483647 h 48"/>
              <a:gd name="T22" fmla="*/ 2147483647 w 80"/>
              <a:gd name="T23" fmla="*/ 2147483647 h 48"/>
              <a:gd name="T24" fmla="*/ 2147483647 w 80"/>
              <a:gd name="T25" fmla="*/ 2147483647 h 48"/>
              <a:gd name="T26" fmla="*/ 2147483647 w 80"/>
              <a:gd name="T27" fmla="*/ 2147483647 h 48"/>
              <a:gd name="T28" fmla="*/ 2147483647 w 80"/>
              <a:gd name="T29" fmla="*/ 0 h 48"/>
              <a:gd name="T30" fmla="*/ 2147483647 w 80"/>
              <a:gd name="T31" fmla="*/ 0 h 48"/>
              <a:gd name="T32" fmla="*/ 2147483647 w 80"/>
              <a:gd name="T33" fmla="*/ 0 h 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"/>
              <a:gd name="T52" fmla="*/ 0 h 48"/>
              <a:gd name="T53" fmla="*/ 80 w 80"/>
              <a:gd name="T54" fmla="*/ 48 h 4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" h="48">
                <a:moveTo>
                  <a:pt x="56" y="0"/>
                </a:moveTo>
                <a:lnTo>
                  <a:pt x="48" y="0"/>
                </a:lnTo>
                <a:lnTo>
                  <a:pt x="32" y="8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8" y="16"/>
                </a:lnTo>
                <a:lnTo>
                  <a:pt x="0" y="24"/>
                </a:lnTo>
                <a:lnTo>
                  <a:pt x="0" y="32"/>
                </a:lnTo>
                <a:lnTo>
                  <a:pt x="16" y="40"/>
                </a:lnTo>
                <a:lnTo>
                  <a:pt x="32" y="48"/>
                </a:lnTo>
                <a:lnTo>
                  <a:pt x="48" y="40"/>
                </a:lnTo>
                <a:lnTo>
                  <a:pt x="64" y="40"/>
                </a:lnTo>
                <a:lnTo>
                  <a:pt x="72" y="24"/>
                </a:lnTo>
                <a:lnTo>
                  <a:pt x="80" y="0"/>
                </a:lnTo>
                <a:lnTo>
                  <a:pt x="72" y="0"/>
                </a:lnTo>
                <a:lnTo>
                  <a:pt x="5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5" name="Freeform 713"/>
          <p:cNvSpPr>
            <a:spLocks/>
          </p:cNvSpPr>
          <p:nvPr/>
        </p:nvSpPr>
        <p:spPr bwMode="auto">
          <a:xfrm>
            <a:off x="4303043" y="3049758"/>
            <a:ext cx="99989" cy="45449"/>
          </a:xfrm>
          <a:custGeom>
            <a:avLst/>
            <a:gdLst>
              <a:gd name="T0" fmla="*/ 2147483647 w 72"/>
              <a:gd name="T1" fmla="*/ 2147483647 h 32"/>
              <a:gd name="T2" fmla="*/ 2147483647 w 72"/>
              <a:gd name="T3" fmla="*/ 0 h 32"/>
              <a:gd name="T4" fmla="*/ 2147483647 w 72"/>
              <a:gd name="T5" fmla="*/ 2147483647 h 32"/>
              <a:gd name="T6" fmla="*/ 2147483647 w 72"/>
              <a:gd name="T7" fmla="*/ 2147483647 h 32"/>
              <a:gd name="T8" fmla="*/ 0 w 72"/>
              <a:gd name="T9" fmla="*/ 2147483647 h 32"/>
              <a:gd name="T10" fmla="*/ 0 w 72"/>
              <a:gd name="T11" fmla="*/ 2147483647 h 32"/>
              <a:gd name="T12" fmla="*/ 2147483647 w 72"/>
              <a:gd name="T13" fmla="*/ 2147483647 h 32"/>
              <a:gd name="T14" fmla="*/ 2147483647 w 72"/>
              <a:gd name="T15" fmla="*/ 2147483647 h 32"/>
              <a:gd name="T16" fmla="*/ 2147483647 w 72"/>
              <a:gd name="T17" fmla="*/ 2147483647 h 32"/>
              <a:gd name="T18" fmla="*/ 2147483647 w 72"/>
              <a:gd name="T19" fmla="*/ 2147483647 h 32"/>
              <a:gd name="T20" fmla="*/ 2147483647 w 72"/>
              <a:gd name="T21" fmla="*/ 2147483647 h 32"/>
              <a:gd name="T22" fmla="*/ 2147483647 w 72"/>
              <a:gd name="T23" fmla="*/ 2147483647 h 32"/>
              <a:gd name="T24" fmla="*/ 2147483647 w 72"/>
              <a:gd name="T25" fmla="*/ 2147483647 h 32"/>
              <a:gd name="T26" fmla="*/ 2147483647 w 72"/>
              <a:gd name="T27" fmla="*/ 2147483647 h 32"/>
              <a:gd name="T28" fmla="*/ 2147483647 w 72"/>
              <a:gd name="T29" fmla="*/ 2147483647 h 32"/>
              <a:gd name="T30" fmla="*/ 2147483647 w 72"/>
              <a:gd name="T31" fmla="*/ 2147483647 h 32"/>
              <a:gd name="T32" fmla="*/ 2147483647 w 72"/>
              <a:gd name="T33" fmla="*/ 2147483647 h 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2"/>
              <a:gd name="T52" fmla="*/ 0 h 32"/>
              <a:gd name="T53" fmla="*/ 72 w 72"/>
              <a:gd name="T54" fmla="*/ 32 h 3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2" h="32">
                <a:moveTo>
                  <a:pt x="40" y="8"/>
                </a:moveTo>
                <a:lnTo>
                  <a:pt x="24" y="0"/>
                </a:lnTo>
                <a:lnTo>
                  <a:pt x="16" y="8"/>
                </a:lnTo>
                <a:lnTo>
                  <a:pt x="16" y="16"/>
                </a:lnTo>
                <a:lnTo>
                  <a:pt x="0" y="24"/>
                </a:lnTo>
                <a:lnTo>
                  <a:pt x="0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40" y="24"/>
                </a:lnTo>
                <a:lnTo>
                  <a:pt x="48" y="24"/>
                </a:lnTo>
                <a:lnTo>
                  <a:pt x="64" y="24"/>
                </a:lnTo>
                <a:lnTo>
                  <a:pt x="72" y="24"/>
                </a:lnTo>
                <a:lnTo>
                  <a:pt x="64" y="16"/>
                </a:lnTo>
                <a:lnTo>
                  <a:pt x="64" y="8"/>
                </a:lnTo>
                <a:lnTo>
                  <a:pt x="56" y="8"/>
                </a:lnTo>
                <a:lnTo>
                  <a:pt x="4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6" name="Freeform 714"/>
          <p:cNvSpPr>
            <a:spLocks/>
          </p:cNvSpPr>
          <p:nvPr/>
        </p:nvSpPr>
        <p:spPr bwMode="auto">
          <a:xfrm>
            <a:off x="4358718" y="3139521"/>
            <a:ext cx="44314" cy="55676"/>
          </a:xfrm>
          <a:custGeom>
            <a:avLst/>
            <a:gdLst>
              <a:gd name="T0" fmla="*/ 2147483647 w 32"/>
              <a:gd name="T1" fmla="*/ 2147483647 h 40"/>
              <a:gd name="T2" fmla="*/ 2147483647 w 32"/>
              <a:gd name="T3" fmla="*/ 2147483647 h 40"/>
              <a:gd name="T4" fmla="*/ 0 w 32"/>
              <a:gd name="T5" fmla="*/ 0 h 40"/>
              <a:gd name="T6" fmla="*/ 2147483647 w 32"/>
              <a:gd name="T7" fmla="*/ 2147483647 h 40"/>
              <a:gd name="T8" fmla="*/ 2147483647 w 32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0"/>
              <a:gd name="T17" fmla="*/ 32 w 32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0">
                <a:moveTo>
                  <a:pt x="32" y="32"/>
                </a:moveTo>
                <a:lnTo>
                  <a:pt x="32" y="40"/>
                </a:lnTo>
                <a:lnTo>
                  <a:pt x="0" y="0"/>
                </a:lnTo>
                <a:lnTo>
                  <a:pt x="8" y="16"/>
                </a:lnTo>
                <a:lnTo>
                  <a:pt x="32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7" name="Freeform 715"/>
          <p:cNvSpPr>
            <a:spLocks/>
          </p:cNvSpPr>
          <p:nvPr/>
        </p:nvSpPr>
        <p:spPr bwMode="auto">
          <a:xfrm>
            <a:off x="4303043" y="3049758"/>
            <a:ext cx="99989" cy="45449"/>
          </a:xfrm>
          <a:custGeom>
            <a:avLst/>
            <a:gdLst>
              <a:gd name="T0" fmla="*/ 2147483647 w 72"/>
              <a:gd name="T1" fmla="*/ 2147483647 h 32"/>
              <a:gd name="T2" fmla="*/ 2147483647 w 72"/>
              <a:gd name="T3" fmla="*/ 0 h 32"/>
              <a:gd name="T4" fmla="*/ 2147483647 w 72"/>
              <a:gd name="T5" fmla="*/ 0 h 32"/>
              <a:gd name="T6" fmla="*/ 2147483647 w 72"/>
              <a:gd name="T7" fmla="*/ 2147483647 h 32"/>
              <a:gd name="T8" fmla="*/ 2147483647 w 72"/>
              <a:gd name="T9" fmla="*/ 2147483647 h 32"/>
              <a:gd name="T10" fmla="*/ 0 w 72"/>
              <a:gd name="T11" fmla="*/ 2147483647 h 32"/>
              <a:gd name="T12" fmla="*/ 0 w 72"/>
              <a:gd name="T13" fmla="*/ 2147483647 h 32"/>
              <a:gd name="T14" fmla="*/ 0 w 72"/>
              <a:gd name="T15" fmla="*/ 2147483647 h 32"/>
              <a:gd name="T16" fmla="*/ 2147483647 w 72"/>
              <a:gd name="T17" fmla="*/ 2147483647 h 32"/>
              <a:gd name="T18" fmla="*/ 2147483647 w 72"/>
              <a:gd name="T19" fmla="*/ 2147483647 h 32"/>
              <a:gd name="T20" fmla="*/ 2147483647 w 72"/>
              <a:gd name="T21" fmla="*/ 2147483647 h 32"/>
              <a:gd name="T22" fmla="*/ 2147483647 w 72"/>
              <a:gd name="T23" fmla="*/ 2147483647 h 32"/>
              <a:gd name="T24" fmla="*/ 2147483647 w 72"/>
              <a:gd name="T25" fmla="*/ 2147483647 h 32"/>
              <a:gd name="T26" fmla="*/ 2147483647 w 72"/>
              <a:gd name="T27" fmla="*/ 2147483647 h 32"/>
              <a:gd name="T28" fmla="*/ 2147483647 w 72"/>
              <a:gd name="T29" fmla="*/ 2147483647 h 32"/>
              <a:gd name="T30" fmla="*/ 2147483647 w 72"/>
              <a:gd name="T31" fmla="*/ 2147483647 h 32"/>
              <a:gd name="T32" fmla="*/ 2147483647 w 72"/>
              <a:gd name="T33" fmla="*/ 2147483647 h 32"/>
              <a:gd name="T34" fmla="*/ 2147483647 w 72"/>
              <a:gd name="T35" fmla="*/ 2147483647 h 32"/>
              <a:gd name="T36" fmla="*/ 2147483647 w 72"/>
              <a:gd name="T37" fmla="*/ 2147483647 h 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2"/>
              <a:gd name="T58" fmla="*/ 0 h 32"/>
              <a:gd name="T59" fmla="*/ 72 w 72"/>
              <a:gd name="T60" fmla="*/ 32 h 3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2" h="32">
                <a:moveTo>
                  <a:pt x="40" y="8"/>
                </a:moveTo>
                <a:lnTo>
                  <a:pt x="24" y="0"/>
                </a:lnTo>
                <a:lnTo>
                  <a:pt x="16" y="8"/>
                </a:lnTo>
                <a:lnTo>
                  <a:pt x="16" y="16"/>
                </a:lnTo>
                <a:lnTo>
                  <a:pt x="0" y="24"/>
                </a:lnTo>
                <a:lnTo>
                  <a:pt x="0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40" y="24"/>
                </a:lnTo>
                <a:lnTo>
                  <a:pt x="48" y="24"/>
                </a:lnTo>
                <a:lnTo>
                  <a:pt x="64" y="24"/>
                </a:lnTo>
                <a:lnTo>
                  <a:pt x="72" y="24"/>
                </a:lnTo>
                <a:lnTo>
                  <a:pt x="64" y="16"/>
                </a:lnTo>
                <a:lnTo>
                  <a:pt x="64" y="8"/>
                </a:lnTo>
                <a:lnTo>
                  <a:pt x="56" y="8"/>
                </a:lnTo>
                <a:lnTo>
                  <a:pt x="4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8" name="Freeform 716"/>
          <p:cNvSpPr>
            <a:spLocks/>
          </p:cNvSpPr>
          <p:nvPr/>
        </p:nvSpPr>
        <p:spPr bwMode="auto">
          <a:xfrm>
            <a:off x="4403032" y="3195197"/>
            <a:ext cx="121577" cy="99989"/>
          </a:xfrm>
          <a:custGeom>
            <a:avLst/>
            <a:gdLst>
              <a:gd name="T0" fmla="*/ 2147483647 w 88"/>
              <a:gd name="T1" fmla="*/ 0 h 72"/>
              <a:gd name="T2" fmla="*/ 2147483647 w 88"/>
              <a:gd name="T3" fmla="*/ 0 h 72"/>
              <a:gd name="T4" fmla="*/ 0 w 88"/>
              <a:gd name="T5" fmla="*/ 0 h 72"/>
              <a:gd name="T6" fmla="*/ 0 w 88"/>
              <a:gd name="T7" fmla="*/ 2147483647 h 72"/>
              <a:gd name="T8" fmla="*/ 2147483647 w 88"/>
              <a:gd name="T9" fmla="*/ 2147483647 h 72"/>
              <a:gd name="T10" fmla="*/ 0 w 88"/>
              <a:gd name="T11" fmla="*/ 2147483647 h 72"/>
              <a:gd name="T12" fmla="*/ 2147483647 w 88"/>
              <a:gd name="T13" fmla="*/ 2147483647 h 72"/>
              <a:gd name="T14" fmla="*/ 2147483647 w 88"/>
              <a:gd name="T15" fmla="*/ 2147483647 h 72"/>
              <a:gd name="T16" fmla="*/ 2147483647 w 88"/>
              <a:gd name="T17" fmla="*/ 2147483647 h 72"/>
              <a:gd name="T18" fmla="*/ 2147483647 w 88"/>
              <a:gd name="T19" fmla="*/ 2147483647 h 72"/>
              <a:gd name="T20" fmla="*/ 2147483647 w 88"/>
              <a:gd name="T21" fmla="*/ 2147483647 h 72"/>
              <a:gd name="T22" fmla="*/ 2147483647 w 88"/>
              <a:gd name="T23" fmla="*/ 2147483647 h 72"/>
              <a:gd name="T24" fmla="*/ 2147483647 w 88"/>
              <a:gd name="T25" fmla="*/ 2147483647 h 72"/>
              <a:gd name="T26" fmla="*/ 2147483647 w 88"/>
              <a:gd name="T27" fmla="*/ 2147483647 h 72"/>
              <a:gd name="T28" fmla="*/ 2147483647 w 88"/>
              <a:gd name="T29" fmla="*/ 2147483647 h 72"/>
              <a:gd name="T30" fmla="*/ 2147483647 w 88"/>
              <a:gd name="T31" fmla="*/ 2147483647 h 72"/>
              <a:gd name="T32" fmla="*/ 2147483647 w 88"/>
              <a:gd name="T33" fmla="*/ 2147483647 h 72"/>
              <a:gd name="T34" fmla="*/ 2147483647 w 88"/>
              <a:gd name="T35" fmla="*/ 2147483647 h 72"/>
              <a:gd name="T36" fmla="*/ 2147483647 w 88"/>
              <a:gd name="T37" fmla="*/ 2147483647 h 72"/>
              <a:gd name="T38" fmla="*/ 2147483647 w 88"/>
              <a:gd name="T39" fmla="*/ 2147483647 h 72"/>
              <a:gd name="T40" fmla="*/ 2147483647 w 88"/>
              <a:gd name="T41" fmla="*/ 2147483647 h 72"/>
              <a:gd name="T42" fmla="*/ 2147483647 w 88"/>
              <a:gd name="T43" fmla="*/ 0 h 72"/>
              <a:gd name="T44" fmla="*/ 2147483647 w 88"/>
              <a:gd name="T45" fmla="*/ 0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8"/>
              <a:gd name="T70" fmla="*/ 0 h 72"/>
              <a:gd name="T71" fmla="*/ 88 w 88"/>
              <a:gd name="T72" fmla="*/ 72 h 7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8" h="72">
                <a:moveTo>
                  <a:pt x="32" y="0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16"/>
                </a:lnTo>
                <a:lnTo>
                  <a:pt x="0" y="32"/>
                </a:lnTo>
                <a:lnTo>
                  <a:pt x="8" y="40"/>
                </a:lnTo>
                <a:lnTo>
                  <a:pt x="8" y="48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8" y="48"/>
                </a:lnTo>
                <a:lnTo>
                  <a:pt x="48" y="56"/>
                </a:lnTo>
                <a:lnTo>
                  <a:pt x="40" y="56"/>
                </a:lnTo>
                <a:lnTo>
                  <a:pt x="48" y="72"/>
                </a:lnTo>
                <a:lnTo>
                  <a:pt x="64" y="64"/>
                </a:lnTo>
                <a:lnTo>
                  <a:pt x="80" y="64"/>
                </a:lnTo>
                <a:lnTo>
                  <a:pt x="88" y="48"/>
                </a:lnTo>
                <a:lnTo>
                  <a:pt x="64" y="40"/>
                </a:lnTo>
                <a:lnTo>
                  <a:pt x="64" y="24"/>
                </a:lnTo>
                <a:lnTo>
                  <a:pt x="80" y="8"/>
                </a:lnTo>
                <a:lnTo>
                  <a:pt x="56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9" name="Freeform 717"/>
          <p:cNvSpPr>
            <a:spLocks/>
          </p:cNvSpPr>
          <p:nvPr/>
        </p:nvSpPr>
        <p:spPr bwMode="auto">
          <a:xfrm>
            <a:off x="4324631" y="3139521"/>
            <a:ext cx="88627" cy="155665"/>
          </a:xfrm>
          <a:custGeom>
            <a:avLst/>
            <a:gdLst>
              <a:gd name="T0" fmla="*/ 2147483647 w 64"/>
              <a:gd name="T1" fmla="*/ 2147483647 h 112"/>
              <a:gd name="T2" fmla="*/ 2147483647 w 64"/>
              <a:gd name="T3" fmla="*/ 2147483647 h 112"/>
              <a:gd name="T4" fmla="*/ 2147483647 w 64"/>
              <a:gd name="T5" fmla="*/ 2147483647 h 112"/>
              <a:gd name="T6" fmla="*/ 2147483647 w 64"/>
              <a:gd name="T7" fmla="*/ 2147483647 h 112"/>
              <a:gd name="T8" fmla="*/ 2147483647 w 64"/>
              <a:gd name="T9" fmla="*/ 2147483647 h 112"/>
              <a:gd name="T10" fmla="*/ 2147483647 w 64"/>
              <a:gd name="T11" fmla="*/ 2147483647 h 112"/>
              <a:gd name="T12" fmla="*/ 2147483647 w 64"/>
              <a:gd name="T13" fmla="*/ 2147483647 h 112"/>
              <a:gd name="T14" fmla="*/ 2147483647 w 64"/>
              <a:gd name="T15" fmla="*/ 2147483647 h 112"/>
              <a:gd name="T16" fmla="*/ 2147483647 w 64"/>
              <a:gd name="T17" fmla="*/ 2147483647 h 112"/>
              <a:gd name="T18" fmla="*/ 2147483647 w 64"/>
              <a:gd name="T19" fmla="*/ 2147483647 h 112"/>
              <a:gd name="T20" fmla="*/ 2147483647 w 64"/>
              <a:gd name="T21" fmla="*/ 0 h 112"/>
              <a:gd name="T22" fmla="*/ 2147483647 w 64"/>
              <a:gd name="T23" fmla="*/ 2147483647 h 112"/>
              <a:gd name="T24" fmla="*/ 2147483647 w 64"/>
              <a:gd name="T25" fmla="*/ 2147483647 h 112"/>
              <a:gd name="T26" fmla="*/ 2147483647 w 64"/>
              <a:gd name="T27" fmla="*/ 2147483647 h 112"/>
              <a:gd name="T28" fmla="*/ 2147483647 w 64"/>
              <a:gd name="T29" fmla="*/ 2147483647 h 112"/>
              <a:gd name="T30" fmla="*/ 2147483647 w 64"/>
              <a:gd name="T31" fmla="*/ 2147483647 h 112"/>
              <a:gd name="T32" fmla="*/ 0 w 64"/>
              <a:gd name="T33" fmla="*/ 2147483647 h 112"/>
              <a:gd name="T34" fmla="*/ 2147483647 w 64"/>
              <a:gd name="T35" fmla="*/ 2147483647 h 112"/>
              <a:gd name="T36" fmla="*/ 2147483647 w 64"/>
              <a:gd name="T37" fmla="*/ 2147483647 h 112"/>
              <a:gd name="T38" fmla="*/ 2147483647 w 64"/>
              <a:gd name="T39" fmla="*/ 2147483647 h 112"/>
              <a:gd name="T40" fmla="*/ 2147483647 w 64"/>
              <a:gd name="T41" fmla="*/ 2147483647 h 112"/>
              <a:gd name="T42" fmla="*/ 2147483647 w 64"/>
              <a:gd name="T43" fmla="*/ 2147483647 h 1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4"/>
              <a:gd name="T67" fmla="*/ 0 h 112"/>
              <a:gd name="T68" fmla="*/ 64 w 64"/>
              <a:gd name="T69" fmla="*/ 112 h 11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4" h="112">
                <a:moveTo>
                  <a:pt x="40" y="96"/>
                </a:moveTo>
                <a:lnTo>
                  <a:pt x="56" y="88"/>
                </a:lnTo>
                <a:lnTo>
                  <a:pt x="64" y="88"/>
                </a:lnTo>
                <a:lnTo>
                  <a:pt x="64" y="80"/>
                </a:lnTo>
                <a:lnTo>
                  <a:pt x="56" y="72"/>
                </a:lnTo>
                <a:lnTo>
                  <a:pt x="64" y="56"/>
                </a:lnTo>
                <a:lnTo>
                  <a:pt x="56" y="48"/>
                </a:lnTo>
                <a:lnTo>
                  <a:pt x="56" y="40"/>
                </a:lnTo>
                <a:lnTo>
                  <a:pt x="56" y="32"/>
                </a:lnTo>
                <a:lnTo>
                  <a:pt x="32" y="16"/>
                </a:lnTo>
                <a:lnTo>
                  <a:pt x="24" y="0"/>
                </a:lnTo>
                <a:lnTo>
                  <a:pt x="8" y="8"/>
                </a:lnTo>
                <a:lnTo>
                  <a:pt x="16" y="16"/>
                </a:lnTo>
                <a:lnTo>
                  <a:pt x="16" y="24"/>
                </a:lnTo>
                <a:lnTo>
                  <a:pt x="16" y="40"/>
                </a:lnTo>
                <a:lnTo>
                  <a:pt x="8" y="56"/>
                </a:lnTo>
                <a:lnTo>
                  <a:pt x="0" y="72"/>
                </a:lnTo>
                <a:lnTo>
                  <a:pt x="16" y="88"/>
                </a:lnTo>
                <a:lnTo>
                  <a:pt x="16" y="96"/>
                </a:lnTo>
                <a:lnTo>
                  <a:pt x="24" y="112"/>
                </a:lnTo>
                <a:lnTo>
                  <a:pt x="32" y="104"/>
                </a:lnTo>
                <a:lnTo>
                  <a:pt x="40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" name="Freeform 718"/>
          <p:cNvSpPr>
            <a:spLocks/>
          </p:cNvSpPr>
          <p:nvPr/>
        </p:nvSpPr>
        <p:spPr bwMode="auto">
          <a:xfrm>
            <a:off x="4247367" y="3116796"/>
            <a:ext cx="99989" cy="122714"/>
          </a:xfrm>
          <a:custGeom>
            <a:avLst/>
            <a:gdLst>
              <a:gd name="T0" fmla="*/ 2147483647 w 72"/>
              <a:gd name="T1" fmla="*/ 2147483647 h 88"/>
              <a:gd name="T2" fmla="*/ 2147483647 w 72"/>
              <a:gd name="T3" fmla="*/ 2147483647 h 88"/>
              <a:gd name="T4" fmla="*/ 2147483647 w 72"/>
              <a:gd name="T5" fmla="*/ 2147483647 h 88"/>
              <a:gd name="T6" fmla="*/ 2147483647 w 72"/>
              <a:gd name="T7" fmla="*/ 2147483647 h 88"/>
              <a:gd name="T8" fmla="*/ 2147483647 w 72"/>
              <a:gd name="T9" fmla="*/ 2147483647 h 88"/>
              <a:gd name="T10" fmla="*/ 2147483647 w 72"/>
              <a:gd name="T11" fmla="*/ 2147483647 h 88"/>
              <a:gd name="T12" fmla="*/ 2147483647 w 72"/>
              <a:gd name="T13" fmla="*/ 0 h 88"/>
              <a:gd name="T14" fmla="*/ 2147483647 w 72"/>
              <a:gd name="T15" fmla="*/ 2147483647 h 88"/>
              <a:gd name="T16" fmla="*/ 0 w 72"/>
              <a:gd name="T17" fmla="*/ 2147483647 h 88"/>
              <a:gd name="T18" fmla="*/ 0 w 72"/>
              <a:gd name="T19" fmla="*/ 2147483647 h 88"/>
              <a:gd name="T20" fmla="*/ 0 w 72"/>
              <a:gd name="T21" fmla="*/ 2147483647 h 88"/>
              <a:gd name="T22" fmla="*/ 2147483647 w 72"/>
              <a:gd name="T23" fmla="*/ 2147483647 h 88"/>
              <a:gd name="T24" fmla="*/ 2147483647 w 72"/>
              <a:gd name="T25" fmla="*/ 2147483647 h 88"/>
              <a:gd name="T26" fmla="*/ 2147483647 w 72"/>
              <a:gd name="T27" fmla="*/ 2147483647 h 88"/>
              <a:gd name="T28" fmla="*/ 2147483647 w 72"/>
              <a:gd name="T29" fmla="*/ 2147483647 h 88"/>
              <a:gd name="T30" fmla="*/ 2147483647 w 72"/>
              <a:gd name="T31" fmla="*/ 2147483647 h 88"/>
              <a:gd name="T32" fmla="*/ 2147483647 w 72"/>
              <a:gd name="T33" fmla="*/ 2147483647 h 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2"/>
              <a:gd name="T52" fmla="*/ 0 h 88"/>
              <a:gd name="T53" fmla="*/ 72 w 72"/>
              <a:gd name="T54" fmla="*/ 88 h 8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2" h="88">
                <a:moveTo>
                  <a:pt x="72" y="56"/>
                </a:moveTo>
                <a:lnTo>
                  <a:pt x="72" y="40"/>
                </a:lnTo>
                <a:lnTo>
                  <a:pt x="72" y="32"/>
                </a:lnTo>
                <a:lnTo>
                  <a:pt x="64" y="24"/>
                </a:lnTo>
                <a:lnTo>
                  <a:pt x="48" y="16"/>
                </a:lnTo>
                <a:lnTo>
                  <a:pt x="32" y="8"/>
                </a:lnTo>
                <a:lnTo>
                  <a:pt x="32" y="0"/>
                </a:lnTo>
                <a:lnTo>
                  <a:pt x="16" y="8"/>
                </a:lnTo>
                <a:lnTo>
                  <a:pt x="0" y="8"/>
                </a:lnTo>
                <a:lnTo>
                  <a:pt x="0" y="24"/>
                </a:lnTo>
                <a:lnTo>
                  <a:pt x="0" y="32"/>
                </a:lnTo>
                <a:lnTo>
                  <a:pt x="8" y="32"/>
                </a:lnTo>
                <a:lnTo>
                  <a:pt x="24" y="48"/>
                </a:lnTo>
                <a:lnTo>
                  <a:pt x="32" y="72"/>
                </a:lnTo>
                <a:lnTo>
                  <a:pt x="56" y="88"/>
                </a:lnTo>
                <a:lnTo>
                  <a:pt x="64" y="72"/>
                </a:lnTo>
                <a:lnTo>
                  <a:pt x="72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1" name="Freeform 719"/>
          <p:cNvSpPr>
            <a:spLocks/>
          </p:cNvSpPr>
          <p:nvPr/>
        </p:nvSpPr>
        <p:spPr bwMode="auto">
          <a:xfrm>
            <a:off x="4358718" y="2883867"/>
            <a:ext cx="54540" cy="32950"/>
          </a:xfrm>
          <a:custGeom>
            <a:avLst/>
            <a:gdLst>
              <a:gd name="T0" fmla="*/ 2147483647 w 40"/>
              <a:gd name="T1" fmla="*/ 2147483647 h 24"/>
              <a:gd name="T2" fmla="*/ 2147483647 w 40"/>
              <a:gd name="T3" fmla="*/ 2147483647 h 24"/>
              <a:gd name="T4" fmla="*/ 2147483647 w 40"/>
              <a:gd name="T5" fmla="*/ 2147483647 h 24"/>
              <a:gd name="T6" fmla="*/ 2147483647 w 40"/>
              <a:gd name="T7" fmla="*/ 2147483647 h 24"/>
              <a:gd name="T8" fmla="*/ 2147483647 w 40"/>
              <a:gd name="T9" fmla="*/ 0 h 24"/>
              <a:gd name="T10" fmla="*/ 2147483647 w 40"/>
              <a:gd name="T11" fmla="*/ 0 h 24"/>
              <a:gd name="T12" fmla="*/ 0 w 40"/>
              <a:gd name="T13" fmla="*/ 2147483647 h 24"/>
              <a:gd name="T14" fmla="*/ 0 w 40"/>
              <a:gd name="T15" fmla="*/ 2147483647 h 24"/>
              <a:gd name="T16" fmla="*/ 2147483647 w 40"/>
              <a:gd name="T17" fmla="*/ 2147483647 h 24"/>
              <a:gd name="T18" fmla="*/ 2147483647 w 40"/>
              <a:gd name="T19" fmla="*/ 2147483647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"/>
              <a:gd name="T31" fmla="*/ 0 h 24"/>
              <a:gd name="T32" fmla="*/ 40 w 40"/>
              <a:gd name="T33" fmla="*/ 24 h 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" h="24">
                <a:moveTo>
                  <a:pt x="32" y="24"/>
                </a:moveTo>
                <a:lnTo>
                  <a:pt x="40" y="16"/>
                </a:lnTo>
                <a:lnTo>
                  <a:pt x="32" y="8"/>
                </a:lnTo>
                <a:lnTo>
                  <a:pt x="24" y="8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3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2" name="Freeform 720"/>
          <p:cNvSpPr>
            <a:spLocks/>
          </p:cNvSpPr>
          <p:nvPr/>
        </p:nvSpPr>
        <p:spPr bwMode="auto">
          <a:xfrm>
            <a:off x="4403032" y="3195197"/>
            <a:ext cx="121577" cy="99989"/>
          </a:xfrm>
          <a:custGeom>
            <a:avLst/>
            <a:gdLst>
              <a:gd name="T0" fmla="*/ 2147483647 w 88"/>
              <a:gd name="T1" fmla="*/ 0 h 72"/>
              <a:gd name="T2" fmla="*/ 2147483647 w 88"/>
              <a:gd name="T3" fmla="*/ 0 h 72"/>
              <a:gd name="T4" fmla="*/ 0 w 88"/>
              <a:gd name="T5" fmla="*/ 0 h 72"/>
              <a:gd name="T6" fmla="*/ 0 w 88"/>
              <a:gd name="T7" fmla="*/ 2147483647 h 72"/>
              <a:gd name="T8" fmla="*/ 2147483647 w 88"/>
              <a:gd name="T9" fmla="*/ 2147483647 h 72"/>
              <a:gd name="T10" fmla="*/ 0 w 88"/>
              <a:gd name="T11" fmla="*/ 2147483647 h 72"/>
              <a:gd name="T12" fmla="*/ 2147483647 w 88"/>
              <a:gd name="T13" fmla="*/ 2147483647 h 72"/>
              <a:gd name="T14" fmla="*/ 2147483647 w 88"/>
              <a:gd name="T15" fmla="*/ 2147483647 h 72"/>
              <a:gd name="T16" fmla="*/ 2147483647 w 88"/>
              <a:gd name="T17" fmla="*/ 2147483647 h 72"/>
              <a:gd name="T18" fmla="*/ 2147483647 w 88"/>
              <a:gd name="T19" fmla="*/ 2147483647 h 72"/>
              <a:gd name="T20" fmla="*/ 2147483647 w 88"/>
              <a:gd name="T21" fmla="*/ 2147483647 h 72"/>
              <a:gd name="T22" fmla="*/ 2147483647 w 88"/>
              <a:gd name="T23" fmla="*/ 2147483647 h 72"/>
              <a:gd name="T24" fmla="*/ 2147483647 w 88"/>
              <a:gd name="T25" fmla="*/ 2147483647 h 72"/>
              <a:gd name="T26" fmla="*/ 2147483647 w 88"/>
              <a:gd name="T27" fmla="*/ 2147483647 h 72"/>
              <a:gd name="T28" fmla="*/ 2147483647 w 88"/>
              <a:gd name="T29" fmla="*/ 2147483647 h 72"/>
              <a:gd name="T30" fmla="*/ 2147483647 w 88"/>
              <a:gd name="T31" fmla="*/ 2147483647 h 72"/>
              <a:gd name="T32" fmla="*/ 2147483647 w 88"/>
              <a:gd name="T33" fmla="*/ 2147483647 h 72"/>
              <a:gd name="T34" fmla="*/ 2147483647 w 88"/>
              <a:gd name="T35" fmla="*/ 2147483647 h 72"/>
              <a:gd name="T36" fmla="*/ 2147483647 w 88"/>
              <a:gd name="T37" fmla="*/ 2147483647 h 72"/>
              <a:gd name="T38" fmla="*/ 2147483647 w 88"/>
              <a:gd name="T39" fmla="*/ 2147483647 h 72"/>
              <a:gd name="T40" fmla="*/ 2147483647 w 88"/>
              <a:gd name="T41" fmla="*/ 2147483647 h 72"/>
              <a:gd name="T42" fmla="*/ 2147483647 w 88"/>
              <a:gd name="T43" fmla="*/ 2147483647 h 72"/>
              <a:gd name="T44" fmla="*/ 2147483647 w 88"/>
              <a:gd name="T45" fmla="*/ 2147483647 h 72"/>
              <a:gd name="T46" fmla="*/ 2147483647 w 88"/>
              <a:gd name="T47" fmla="*/ 2147483647 h 72"/>
              <a:gd name="T48" fmla="*/ 2147483647 w 88"/>
              <a:gd name="T49" fmla="*/ 0 h 72"/>
              <a:gd name="T50" fmla="*/ 2147483647 w 88"/>
              <a:gd name="T51" fmla="*/ 0 h 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8"/>
              <a:gd name="T79" fmla="*/ 0 h 72"/>
              <a:gd name="T80" fmla="*/ 88 w 88"/>
              <a:gd name="T81" fmla="*/ 72 h 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8" h="72">
                <a:moveTo>
                  <a:pt x="32" y="0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16"/>
                </a:lnTo>
                <a:lnTo>
                  <a:pt x="0" y="32"/>
                </a:lnTo>
                <a:lnTo>
                  <a:pt x="8" y="40"/>
                </a:lnTo>
                <a:lnTo>
                  <a:pt x="8" y="48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8" y="48"/>
                </a:lnTo>
                <a:lnTo>
                  <a:pt x="48" y="56"/>
                </a:lnTo>
                <a:lnTo>
                  <a:pt x="40" y="56"/>
                </a:lnTo>
                <a:lnTo>
                  <a:pt x="48" y="72"/>
                </a:lnTo>
                <a:lnTo>
                  <a:pt x="64" y="64"/>
                </a:lnTo>
                <a:lnTo>
                  <a:pt x="80" y="64"/>
                </a:lnTo>
                <a:lnTo>
                  <a:pt x="88" y="48"/>
                </a:lnTo>
                <a:lnTo>
                  <a:pt x="64" y="40"/>
                </a:lnTo>
                <a:lnTo>
                  <a:pt x="64" y="24"/>
                </a:lnTo>
                <a:lnTo>
                  <a:pt x="80" y="8"/>
                </a:lnTo>
                <a:lnTo>
                  <a:pt x="56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3" name="Freeform 721"/>
          <p:cNvSpPr>
            <a:spLocks/>
          </p:cNvSpPr>
          <p:nvPr/>
        </p:nvSpPr>
        <p:spPr bwMode="auto">
          <a:xfrm>
            <a:off x="4358718" y="2883867"/>
            <a:ext cx="54540" cy="32950"/>
          </a:xfrm>
          <a:custGeom>
            <a:avLst/>
            <a:gdLst>
              <a:gd name="T0" fmla="*/ 2147483647 w 40"/>
              <a:gd name="T1" fmla="*/ 2147483647 h 24"/>
              <a:gd name="T2" fmla="*/ 2147483647 w 40"/>
              <a:gd name="T3" fmla="*/ 2147483647 h 24"/>
              <a:gd name="T4" fmla="*/ 2147483647 w 40"/>
              <a:gd name="T5" fmla="*/ 2147483647 h 24"/>
              <a:gd name="T6" fmla="*/ 2147483647 w 40"/>
              <a:gd name="T7" fmla="*/ 2147483647 h 24"/>
              <a:gd name="T8" fmla="*/ 2147483647 w 40"/>
              <a:gd name="T9" fmla="*/ 0 h 24"/>
              <a:gd name="T10" fmla="*/ 2147483647 w 40"/>
              <a:gd name="T11" fmla="*/ 0 h 24"/>
              <a:gd name="T12" fmla="*/ 0 w 40"/>
              <a:gd name="T13" fmla="*/ 2147483647 h 24"/>
              <a:gd name="T14" fmla="*/ 0 w 40"/>
              <a:gd name="T15" fmla="*/ 2147483647 h 24"/>
              <a:gd name="T16" fmla="*/ 2147483647 w 40"/>
              <a:gd name="T17" fmla="*/ 2147483647 h 24"/>
              <a:gd name="T18" fmla="*/ 2147483647 w 40"/>
              <a:gd name="T19" fmla="*/ 2147483647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"/>
              <a:gd name="T31" fmla="*/ 0 h 24"/>
              <a:gd name="T32" fmla="*/ 40 w 40"/>
              <a:gd name="T33" fmla="*/ 24 h 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" h="24">
                <a:moveTo>
                  <a:pt x="32" y="24"/>
                </a:moveTo>
                <a:lnTo>
                  <a:pt x="40" y="16"/>
                </a:lnTo>
                <a:lnTo>
                  <a:pt x="32" y="8"/>
                </a:lnTo>
                <a:lnTo>
                  <a:pt x="24" y="8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3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4" name="Freeform 722"/>
          <p:cNvSpPr>
            <a:spLocks/>
          </p:cNvSpPr>
          <p:nvPr/>
        </p:nvSpPr>
        <p:spPr bwMode="auto">
          <a:xfrm>
            <a:off x="4257593" y="2905455"/>
            <a:ext cx="167027" cy="155665"/>
          </a:xfrm>
          <a:custGeom>
            <a:avLst/>
            <a:gdLst>
              <a:gd name="T0" fmla="*/ 0 w 120"/>
              <a:gd name="T1" fmla="*/ 2147483647 h 112"/>
              <a:gd name="T2" fmla="*/ 0 w 120"/>
              <a:gd name="T3" fmla="*/ 2147483647 h 112"/>
              <a:gd name="T4" fmla="*/ 0 w 120"/>
              <a:gd name="T5" fmla="*/ 2147483647 h 112"/>
              <a:gd name="T6" fmla="*/ 2147483647 w 120"/>
              <a:gd name="T7" fmla="*/ 2147483647 h 112"/>
              <a:gd name="T8" fmla="*/ 2147483647 w 120"/>
              <a:gd name="T9" fmla="*/ 2147483647 h 112"/>
              <a:gd name="T10" fmla="*/ 2147483647 w 120"/>
              <a:gd name="T11" fmla="*/ 2147483647 h 112"/>
              <a:gd name="T12" fmla="*/ 2147483647 w 120"/>
              <a:gd name="T13" fmla="*/ 2147483647 h 112"/>
              <a:gd name="T14" fmla="*/ 2147483647 w 120"/>
              <a:gd name="T15" fmla="*/ 2147483647 h 112"/>
              <a:gd name="T16" fmla="*/ 2147483647 w 120"/>
              <a:gd name="T17" fmla="*/ 2147483647 h 112"/>
              <a:gd name="T18" fmla="*/ 2147483647 w 120"/>
              <a:gd name="T19" fmla="*/ 2147483647 h 112"/>
              <a:gd name="T20" fmla="*/ 2147483647 w 120"/>
              <a:gd name="T21" fmla="*/ 2147483647 h 112"/>
              <a:gd name="T22" fmla="*/ 2147483647 w 120"/>
              <a:gd name="T23" fmla="*/ 2147483647 h 112"/>
              <a:gd name="T24" fmla="*/ 2147483647 w 120"/>
              <a:gd name="T25" fmla="*/ 2147483647 h 112"/>
              <a:gd name="T26" fmla="*/ 2147483647 w 120"/>
              <a:gd name="T27" fmla="*/ 2147483647 h 112"/>
              <a:gd name="T28" fmla="*/ 2147483647 w 120"/>
              <a:gd name="T29" fmla="*/ 2147483647 h 112"/>
              <a:gd name="T30" fmla="*/ 2147483647 w 120"/>
              <a:gd name="T31" fmla="*/ 2147483647 h 112"/>
              <a:gd name="T32" fmla="*/ 2147483647 w 120"/>
              <a:gd name="T33" fmla="*/ 2147483647 h 112"/>
              <a:gd name="T34" fmla="*/ 2147483647 w 120"/>
              <a:gd name="T35" fmla="*/ 2147483647 h 112"/>
              <a:gd name="T36" fmla="*/ 2147483647 w 120"/>
              <a:gd name="T37" fmla="*/ 2147483647 h 112"/>
              <a:gd name="T38" fmla="*/ 2147483647 w 120"/>
              <a:gd name="T39" fmla="*/ 2147483647 h 112"/>
              <a:gd name="T40" fmla="*/ 2147483647 w 120"/>
              <a:gd name="T41" fmla="*/ 2147483647 h 112"/>
              <a:gd name="T42" fmla="*/ 2147483647 w 120"/>
              <a:gd name="T43" fmla="*/ 2147483647 h 112"/>
              <a:gd name="T44" fmla="*/ 2147483647 w 120"/>
              <a:gd name="T45" fmla="*/ 0 h 112"/>
              <a:gd name="T46" fmla="*/ 2147483647 w 120"/>
              <a:gd name="T47" fmla="*/ 0 h 112"/>
              <a:gd name="T48" fmla="*/ 2147483647 w 120"/>
              <a:gd name="T49" fmla="*/ 0 h 112"/>
              <a:gd name="T50" fmla="*/ 2147483647 w 120"/>
              <a:gd name="T51" fmla="*/ 2147483647 h 112"/>
              <a:gd name="T52" fmla="*/ 0 w 120"/>
              <a:gd name="T53" fmla="*/ 2147483647 h 112"/>
              <a:gd name="T54" fmla="*/ 0 w 120"/>
              <a:gd name="T55" fmla="*/ 2147483647 h 112"/>
              <a:gd name="T56" fmla="*/ 0 w 120"/>
              <a:gd name="T57" fmla="*/ 2147483647 h 1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0"/>
              <a:gd name="T88" fmla="*/ 0 h 112"/>
              <a:gd name="T89" fmla="*/ 120 w 120"/>
              <a:gd name="T90" fmla="*/ 112 h 11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0" h="112">
                <a:moveTo>
                  <a:pt x="0" y="32"/>
                </a:moveTo>
                <a:lnTo>
                  <a:pt x="0" y="40"/>
                </a:lnTo>
                <a:lnTo>
                  <a:pt x="0" y="48"/>
                </a:lnTo>
                <a:lnTo>
                  <a:pt x="8" y="64"/>
                </a:lnTo>
                <a:lnTo>
                  <a:pt x="8" y="80"/>
                </a:lnTo>
                <a:lnTo>
                  <a:pt x="24" y="88"/>
                </a:lnTo>
                <a:lnTo>
                  <a:pt x="40" y="96"/>
                </a:lnTo>
                <a:lnTo>
                  <a:pt x="56" y="104"/>
                </a:lnTo>
                <a:lnTo>
                  <a:pt x="72" y="112"/>
                </a:lnTo>
                <a:lnTo>
                  <a:pt x="88" y="112"/>
                </a:lnTo>
                <a:lnTo>
                  <a:pt x="96" y="112"/>
                </a:lnTo>
                <a:lnTo>
                  <a:pt x="104" y="112"/>
                </a:lnTo>
                <a:lnTo>
                  <a:pt x="112" y="88"/>
                </a:lnTo>
                <a:lnTo>
                  <a:pt x="120" y="80"/>
                </a:lnTo>
                <a:lnTo>
                  <a:pt x="120" y="64"/>
                </a:lnTo>
                <a:lnTo>
                  <a:pt x="120" y="56"/>
                </a:lnTo>
                <a:lnTo>
                  <a:pt x="112" y="48"/>
                </a:lnTo>
                <a:lnTo>
                  <a:pt x="120" y="40"/>
                </a:lnTo>
                <a:lnTo>
                  <a:pt x="120" y="24"/>
                </a:lnTo>
                <a:lnTo>
                  <a:pt x="112" y="8"/>
                </a:lnTo>
                <a:lnTo>
                  <a:pt x="104" y="8"/>
                </a:lnTo>
                <a:lnTo>
                  <a:pt x="80" y="8"/>
                </a:lnTo>
                <a:lnTo>
                  <a:pt x="72" y="0"/>
                </a:lnTo>
                <a:lnTo>
                  <a:pt x="56" y="0"/>
                </a:lnTo>
                <a:lnTo>
                  <a:pt x="48" y="0"/>
                </a:lnTo>
                <a:lnTo>
                  <a:pt x="16" y="8"/>
                </a:lnTo>
                <a:lnTo>
                  <a:pt x="0" y="16"/>
                </a:lnTo>
                <a:lnTo>
                  <a:pt x="0" y="24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5" name="Freeform 723"/>
          <p:cNvSpPr>
            <a:spLocks/>
          </p:cNvSpPr>
          <p:nvPr/>
        </p:nvSpPr>
        <p:spPr bwMode="auto">
          <a:xfrm>
            <a:off x="4113291" y="3105434"/>
            <a:ext cx="78401" cy="45449"/>
          </a:xfrm>
          <a:custGeom>
            <a:avLst/>
            <a:gdLst>
              <a:gd name="T0" fmla="*/ 2147483647 w 56"/>
              <a:gd name="T1" fmla="*/ 2147483647 h 32"/>
              <a:gd name="T2" fmla="*/ 2147483647 w 56"/>
              <a:gd name="T3" fmla="*/ 0 h 32"/>
              <a:gd name="T4" fmla="*/ 2147483647 w 56"/>
              <a:gd name="T5" fmla="*/ 0 h 32"/>
              <a:gd name="T6" fmla="*/ 2147483647 w 56"/>
              <a:gd name="T7" fmla="*/ 0 h 32"/>
              <a:gd name="T8" fmla="*/ 2147483647 w 56"/>
              <a:gd name="T9" fmla="*/ 0 h 32"/>
              <a:gd name="T10" fmla="*/ 0 w 56"/>
              <a:gd name="T11" fmla="*/ 2147483647 h 32"/>
              <a:gd name="T12" fmla="*/ 0 w 56"/>
              <a:gd name="T13" fmla="*/ 2147483647 h 32"/>
              <a:gd name="T14" fmla="*/ 2147483647 w 56"/>
              <a:gd name="T15" fmla="*/ 2147483647 h 32"/>
              <a:gd name="T16" fmla="*/ 2147483647 w 56"/>
              <a:gd name="T17" fmla="*/ 2147483647 h 32"/>
              <a:gd name="T18" fmla="*/ 2147483647 w 56"/>
              <a:gd name="T19" fmla="*/ 2147483647 h 32"/>
              <a:gd name="T20" fmla="*/ 2147483647 w 56"/>
              <a:gd name="T21" fmla="*/ 2147483647 h 32"/>
              <a:gd name="T22" fmla="*/ 2147483647 w 56"/>
              <a:gd name="T23" fmla="*/ 2147483647 h 32"/>
              <a:gd name="T24" fmla="*/ 2147483647 w 56"/>
              <a:gd name="T25" fmla="*/ 2147483647 h 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6"/>
              <a:gd name="T40" fmla="*/ 0 h 32"/>
              <a:gd name="T41" fmla="*/ 56 w 56"/>
              <a:gd name="T42" fmla="*/ 32 h 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6" h="32">
                <a:moveTo>
                  <a:pt x="48" y="8"/>
                </a:moveTo>
                <a:lnTo>
                  <a:pt x="40" y="0"/>
                </a:lnTo>
                <a:lnTo>
                  <a:pt x="32" y="0"/>
                </a:lnTo>
                <a:lnTo>
                  <a:pt x="24" y="0"/>
                </a:lnTo>
                <a:lnTo>
                  <a:pt x="16" y="0"/>
                </a:lnTo>
                <a:lnTo>
                  <a:pt x="0" y="16"/>
                </a:lnTo>
                <a:lnTo>
                  <a:pt x="0" y="24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48" y="24"/>
                </a:lnTo>
                <a:lnTo>
                  <a:pt x="56" y="16"/>
                </a:lnTo>
                <a:lnTo>
                  <a:pt x="4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6" name="Freeform 724"/>
          <p:cNvSpPr>
            <a:spLocks/>
          </p:cNvSpPr>
          <p:nvPr/>
        </p:nvSpPr>
        <p:spPr bwMode="auto">
          <a:xfrm>
            <a:off x="4147378" y="2816828"/>
            <a:ext cx="54540" cy="88627"/>
          </a:xfrm>
          <a:custGeom>
            <a:avLst/>
            <a:gdLst>
              <a:gd name="T0" fmla="*/ 2147483647 w 40"/>
              <a:gd name="T1" fmla="*/ 2147483647 h 64"/>
              <a:gd name="T2" fmla="*/ 2147483647 w 40"/>
              <a:gd name="T3" fmla="*/ 2147483647 h 64"/>
              <a:gd name="T4" fmla="*/ 2147483647 w 40"/>
              <a:gd name="T5" fmla="*/ 2147483647 h 64"/>
              <a:gd name="T6" fmla="*/ 2147483647 w 40"/>
              <a:gd name="T7" fmla="*/ 2147483647 h 64"/>
              <a:gd name="T8" fmla="*/ 2147483647 w 40"/>
              <a:gd name="T9" fmla="*/ 2147483647 h 64"/>
              <a:gd name="T10" fmla="*/ 2147483647 w 40"/>
              <a:gd name="T11" fmla="*/ 2147483647 h 64"/>
              <a:gd name="T12" fmla="*/ 2147483647 w 40"/>
              <a:gd name="T13" fmla="*/ 2147483647 h 64"/>
              <a:gd name="T14" fmla="*/ 2147483647 w 40"/>
              <a:gd name="T15" fmla="*/ 0 h 64"/>
              <a:gd name="T16" fmla="*/ 2147483647 w 40"/>
              <a:gd name="T17" fmla="*/ 2147483647 h 64"/>
              <a:gd name="T18" fmla="*/ 2147483647 w 40"/>
              <a:gd name="T19" fmla="*/ 2147483647 h 64"/>
              <a:gd name="T20" fmla="*/ 0 w 40"/>
              <a:gd name="T21" fmla="*/ 2147483647 h 64"/>
              <a:gd name="T22" fmla="*/ 0 w 40"/>
              <a:gd name="T23" fmla="*/ 2147483647 h 64"/>
              <a:gd name="T24" fmla="*/ 2147483647 w 40"/>
              <a:gd name="T25" fmla="*/ 2147483647 h 64"/>
              <a:gd name="T26" fmla="*/ 2147483647 w 40"/>
              <a:gd name="T27" fmla="*/ 2147483647 h 64"/>
              <a:gd name="T28" fmla="*/ 2147483647 w 40"/>
              <a:gd name="T29" fmla="*/ 2147483647 h 64"/>
              <a:gd name="T30" fmla="*/ 2147483647 w 40"/>
              <a:gd name="T31" fmla="*/ 2147483647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0"/>
              <a:gd name="T49" fmla="*/ 0 h 64"/>
              <a:gd name="T50" fmla="*/ 40 w 40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0" h="64">
                <a:moveTo>
                  <a:pt x="24" y="64"/>
                </a:moveTo>
                <a:lnTo>
                  <a:pt x="24" y="48"/>
                </a:lnTo>
                <a:lnTo>
                  <a:pt x="24" y="32"/>
                </a:lnTo>
                <a:lnTo>
                  <a:pt x="32" y="32"/>
                </a:lnTo>
                <a:lnTo>
                  <a:pt x="40" y="24"/>
                </a:lnTo>
                <a:lnTo>
                  <a:pt x="32" y="24"/>
                </a:lnTo>
                <a:lnTo>
                  <a:pt x="32" y="16"/>
                </a:lnTo>
                <a:lnTo>
                  <a:pt x="32" y="0"/>
                </a:lnTo>
                <a:lnTo>
                  <a:pt x="16" y="8"/>
                </a:lnTo>
                <a:lnTo>
                  <a:pt x="8" y="8"/>
                </a:lnTo>
                <a:lnTo>
                  <a:pt x="0" y="24"/>
                </a:lnTo>
                <a:lnTo>
                  <a:pt x="0" y="40"/>
                </a:lnTo>
                <a:lnTo>
                  <a:pt x="8" y="48"/>
                </a:lnTo>
                <a:lnTo>
                  <a:pt x="16" y="64"/>
                </a:lnTo>
                <a:lnTo>
                  <a:pt x="16" y="56"/>
                </a:lnTo>
                <a:lnTo>
                  <a:pt x="24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7" name="Freeform 725"/>
          <p:cNvSpPr>
            <a:spLocks/>
          </p:cNvSpPr>
          <p:nvPr/>
        </p:nvSpPr>
        <p:spPr bwMode="auto">
          <a:xfrm>
            <a:off x="4056479" y="2994081"/>
            <a:ext cx="56811" cy="55676"/>
          </a:xfrm>
          <a:custGeom>
            <a:avLst/>
            <a:gdLst>
              <a:gd name="T0" fmla="*/ 2147483647 w 41"/>
              <a:gd name="T1" fmla="*/ 2147483647 h 40"/>
              <a:gd name="T2" fmla="*/ 2147483647 w 41"/>
              <a:gd name="T3" fmla="*/ 2147483647 h 40"/>
              <a:gd name="T4" fmla="*/ 2147483647 w 41"/>
              <a:gd name="T5" fmla="*/ 2147483647 h 40"/>
              <a:gd name="T6" fmla="*/ 2147483647 w 41"/>
              <a:gd name="T7" fmla="*/ 2147483647 h 40"/>
              <a:gd name="T8" fmla="*/ 2147483647 w 41"/>
              <a:gd name="T9" fmla="*/ 2147483647 h 40"/>
              <a:gd name="T10" fmla="*/ 2147483647 w 41"/>
              <a:gd name="T11" fmla="*/ 2147483647 h 40"/>
              <a:gd name="T12" fmla="*/ 2147483647 w 41"/>
              <a:gd name="T13" fmla="*/ 2147483647 h 40"/>
              <a:gd name="T14" fmla="*/ 2147483647 w 41"/>
              <a:gd name="T15" fmla="*/ 2147483647 h 40"/>
              <a:gd name="T16" fmla="*/ 2147483647 w 41"/>
              <a:gd name="T17" fmla="*/ 2147483647 h 40"/>
              <a:gd name="T18" fmla="*/ 2147483647 w 41"/>
              <a:gd name="T19" fmla="*/ 2147483647 h 40"/>
              <a:gd name="T20" fmla="*/ 2147483647 w 41"/>
              <a:gd name="T21" fmla="*/ 2147483647 h 40"/>
              <a:gd name="T22" fmla="*/ 2147483647 w 41"/>
              <a:gd name="T23" fmla="*/ 0 h 40"/>
              <a:gd name="T24" fmla="*/ 0 w 41"/>
              <a:gd name="T25" fmla="*/ 2147483647 h 40"/>
              <a:gd name="T26" fmla="*/ 0 w 41"/>
              <a:gd name="T27" fmla="*/ 2147483647 h 40"/>
              <a:gd name="T28" fmla="*/ 2147483647 w 41"/>
              <a:gd name="T29" fmla="*/ 2147483647 h 4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"/>
              <a:gd name="T46" fmla="*/ 0 h 40"/>
              <a:gd name="T47" fmla="*/ 41 w 41"/>
              <a:gd name="T48" fmla="*/ 40 h 4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" h="40">
                <a:moveTo>
                  <a:pt x="8" y="24"/>
                </a:moveTo>
                <a:lnTo>
                  <a:pt x="16" y="32"/>
                </a:lnTo>
                <a:lnTo>
                  <a:pt x="24" y="32"/>
                </a:lnTo>
                <a:lnTo>
                  <a:pt x="32" y="40"/>
                </a:lnTo>
                <a:lnTo>
                  <a:pt x="41" y="32"/>
                </a:lnTo>
                <a:lnTo>
                  <a:pt x="41" y="24"/>
                </a:lnTo>
                <a:lnTo>
                  <a:pt x="41" y="16"/>
                </a:lnTo>
                <a:lnTo>
                  <a:pt x="32" y="16"/>
                </a:lnTo>
                <a:lnTo>
                  <a:pt x="32" y="8"/>
                </a:lnTo>
                <a:lnTo>
                  <a:pt x="24" y="8"/>
                </a:lnTo>
                <a:lnTo>
                  <a:pt x="16" y="8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8" name="Freeform 726"/>
          <p:cNvSpPr>
            <a:spLocks/>
          </p:cNvSpPr>
          <p:nvPr/>
        </p:nvSpPr>
        <p:spPr bwMode="auto">
          <a:xfrm>
            <a:off x="4113291" y="3105434"/>
            <a:ext cx="78401" cy="45449"/>
          </a:xfrm>
          <a:custGeom>
            <a:avLst/>
            <a:gdLst>
              <a:gd name="T0" fmla="*/ 2147483647 w 56"/>
              <a:gd name="T1" fmla="*/ 2147483647 h 32"/>
              <a:gd name="T2" fmla="*/ 2147483647 w 56"/>
              <a:gd name="T3" fmla="*/ 0 h 32"/>
              <a:gd name="T4" fmla="*/ 2147483647 w 56"/>
              <a:gd name="T5" fmla="*/ 0 h 32"/>
              <a:gd name="T6" fmla="*/ 2147483647 w 56"/>
              <a:gd name="T7" fmla="*/ 0 h 32"/>
              <a:gd name="T8" fmla="*/ 2147483647 w 56"/>
              <a:gd name="T9" fmla="*/ 0 h 32"/>
              <a:gd name="T10" fmla="*/ 2147483647 w 56"/>
              <a:gd name="T11" fmla="*/ 0 h 32"/>
              <a:gd name="T12" fmla="*/ 2147483647 w 56"/>
              <a:gd name="T13" fmla="*/ 0 h 32"/>
              <a:gd name="T14" fmla="*/ 0 w 56"/>
              <a:gd name="T15" fmla="*/ 2147483647 h 32"/>
              <a:gd name="T16" fmla="*/ 0 w 56"/>
              <a:gd name="T17" fmla="*/ 2147483647 h 32"/>
              <a:gd name="T18" fmla="*/ 2147483647 w 56"/>
              <a:gd name="T19" fmla="*/ 2147483647 h 32"/>
              <a:gd name="T20" fmla="*/ 2147483647 w 56"/>
              <a:gd name="T21" fmla="*/ 2147483647 h 32"/>
              <a:gd name="T22" fmla="*/ 2147483647 w 56"/>
              <a:gd name="T23" fmla="*/ 2147483647 h 32"/>
              <a:gd name="T24" fmla="*/ 2147483647 w 56"/>
              <a:gd name="T25" fmla="*/ 2147483647 h 32"/>
              <a:gd name="T26" fmla="*/ 2147483647 w 56"/>
              <a:gd name="T27" fmla="*/ 2147483647 h 32"/>
              <a:gd name="T28" fmla="*/ 2147483647 w 56"/>
              <a:gd name="T29" fmla="*/ 2147483647 h 32"/>
              <a:gd name="T30" fmla="*/ 2147483647 w 56"/>
              <a:gd name="T31" fmla="*/ 2147483647 h 32"/>
              <a:gd name="T32" fmla="*/ 2147483647 w 56"/>
              <a:gd name="T33" fmla="*/ 2147483647 h 32"/>
              <a:gd name="T34" fmla="*/ 2147483647 w 56"/>
              <a:gd name="T35" fmla="*/ 2147483647 h 32"/>
              <a:gd name="T36" fmla="*/ 2147483647 w 56"/>
              <a:gd name="T37" fmla="*/ 2147483647 h 32"/>
              <a:gd name="T38" fmla="*/ 2147483647 w 56"/>
              <a:gd name="T39" fmla="*/ 2147483647 h 3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6"/>
              <a:gd name="T61" fmla="*/ 0 h 32"/>
              <a:gd name="T62" fmla="*/ 56 w 56"/>
              <a:gd name="T63" fmla="*/ 32 h 3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6" h="32">
                <a:moveTo>
                  <a:pt x="48" y="8"/>
                </a:moveTo>
                <a:lnTo>
                  <a:pt x="40" y="0"/>
                </a:lnTo>
                <a:lnTo>
                  <a:pt x="32" y="0"/>
                </a:lnTo>
                <a:lnTo>
                  <a:pt x="24" y="0"/>
                </a:lnTo>
                <a:lnTo>
                  <a:pt x="16" y="0"/>
                </a:lnTo>
                <a:lnTo>
                  <a:pt x="0" y="16"/>
                </a:lnTo>
                <a:lnTo>
                  <a:pt x="0" y="24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48" y="24"/>
                </a:lnTo>
                <a:lnTo>
                  <a:pt x="56" y="16"/>
                </a:lnTo>
                <a:lnTo>
                  <a:pt x="4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9" name="Freeform 727"/>
          <p:cNvSpPr>
            <a:spLocks/>
          </p:cNvSpPr>
          <p:nvPr/>
        </p:nvSpPr>
        <p:spPr bwMode="auto">
          <a:xfrm>
            <a:off x="4056479" y="2994081"/>
            <a:ext cx="56811" cy="55676"/>
          </a:xfrm>
          <a:custGeom>
            <a:avLst/>
            <a:gdLst>
              <a:gd name="T0" fmla="*/ 2147483647 w 41"/>
              <a:gd name="T1" fmla="*/ 2147483647 h 40"/>
              <a:gd name="T2" fmla="*/ 2147483647 w 41"/>
              <a:gd name="T3" fmla="*/ 2147483647 h 40"/>
              <a:gd name="T4" fmla="*/ 2147483647 w 41"/>
              <a:gd name="T5" fmla="*/ 2147483647 h 40"/>
              <a:gd name="T6" fmla="*/ 2147483647 w 41"/>
              <a:gd name="T7" fmla="*/ 2147483647 h 40"/>
              <a:gd name="T8" fmla="*/ 2147483647 w 41"/>
              <a:gd name="T9" fmla="*/ 2147483647 h 40"/>
              <a:gd name="T10" fmla="*/ 2147483647 w 41"/>
              <a:gd name="T11" fmla="*/ 2147483647 h 40"/>
              <a:gd name="T12" fmla="*/ 2147483647 w 41"/>
              <a:gd name="T13" fmla="*/ 2147483647 h 40"/>
              <a:gd name="T14" fmla="*/ 2147483647 w 41"/>
              <a:gd name="T15" fmla="*/ 2147483647 h 40"/>
              <a:gd name="T16" fmla="*/ 2147483647 w 41"/>
              <a:gd name="T17" fmla="*/ 2147483647 h 40"/>
              <a:gd name="T18" fmla="*/ 2147483647 w 41"/>
              <a:gd name="T19" fmla="*/ 2147483647 h 40"/>
              <a:gd name="T20" fmla="*/ 2147483647 w 41"/>
              <a:gd name="T21" fmla="*/ 2147483647 h 40"/>
              <a:gd name="T22" fmla="*/ 2147483647 w 41"/>
              <a:gd name="T23" fmla="*/ 2147483647 h 40"/>
              <a:gd name="T24" fmla="*/ 2147483647 w 41"/>
              <a:gd name="T25" fmla="*/ 2147483647 h 40"/>
              <a:gd name="T26" fmla="*/ 2147483647 w 41"/>
              <a:gd name="T27" fmla="*/ 0 h 40"/>
              <a:gd name="T28" fmla="*/ 0 w 41"/>
              <a:gd name="T29" fmla="*/ 2147483647 h 40"/>
              <a:gd name="T30" fmla="*/ 0 w 41"/>
              <a:gd name="T31" fmla="*/ 2147483647 h 40"/>
              <a:gd name="T32" fmla="*/ 0 w 41"/>
              <a:gd name="T33" fmla="*/ 2147483647 h 40"/>
              <a:gd name="T34" fmla="*/ 2147483647 w 41"/>
              <a:gd name="T35" fmla="*/ 2147483647 h 4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"/>
              <a:gd name="T55" fmla="*/ 0 h 40"/>
              <a:gd name="T56" fmla="*/ 41 w 41"/>
              <a:gd name="T57" fmla="*/ 40 h 4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" h="40">
                <a:moveTo>
                  <a:pt x="8" y="24"/>
                </a:moveTo>
                <a:lnTo>
                  <a:pt x="16" y="32"/>
                </a:lnTo>
                <a:lnTo>
                  <a:pt x="24" y="32"/>
                </a:lnTo>
                <a:lnTo>
                  <a:pt x="32" y="40"/>
                </a:lnTo>
                <a:lnTo>
                  <a:pt x="41" y="32"/>
                </a:lnTo>
                <a:lnTo>
                  <a:pt x="41" y="24"/>
                </a:lnTo>
                <a:lnTo>
                  <a:pt x="41" y="16"/>
                </a:lnTo>
                <a:lnTo>
                  <a:pt x="32" y="16"/>
                </a:lnTo>
                <a:lnTo>
                  <a:pt x="32" y="8"/>
                </a:lnTo>
                <a:lnTo>
                  <a:pt x="24" y="8"/>
                </a:lnTo>
                <a:lnTo>
                  <a:pt x="16" y="8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" name="Freeform 728"/>
          <p:cNvSpPr>
            <a:spLocks/>
          </p:cNvSpPr>
          <p:nvPr/>
        </p:nvSpPr>
        <p:spPr bwMode="auto">
          <a:xfrm>
            <a:off x="4012166" y="3628103"/>
            <a:ext cx="279515" cy="211340"/>
          </a:xfrm>
          <a:custGeom>
            <a:avLst/>
            <a:gdLst>
              <a:gd name="T0" fmla="*/ 2147483647 w 201"/>
              <a:gd name="T1" fmla="*/ 2147483647 h 152"/>
              <a:gd name="T2" fmla="*/ 2147483647 w 201"/>
              <a:gd name="T3" fmla="*/ 2147483647 h 152"/>
              <a:gd name="T4" fmla="*/ 2147483647 w 201"/>
              <a:gd name="T5" fmla="*/ 2147483647 h 152"/>
              <a:gd name="T6" fmla="*/ 2147483647 w 201"/>
              <a:gd name="T7" fmla="*/ 2147483647 h 152"/>
              <a:gd name="T8" fmla="*/ 2147483647 w 201"/>
              <a:gd name="T9" fmla="*/ 2147483647 h 152"/>
              <a:gd name="T10" fmla="*/ 2147483647 w 201"/>
              <a:gd name="T11" fmla="*/ 2147483647 h 152"/>
              <a:gd name="T12" fmla="*/ 2147483647 w 201"/>
              <a:gd name="T13" fmla="*/ 2147483647 h 152"/>
              <a:gd name="T14" fmla="*/ 2147483647 w 201"/>
              <a:gd name="T15" fmla="*/ 2147483647 h 152"/>
              <a:gd name="T16" fmla="*/ 2147483647 w 201"/>
              <a:gd name="T17" fmla="*/ 2147483647 h 152"/>
              <a:gd name="T18" fmla="*/ 2147483647 w 201"/>
              <a:gd name="T19" fmla="*/ 2147483647 h 152"/>
              <a:gd name="T20" fmla="*/ 2147483647 w 201"/>
              <a:gd name="T21" fmla="*/ 2147483647 h 152"/>
              <a:gd name="T22" fmla="*/ 2147483647 w 201"/>
              <a:gd name="T23" fmla="*/ 2147483647 h 152"/>
              <a:gd name="T24" fmla="*/ 2147483647 w 201"/>
              <a:gd name="T25" fmla="*/ 2147483647 h 152"/>
              <a:gd name="T26" fmla="*/ 2147483647 w 201"/>
              <a:gd name="T27" fmla="*/ 0 h 152"/>
              <a:gd name="T28" fmla="*/ 2147483647 w 201"/>
              <a:gd name="T29" fmla="*/ 2147483647 h 152"/>
              <a:gd name="T30" fmla="*/ 2147483647 w 201"/>
              <a:gd name="T31" fmla="*/ 2147483647 h 152"/>
              <a:gd name="T32" fmla="*/ 2147483647 w 201"/>
              <a:gd name="T33" fmla="*/ 2147483647 h 152"/>
              <a:gd name="T34" fmla="*/ 2147483647 w 201"/>
              <a:gd name="T35" fmla="*/ 2147483647 h 152"/>
              <a:gd name="T36" fmla="*/ 2147483647 w 201"/>
              <a:gd name="T37" fmla="*/ 2147483647 h 152"/>
              <a:gd name="T38" fmla="*/ 0 w 201"/>
              <a:gd name="T39" fmla="*/ 2147483647 h 152"/>
              <a:gd name="T40" fmla="*/ 2147483647 w 201"/>
              <a:gd name="T41" fmla="*/ 2147483647 h 152"/>
              <a:gd name="T42" fmla="*/ 2147483647 w 201"/>
              <a:gd name="T43" fmla="*/ 2147483647 h 152"/>
              <a:gd name="T44" fmla="*/ 2147483647 w 201"/>
              <a:gd name="T45" fmla="*/ 2147483647 h 152"/>
              <a:gd name="T46" fmla="*/ 2147483647 w 201"/>
              <a:gd name="T47" fmla="*/ 2147483647 h 15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01"/>
              <a:gd name="T73" fmla="*/ 0 h 152"/>
              <a:gd name="T74" fmla="*/ 201 w 201"/>
              <a:gd name="T75" fmla="*/ 152 h 15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01" h="152">
                <a:moveTo>
                  <a:pt x="40" y="152"/>
                </a:moveTo>
                <a:lnTo>
                  <a:pt x="48" y="136"/>
                </a:lnTo>
                <a:lnTo>
                  <a:pt x="64" y="136"/>
                </a:lnTo>
                <a:lnTo>
                  <a:pt x="89" y="144"/>
                </a:lnTo>
                <a:lnTo>
                  <a:pt x="105" y="136"/>
                </a:lnTo>
                <a:lnTo>
                  <a:pt x="129" y="136"/>
                </a:lnTo>
                <a:lnTo>
                  <a:pt x="153" y="136"/>
                </a:lnTo>
                <a:lnTo>
                  <a:pt x="169" y="120"/>
                </a:lnTo>
                <a:lnTo>
                  <a:pt x="193" y="96"/>
                </a:lnTo>
                <a:lnTo>
                  <a:pt x="201" y="48"/>
                </a:lnTo>
                <a:lnTo>
                  <a:pt x="193" y="40"/>
                </a:lnTo>
                <a:lnTo>
                  <a:pt x="185" y="16"/>
                </a:lnTo>
                <a:lnTo>
                  <a:pt x="177" y="8"/>
                </a:lnTo>
                <a:lnTo>
                  <a:pt x="145" y="0"/>
                </a:lnTo>
                <a:lnTo>
                  <a:pt x="73" y="48"/>
                </a:lnTo>
                <a:lnTo>
                  <a:pt x="48" y="64"/>
                </a:lnTo>
                <a:lnTo>
                  <a:pt x="48" y="96"/>
                </a:lnTo>
                <a:lnTo>
                  <a:pt x="40" y="112"/>
                </a:lnTo>
                <a:lnTo>
                  <a:pt x="16" y="112"/>
                </a:lnTo>
                <a:lnTo>
                  <a:pt x="0" y="112"/>
                </a:lnTo>
                <a:lnTo>
                  <a:pt x="8" y="128"/>
                </a:lnTo>
                <a:lnTo>
                  <a:pt x="24" y="144"/>
                </a:lnTo>
                <a:lnTo>
                  <a:pt x="32" y="144"/>
                </a:lnTo>
                <a:lnTo>
                  <a:pt x="40" y="1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1" name="Freeform 729"/>
          <p:cNvSpPr>
            <a:spLocks/>
          </p:cNvSpPr>
          <p:nvPr/>
        </p:nvSpPr>
        <p:spPr bwMode="auto">
          <a:xfrm>
            <a:off x="3789462" y="3606515"/>
            <a:ext cx="289741" cy="267016"/>
          </a:xfrm>
          <a:custGeom>
            <a:avLst/>
            <a:gdLst>
              <a:gd name="T0" fmla="*/ 2147483647 w 208"/>
              <a:gd name="T1" fmla="*/ 2147483647 h 192"/>
              <a:gd name="T2" fmla="*/ 2147483647 w 208"/>
              <a:gd name="T3" fmla="*/ 2147483647 h 192"/>
              <a:gd name="T4" fmla="*/ 2147483647 w 208"/>
              <a:gd name="T5" fmla="*/ 2147483647 h 192"/>
              <a:gd name="T6" fmla="*/ 2147483647 w 208"/>
              <a:gd name="T7" fmla="*/ 2147483647 h 192"/>
              <a:gd name="T8" fmla="*/ 2147483647 w 208"/>
              <a:gd name="T9" fmla="*/ 2147483647 h 192"/>
              <a:gd name="T10" fmla="*/ 2147483647 w 208"/>
              <a:gd name="T11" fmla="*/ 2147483647 h 192"/>
              <a:gd name="T12" fmla="*/ 2147483647 w 208"/>
              <a:gd name="T13" fmla="*/ 2147483647 h 192"/>
              <a:gd name="T14" fmla="*/ 2147483647 w 208"/>
              <a:gd name="T15" fmla="*/ 2147483647 h 192"/>
              <a:gd name="T16" fmla="*/ 2147483647 w 208"/>
              <a:gd name="T17" fmla="*/ 2147483647 h 192"/>
              <a:gd name="T18" fmla="*/ 2147483647 w 208"/>
              <a:gd name="T19" fmla="*/ 2147483647 h 192"/>
              <a:gd name="T20" fmla="*/ 2147483647 w 208"/>
              <a:gd name="T21" fmla="*/ 2147483647 h 192"/>
              <a:gd name="T22" fmla="*/ 2147483647 w 208"/>
              <a:gd name="T23" fmla="*/ 0 h 192"/>
              <a:gd name="T24" fmla="*/ 2147483647 w 208"/>
              <a:gd name="T25" fmla="*/ 0 h 192"/>
              <a:gd name="T26" fmla="*/ 2147483647 w 208"/>
              <a:gd name="T27" fmla="*/ 2147483647 h 192"/>
              <a:gd name="T28" fmla="*/ 2147483647 w 208"/>
              <a:gd name="T29" fmla="*/ 2147483647 h 192"/>
              <a:gd name="T30" fmla="*/ 2147483647 w 208"/>
              <a:gd name="T31" fmla="*/ 2147483647 h 192"/>
              <a:gd name="T32" fmla="*/ 2147483647 w 208"/>
              <a:gd name="T33" fmla="*/ 2147483647 h 192"/>
              <a:gd name="T34" fmla="*/ 2147483647 w 208"/>
              <a:gd name="T35" fmla="*/ 2147483647 h 192"/>
              <a:gd name="T36" fmla="*/ 0 w 208"/>
              <a:gd name="T37" fmla="*/ 2147483647 h 192"/>
              <a:gd name="T38" fmla="*/ 2147483647 w 208"/>
              <a:gd name="T39" fmla="*/ 2147483647 h 192"/>
              <a:gd name="T40" fmla="*/ 2147483647 w 208"/>
              <a:gd name="T41" fmla="*/ 2147483647 h 192"/>
              <a:gd name="T42" fmla="*/ 2147483647 w 208"/>
              <a:gd name="T43" fmla="*/ 2147483647 h 192"/>
              <a:gd name="T44" fmla="*/ 2147483647 w 208"/>
              <a:gd name="T45" fmla="*/ 2147483647 h 192"/>
              <a:gd name="T46" fmla="*/ 2147483647 w 208"/>
              <a:gd name="T47" fmla="*/ 2147483647 h 192"/>
              <a:gd name="T48" fmla="*/ 2147483647 w 208"/>
              <a:gd name="T49" fmla="*/ 2147483647 h 192"/>
              <a:gd name="T50" fmla="*/ 2147483647 w 208"/>
              <a:gd name="T51" fmla="*/ 2147483647 h 192"/>
              <a:gd name="T52" fmla="*/ 2147483647 w 208"/>
              <a:gd name="T53" fmla="*/ 2147483647 h 192"/>
              <a:gd name="T54" fmla="*/ 2147483647 w 208"/>
              <a:gd name="T55" fmla="*/ 2147483647 h 192"/>
              <a:gd name="T56" fmla="*/ 2147483647 w 208"/>
              <a:gd name="T57" fmla="*/ 2147483647 h 192"/>
              <a:gd name="T58" fmla="*/ 2147483647 w 208"/>
              <a:gd name="T59" fmla="*/ 2147483647 h 192"/>
              <a:gd name="T60" fmla="*/ 2147483647 w 208"/>
              <a:gd name="T61" fmla="*/ 2147483647 h 192"/>
              <a:gd name="T62" fmla="*/ 2147483647 w 208"/>
              <a:gd name="T63" fmla="*/ 2147483647 h 192"/>
              <a:gd name="T64" fmla="*/ 2147483647 w 208"/>
              <a:gd name="T65" fmla="*/ 2147483647 h 19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8"/>
              <a:gd name="T100" fmla="*/ 0 h 192"/>
              <a:gd name="T101" fmla="*/ 208 w 208"/>
              <a:gd name="T102" fmla="*/ 192 h 19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8" h="192">
                <a:moveTo>
                  <a:pt x="96" y="176"/>
                </a:moveTo>
                <a:lnTo>
                  <a:pt x="112" y="160"/>
                </a:lnTo>
                <a:lnTo>
                  <a:pt x="128" y="144"/>
                </a:lnTo>
                <a:lnTo>
                  <a:pt x="152" y="128"/>
                </a:lnTo>
                <a:lnTo>
                  <a:pt x="160" y="128"/>
                </a:lnTo>
                <a:lnTo>
                  <a:pt x="176" y="128"/>
                </a:lnTo>
                <a:lnTo>
                  <a:pt x="200" y="128"/>
                </a:lnTo>
                <a:lnTo>
                  <a:pt x="208" y="112"/>
                </a:lnTo>
                <a:lnTo>
                  <a:pt x="208" y="80"/>
                </a:lnTo>
                <a:lnTo>
                  <a:pt x="200" y="80"/>
                </a:lnTo>
                <a:lnTo>
                  <a:pt x="192" y="72"/>
                </a:lnTo>
                <a:lnTo>
                  <a:pt x="88" y="0"/>
                </a:lnTo>
                <a:lnTo>
                  <a:pt x="72" y="0"/>
                </a:lnTo>
                <a:lnTo>
                  <a:pt x="88" y="112"/>
                </a:lnTo>
                <a:lnTo>
                  <a:pt x="96" y="120"/>
                </a:lnTo>
                <a:lnTo>
                  <a:pt x="80" y="128"/>
                </a:lnTo>
                <a:lnTo>
                  <a:pt x="24" y="128"/>
                </a:lnTo>
                <a:lnTo>
                  <a:pt x="16" y="120"/>
                </a:lnTo>
                <a:lnTo>
                  <a:pt x="0" y="136"/>
                </a:lnTo>
                <a:lnTo>
                  <a:pt x="8" y="152"/>
                </a:lnTo>
                <a:lnTo>
                  <a:pt x="16" y="168"/>
                </a:lnTo>
                <a:lnTo>
                  <a:pt x="8" y="168"/>
                </a:lnTo>
                <a:lnTo>
                  <a:pt x="24" y="168"/>
                </a:lnTo>
                <a:lnTo>
                  <a:pt x="40" y="168"/>
                </a:lnTo>
                <a:lnTo>
                  <a:pt x="48" y="176"/>
                </a:lnTo>
                <a:lnTo>
                  <a:pt x="56" y="192"/>
                </a:lnTo>
                <a:lnTo>
                  <a:pt x="64" y="192"/>
                </a:lnTo>
                <a:lnTo>
                  <a:pt x="72" y="192"/>
                </a:lnTo>
                <a:lnTo>
                  <a:pt x="80" y="192"/>
                </a:lnTo>
                <a:lnTo>
                  <a:pt x="88" y="192"/>
                </a:lnTo>
                <a:lnTo>
                  <a:pt x="96" y="192"/>
                </a:lnTo>
                <a:lnTo>
                  <a:pt x="96" y="184"/>
                </a:lnTo>
                <a:lnTo>
                  <a:pt x="96" y="1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2" name="Freeform 730"/>
          <p:cNvSpPr>
            <a:spLocks/>
          </p:cNvSpPr>
          <p:nvPr/>
        </p:nvSpPr>
        <p:spPr bwMode="auto">
          <a:xfrm>
            <a:off x="4735951" y="3850807"/>
            <a:ext cx="167028" cy="234066"/>
          </a:xfrm>
          <a:custGeom>
            <a:avLst/>
            <a:gdLst>
              <a:gd name="T0" fmla="*/ 2147483647 w 120"/>
              <a:gd name="T1" fmla="*/ 2147483647 h 168"/>
              <a:gd name="T2" fmla="*/ 2147483647 w 120"/>
              <a:gd name="T3" fmla="*/ 2147483647 h 168"/>
              <a:gd name="T4" fmla="*/ 2147483647 w 120"/>
              <a:gd name="T5" fmla="*/ 2147483647 h 168"/>
              <a:gd name="T6" fmla="*/ 2147483647 w 120"/>
              <a:gd name="T7" fmla="*/ 2147483647 h 168"/>
              <a:gd name="T8" fmla="*/ 2147483647 w 120"/>
              <a:gd name="T9" fmla="*/ 2147483647 h 168"/>
              <a:gd name="T10" fmla="*/ 2147483647 w 120"/>
              <a:gd name="T11" fmla="*/ 2147483647 h 168"/>
              <a:gd name="T12" fmla="*/ 2147483647 w 120"/>
              <a:gd name="T13" fmla="*/ 2147483647 h 168"/>
              <a:gd name="T14" fmla="*/ 2147483647 w 120"/>
              <a:gd name="T15" fmla="*/ 2147483647 h 168"/>
              <a:gd name="T16" fmla="*/ 2147483647 w 120"/>
              <a:gd name="T17" fmla="*/ 2147483647 h 168"/>
              <a:gd name="T18" fmla="*/ 2147483647 w 120"/>
              <a:gd name="T19" fmla="*/ 2147483647 h 168"/>
              <a:gd name="T20" fmla="*/ 2147483647 w 120"/>
              <a:gd name="T21" fmla="*/ 2147483647 h 168"/>
              <a:gd name="T22" fmla="*/ 2147483647 w 120"/>
              <a:gd name="T23" fmla="*/ 2147483647 h 168"/>
              <a:gd name="T24" fmla="*/ 0 w 120"/>
              <a:gd name="T25" fmla="*/ 2147483647 h 168"/>
              <a:gd name="T26" fmla="*/ 0 w 120"/>
              <a:gd name="T27" fmla="*/ 2147483647 h 168"/>
              <a:gd name="T28" fmla="*/ 2147483647 w 120"/>
              <a:gd name="T29" fmla="*/ 2147483647 h 168"/>
              <a:gd name="T30" fmla="*/ 2147483647 w 120"/>
              <a:gd name="T31" fmla="*/ 2147483647 h 168"/>
              <a:gd name="T32" fmla="*/ 2147483647 w 120"/>
              <a:gd name="T33" fmla="*/ 2147483647 h 168"/>
              <a:gd name="T34" fmla="*/ 2147483647 w 120"/>
              <a:gd name="T35" fmla="*/ 2147483647 h 168"/>
              <a:gd name="T36" fmla="*/ 2147483647 w 120"/>
              <a:gd name="T37" fmla="*/ 2147483647 h 168"/>
              <a:gd name="T38" fmla="*/ 2147483647 w 120"/>
              <a:gd name="T39" fmla="*/ 0 h 168"/>
              <a:gd name="T40" fmla="*/ 2147483647 w 120"/>
              <a:gd name="T41" fmla="*/ 2147483647 h 16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"/>
              <a:gd name="T64" fmla="*/ 0 h 168"/>
              <a:gd name="T65" fmla="*/ 120 w 120"/>
              <a:gd name="T66" fmla="*/ 168 h 16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" h="168">
                <a:moveTo>
                  <a:pt x="48" y="16"/>
                </a:moveTo>
                <a:lnTo>
                  <a:pt x="32" y="8"/>
                </a:lnTo>
                <a:lnTo>
                  <a:pt x="16" y="16"/>
                </a:lnTo>
                <a:lnTo>
                  <a:pt x="24" y="24"/>
                </a:lnTo>
                <a:lnTo>
                  <a:pt x="56" y="40"/>
                </a:lnTo>
                <a:lnTo>
                  <a:pt x="80" y="48"/>
                </a:lnTo>
                <a:lnTo>
                  <a:pt x="48" y="80"/>
                </a:lnTo>
                <a:lnTo>
                  <a:pt x="24" y="88"/>
                </a:lnTo>
                <a:lnTo>
                  <a:pt x="8" y="96"/>
                </a:lnTo>
                <a:lnTo>
                  <a:pt x="16" y="104"/>
                </a:lnTo>
                <a:lnTo>
                  <a:pt x="8" y="96"/>
                </a:lnTo>
                <a:lnTo>
                  <a:pt x="8" y="104"/>
                </a:lnTo>
                <a:lnTo>
                  <a:pt x="0" y="112"/>
                </a:lnTo>
                <a:lnTo>
                  <a:pt x="0" y="152"/>
                </a:lnTo>
                <a:lnTo>
                  <a:pt x="8" y="168"/>
                </a:lnTo>
                <a:lnTo>
                  <a:pt x="24" y="136"/>
                </a:lnTo>
                <a:lnTo>
                  <a:pt x="56" y="120"/>
                </a:lnTo>
                <a:lnTo>
                  <a:pt x="88" y="88"/>
                </a:lnTo>
                <a:lnTo>
                  <a:pt x="112" y="32"/>
                </a:lnTo>
                <a:lnTo>
                  <a:pt x="120" y="0"/>
                </a:lnTo>
                <a:lnTo>
                  <a:pt x="48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3" name="Freeform 731"/>
          <p:cNvSpPr>
            <a:spLocks/>
          </p:cNvSpPr>
          <p:nvPr/>
        </p:nvSpPr>
        <p:spPr bwMode="auto">
          <a:xfrm>
            <a:off x="4012166" y="3628103"/>
            <a:ext cx="279515" cy="211340"/>
          </a:xfrm>
          <a:custGeom>
            <a:avLst/>
            <a:gdLst>
              <a:gd name="T0" fmla="*/ 2147483647 w 201"/>
              <a:gd name="T1" fmla="*/ 2147483647 h 152"/>
              <a:gd name="T2" fmla="*/ 2147483647 w 201"/>
              <a:gd name="T3" fmla="*/ 2147483647 h 152"/>
              <a:gd name="T4" fmla="*/ 2147483647 w 201"/>
              <a:gd name="T5" fmla="*/ 2147483647 h 152"/>
              <a:gd name="T6" fmla="*/ 2147483647 w 201"/>
              <a:gd name="T7" fmla="*/ 2147483647 h 152"/>
              <a:gd name="T8" fmla="*/ 2147483647 w 201"/>
              <a:gd name="T9" fmla="*/ 2147483647 h 152"/>
              <a:gd name="T10" fmla="*/ 2147483647 w 201"/>
              <a:gd name="T11" fmla="*/ 2147483647 h 152"/>
              <a:gd name="T12" fmla="*/ 2147483647 w 201"/>
              <a:gd name="T13" fmla="*/ 2147483647 h 152"/>
              <a:gd name="T14" fmla="*/ 2147483647 w 201"/>
              <a:gd name="T15" fmla="*/ 2147483647 h 152"/>
              <a:gd name="T16" fmla="*/ 2147483647 w 201"/>
              <a:gd name="T17" fmla="*/ 2147483647 h 152"/>
              <a:gd name="T18" fmla="*/ 2147483647 w 201"/>
              <a:gd name="T19" fmla="*/ 2147483647 h 152"/>
              <a:gd name="T20" fmla="*/ 2147483647 w 201"/>
              <a:gd name="T21" fmla="*/ 2147483647 h 152"/>
              <a:gd name="T22" fmla="*/ 2147483647 w 201"/>
              <a:gd name="T23" fmla="*/ 2147483647 h 152"/>
              <a:gd name="T24" fmla="*/ 2147483647 w 201"/>
              <a:gd name="T25" fmla="*/ 2147483647 h 152"/>
              <a:gd name="T26" fmla="*/ 2147483647 w 201"/>
              <a:gd name="T27" fmla="*/ 2147483647 h 152"/>
              <a:gd name="T28" fmla="*/ 2147483647 w 201"/>
              <a:gd name="T29" fmla="*/ 2147483647 h 152"/>
              <a:gd name="T30" fmla="*/ 2147483647 w 201"/>
              <a:gd name="T31" fmla="*/ 0 h 152"/>
              <a:gd name="T32" fmla="*/ 2147483647 w 201"/>
              <a:gd name="T33" fmla="*/ 2147483647 h 152"/>
              <a:gd name="T34" fmla="*/ 2147483647 w 201"/>
              <a:gd name="T35" fmla="*/ 2147483647 h 152"/>
              <a:gd name="T36" fmla="*/ 2147483647 w 201"/>
              <a:gd name="T37" fmla="*/ 2147483647 h 152"/>
              <a:gd name="T38" fmla="*/ 2147483647 w 201"/>
              <a:gd name="T39" fmla="*/ 2147483647 h 152"/>
              <a:gd name="T40" fmla="*/ 2147483647 w 201"/>
              <a:gd name="T41" fmla="*/ 2147483647 h 152"/>
              <a:gd name="T42" fmla="*/ 2147483647 w 201"/>
              <a:gd name="T43" fmla="*/ 2147483647 h 152"/>
              <a:gd name="T44" fmla="*/ 0 w 201"/>
              <a:gd name="T45" fmla="*/ 2147483647 h 152"/>
              <a:gd name="T46" fmla="*/ 2147483647 w 201"/>
              <a:gd name="T47" fmla="*/ 2147483647 h 152"/>
              <a:gd name="T48" fmla="*/ 2147483647 w 201"/>
              <a:gd name="T49" fmla="*/ 2147483647 h 152"/>
              <a:gd name="T50" fmla="*/ 2147483647 w 201"/>
              <a:gd name="T51" fmla="*/ 2147483647 h 152"/>
              <a:gd name="T52" fmla="*/ 2147483647 w 201"/>
              <a:gd name="T53" fmla="*/ 2147483647 h 152"/>
              <a:gd name="T54" fmla="*/ 2147483647 w 201"/>
              <a:gd name="T55" fmla="*/ 2147483647 h 152"/>
              <a:gd name="T56" fmla="*/ 2147483647 w 201"/>
              <a:gd name="T57" fmla="*/ 2147483647 h 152"/>
              <a:gd name="T58" fmla="*/ 2147483647 w 201"/>
              <a:gd name="T59" fmla="*/ 2147483647 h 152"/>
              <a:gd name="T60" fmla="*/ 2147483647 w 201"/>
              <a:gd name="T61" fmla="*/ 2147483647 h 152"/>
              <a:gd name="T62" fmla="*/ 2147483647 w 201"/>
              <a:gd name="T63" fmla="*/ 2147483647 h 152"/>
              <a:gd name="T64" fmla="*/ 2147483647 w 201"/>
              <a:gd name="T65" fmla="*/ 2147483647 h 152"/>
              <a:gd name="T66" fmla="*/ 2147483647 w 201"/>
              <a:gd name="T67" fmla="*/ 2147483647 h 152"/>
              <a:gd name="T68" fmla="*/ 2147483647 w 201"/>
              <a:gd name="T69" fmla="*/ 2147483647 h 152"/>
              <a:gd name="T70" fmla="*/ 2147483647 w 201"/>
              <a:gd name="T71" fmla="*/ 2147483647 h 152"/>
              <a:gd name="T72" fmla="*/ 2147483647 w 201"/>
              <a:gd name="T73" fmla="*/ 2147483647 h 152"/>
              <a:gd name="T74" fmla="*/ 2147483647 w 201"/>
              <a:gd name="T75" fmla="*/ 2147483647 h 152"/>
              <a:gd name="T76" fmla="*/ 2147483647 w 201"/>
              <a:gd name="T77" fmla="*/ 2147483647 h 152"/>
              <a:gd name="T78" fmla="*/ 2147483647 w 201"/>
              <a:gd name="T79" fmla="*/ 2147483647 h 152"/>
              <a:gd name="T80" fmla="*/ 2147483647 w 201"/>
              <a:gd name="T81" fmla="*/ 2147483647 h 152"/>
              <a:gd name="T82" fmla="*/ 2147483647 w 201"/>
              <a:gd name="T83" fmla="*/ 2147483647 h 152"/>
              <a:gd name="T84" fmla="*/ 2147483647 w 201"/>
              <a:gd name="T85" fmla="*/ 0 h 152"/>
              <a:gd name="T86" fmla="*/ 2147483647 w 201"/>
              <a:gd name="T87" fmla="*/ 2147483647 h 152"/>
              <a:gd name="T88" fmla="*/ 2147483647 w 201"/>
              <a:gd name="T89" fmla="*/ 2147483647 h 152"/>
              <a:gd name="T90" fmla="*/ 2147483647 w 201"/>
              <a:gd name="T91" fmla="*/ 2147483647 h 152"/>
              <a:gd name="T92" fmla="*/ 2147483647 w 201"/>
              <a:gd name="T93" fmla="*/ 2147483647 h 152"/>
              <a:gd name="T94" fmla="*/ 2147483647 w 201"/>
              <a:gd name="T95" fmla="*/ 2147483647 h 152"/>
              <a:gd name="T96" fmla="*/ 2147483647 w 201"/>
              <a:gd name="T97" fmla="*/ 2147483647 h 152"/>
              <a:gd name="T98" fmla="*/ 0 w 201"/>
              <a:gd name="T99" fmla="*/ 2147483647 h 152"/>
              <a:gd name="T100" fmla="*/ 2147483647 w 201"/>
              <a:gd name="T101" fmla="*/ 2147483647 h 152"/>
              <a:gd name="T102" fmla="*/ 2147483647 w 201"/>
              <a:gd name="T103" fmla="*/ 2147483647 h 152"/>
              <a:gd name="T104" fmla="*/ 2147483647 w 201"/>
              <a:gd name="T105" fmla="*/ 2147483647 h 152"/>
              <a:gd name="T106" fmla="*/ 2147483647 w 201"/>
              <a:gd name="T107" fmla="*/ 2147483647 h 152"/>
              <a:gd name="T108" fmla="*/ 2147483647 w 201"/>
              <a:gd name="T109" fmla="*/ 2147483647 h 1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01"/>
              <a:gd name="T166" fmla="*/ 0 h 152"/>
              <a:gd name="T167" fmla="*/ 201 w 201"/>
              <a:gd name="T168" fmla="*/ 152 h 152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01" h="152">
                <a:moveTo>
                  <a:pt x="40" y="152"/>
                </a:moveTo>
                <a:lnTo>
                  <a:pt x="48" y="136"/>
                </a:lnTo>
                <a:lnTo>
                  <a:pt x="64" y="136"/>
                </a:lnTo>
                <a:lnTo>
                  <a:pt x="89" y="144"/>
                </a:lnTo>
                <a:lnTo>
                  <a:pt x="105" y="136"/>
                </a:lnTo>
                <a:lnTo>
                  <a:pt x="129" y="136"/>
                </a:lnTo>
                <a:lnTo>
                  <a:pt x="153" y="136"/>
                </a:lnTo>
                <a:lnTo>
                  <a:pt x="169" y="120"/>
                </a:lnTo>
                <a:lnTo>
                  <a:pt x="193" y="96"/>
                </a:lnTo>
                <a:lnTo>
                  <a:pt x="201" y="48"/>
                </a:lnTo>
                <a:lnTo>
                  <a:pt x="193" y="40"/>
                </a:lnTo>
                <a:lnTo>
                  <a:pt x="185" y="16"/>
                </a:lnTo>
                <a:lnTo>
                  <a:pt x="177" y="8"/>
                </a:lnTo>
                <a:lnTo>
                  <a:pt x="145" y="0"/>
                </a:lnTo>
                <a:lnTo>
                  <a:pt x="73" y="48"/>
                </a:lnTo>
                <a:lnTo>
                  <a:pt x="48" y="64"/>
                </a:lnTo>
                <a:lnTo>
                  <a:pt x="48" y="96"/>
                </a:lnTo>
                <a:lnTo>
                  <a:pt x="40" y="112"/>
                </a:lnTo>
                <a:lnTo>
                  <a:pt x="16" y="112"/>
                </a:lnTo>
                <a:lnTo>
                  <a:pt x="0" y="112"/>
                </a:lnTo>
                <a:lnTo>
                  <a:pt x="8" y="128"/>
                </a:lnTo>
                <a:lnTo>
                  <a:pt x="24" y="144"/>
                </a:lnTo>
                <a:lnTo>
                  <a:pt x="32" y="144"/>
                </a:lnTo>
                <a:lnTo>
                  <a:pt x="40" y="152"/>
                </a:lnTo>
                <a:lnTo>
                  <a:pt x="48" y="136"/>
                </a:lnTo>
                <a:lnTo>
                  <a:pt x="64" y="136"/>
                </a:lnTo>
                <a:lnTo>
                  <a:pt x="89" y="144"/>
                </a:lnTo>
                <a:lnTo>
                  <a:pt x="105" y="136"/>
                </a:lnTo>
                <a:lnTo>
                  <a:pt x="129" y="136"/>
                </a:lnTo>
                <a:lnTo>
                  <a:pt x="153" y="136"/>
                </a:lnTo>
                <a:lnTo>
                  <a:pt x="169" y="120"/>
                </a:lnTo>
                <a:lnTo>
                  <a:pt x="193" y="96"/>
                </a:lnTo>
                <a:lnTo>
                  <a:pt x="201" y="48"/>
                </a:lnTo>
                <a:lnTo>
                  <a:pt x="193" y="40"/>
                </a:lnTo>
                <a:lnTo>
                  <a:pt x="185" y="16"/>
                </a:lnTo>
                <a:lnTo>
                  <a:pt x="177" y="8"/>
                </a:lnTo>
                <a:lnTo>
                  <a:pt x="145" y="0"/>
                </a:lnTo>
                <a:lnTo>
                  <a:pt x="73" y="48"/>
                </a:lnTo>
                <a:lnTo>
                  <a:pt x="48" y="64"/>
                </a:lnTo>
                <a:lnTo>
                  <a:pt x="48" y="96"/>
                </a:lnTo>
                <a:lnTo>
                  <a:pt x="40" y="112"/>
                </a:lnTo>
                <a:lnTo>
                  <a:pt x="16" y="112"/>
                </a:lnTo>
                <a:lnTo>
                  <a:pt x="0" y="112"/>
                </a:lnTo>
                <a:lnTo>
                  <a:pt x="8" y="128"/>
                </a:lnTo>
                <a:lnTo>
                  <a:pt x="24" y="144"/>
                </a:lnTo>
                <a:lnTo>
                  <a:pt x="32" y="144"/>
                </a:lnTo>
                <a:lnTo>
                  <a:pt x="40" y="1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4" name="Freeform 732"/>
          <p:cNvSpPr>
            <a:spLocks/>
          </p:cNvSpPr>
          <p:nvPr/>
        </p:nvSpPr>
        <p:spPr bwMode="auto">
          <a:xfrm>
            <a:off x="4735951" y="3850807"/>
            <a:ext cx="167028" cy="234066"/>
          </a:xfrm>
          <a:custGeom>
            <a:avLst/>
            <a:gdLst>
              <a:gd name="T0" fmla="*/ 2147483647 w 120"/>
              <a:gd name="T1" fmla="*/ 2147483647 h 168"/>
              <a:gd name="T2" fmla="*/ 2147483647 w 120"/>
              <a:gd name="T3" fmla="*/ 2147483647 h 168"/>
              <a:gd name="T4" fmla="*/ 2147483647 w 120"/>
              <a:gd name="T5" fmla="*/ 2147483647 h 168"/>
              <a:gd name="T6" fmla="*/ 2147483647 w 120"/>
              <a:gd name="T7" fmla="*/ 2147483647 h 168"/>
              <a:gd name="T8" fmla="*/ 2147483647 w 120"/>
              <a:gd name="T9" fmla="*/ 2147483647 h 168"/>
              <a:gd name="T10" fmla="*/ 2147483647 w 120"/>
              <a:gd name="T11" fmla="*/ 2147483647 h 168"/>
              <a:gd name="T12" fmla="*/ 2147483647 w 120"/>
              <a:gd name="T13" fmla="*/ 2147483647 h 168"/>
              <a:gd name="T14" fmla="*/ 2147483647 w 120"/>
              <a:gd name="T15" fmla="*/ 2147483647 h 168"/>
              <a:gd name="T16" fmla="*/ 2147483647 w 120"/>
              <a:gd name="T17" fmla="*/ 2147483647 h 168"/>
              <a:gd name="T18" fmla="*/ 2147483647 w 120"/>
              <a:gd name="T19" fmla="*/ 2147483647 h 168"/>
              <a:gd name="T20" fmla="*/ 2147483647 w 120"/>
              <a:gd name="T21" fmla="*/ 2147483647 h 168"/>
              <a:gd name="T22" fmla="*/ 2147483647 w 120"/>
              <a:gd name="T23" fmla="*/ 2147483647 h 168"/>
              <a:gd name="T24" fmla="*/ 2147483647 w 120"/>
              <a:gd name="T25" fmla="*/ 2147483647 h 168"/>
              <a:gd name="T26" fmla="*/ 0 w 120"/>
              <a:gd name="T27" fmla="*/ 2147483647 h 168"/>
              <a:gd name="T28" fmla="*/ 0 w 120"/>
              <a:gd name="T29" fmla="*/ 2147483647 h 168"/>
              <a:gd name="T30" fmla="*/ 2147483647 w 120"/>
              <a:gd name="T31" fmla="*/ 2147483647 h 168"/>
              <a:gd name="T32" fmla="*/ 2147483647 w 120"/>
              <a:gd name="T33" fmla="*/ 2147483647 h 168"/>
              <a:gd name="T34" fmla="*/ 2147483647 w 120"/>
              <a:gd name="T35" fmla="*/ 2147483647 h 168"/>
              <a:gd name="T36" fmla="*/ 2147483647 w 120"/>
              <a:gd name="T37" fmla="*/ 2147483647 h 168"/>
              <a:gd name="T38" fmla="*/ 2147483647 w 120"/>
              <a:gd name="T39" fmla="*/ 2147483647 h 168"/>
              <a:gd name="T40" fmla="*/ 2147483647 w 120"/>
              <a:gd name="T41" fmla="*/ 0 h 168"/>
              <a:gd name="T42" fmla="*/ 2147483647 w 120"/>
              <a:gd name="T43" fmla="*/ 2147483647 h 1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0"/>
              <a:gd name="T67" fmla="*/ 0 h 168"/>
              <a:gd name="T68" fmla="*/ 120 w 120"/>
              <a:gd name="T69" fmla="*/ 168 h 1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0" h="168">
                <a:moveTo>
                  <a:pt x="48" y="16"/>
                </a:moveTo>
                <a:lnTo>
                  <a:pt x="32" y="8"/>
                </a:lnTo>
                <a:lnTo>
                  <a:pt x="16" y="16"/>
                </a:lnTo>
                <a:lnTo>
                  <a:pt x="24" y="24"/>
                </a:lnTo>
                <a:lnTo>
                  <a:pt x="56" y="40"/>
                </a:lnTo>
                <a:lnTo>
                  <a:pt x="80" y="48"/>
                </a:lnTo>
                <a:lnTo>
                  <a:pt x="48" y="80"/>
                </a:lnTo>
                <a:lnTo>
                  <a:pt x="24" y="88"/>
                </a:lnTo>
                <a:lnTo>
                  <a:pt x="8" y="96"/>
                </a:lnTo>
                <a:lnTo>
                  <a:pt x="16" y="104"/>
                </a:lnTo>
                <a:lnTo>
                  <a:pt x="8" y="96"/>
                </a:lnTo>
                <a:lnTo>
                  <a:pt x="8" y="104"/>
                </a:lnTo>
                <a:lnTo>
                  <a:pt x="0" y="112"/>
                </a:lnTo>
                <a:lnTo>
                  <a:pt x="0" y="152"/>
                </a:lnTo>
                <a:lnTo>
                  <a:pt x="8" y="168"/>
                </a:lnTo>
                <a:lnTo>
                  <a:pt x="24" y="136"/>
                </a:lnTo>
                <a:lnTo>
                  <a:pt x="56" y="120"/>
                </a:lnTo>
                <a:lnTo>
                  <a:pt x="88" y="88"/>
                </a:lnTo>
                <a:lnTo>
                  <a:pt x="112" y="32"/>
                </a:lnTo>
                <a:lnTo>
                  <a:pt x="120" y="0"/>
                </a:lnTo>
                <a:lnTo>
                  <a:pt x="48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5" name="Freeform 733"/>
          <p:cNvSpPr>
            <a:spLocks/>
          </p:cNvSpPr>
          <p:nvPr/>
        </p:nvSpPr>
        <p:spPr bwMode="auto">
          <a:xfrm>
            <a:off x="4257593" y="3839445"/>
            <a:ext cx="22725" cy="89763"/>
          </a:xfrm>
          <a:custGeom>
            <a:avLst/>
            <a:gdLst>
              <a:gd name="T0" fmla="*/ 2147483647 w 16"/>
              <a:gd name="T1" fmla="*/ 0 h 64"/>
              <a:gd name="T2" fmla="*/ 2147483647 w 16"/>
              <a:gd name="T3" fmla="*/ 2147483647 h 64"/>
              <a:gd name="T4" fmla="*/ 0 w 16"/>
              <a:gd name="T5" fmla="*/ 2147483647 h 64"/>
              <a:gd name="T6" fmla="*/ 0 w 16"/>
              <a:gd name="T7" fmla="*/ 2147483647 h 64"/>
              <a:gd name="T8" fmla="*/ 2147483647 w 16"/>
              <a:gd name="T9" fmla="*/ 2147483647 h 64"/>
              <a:gd name="T10" fmla="*/ 2147483647 w 16"/>
              <a:gd name="T11" fmla="*/ 2147483647 h 64"/>
              <a:gd name="T12" fmla="*/ 2147483647 w 16"/>
              <a:gd name="T13" fmla="*/ 0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64"/>
              <a:gd name="T23" fmla="*/ 16 w 16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64">
                <a:moveTo>
                  <a:pt x="8" y="0"/>
                </a:moveTo>
                <a:lnTo>
                  <a:pt x="16" y="24"/>
                </a:lnTo>
                <a:lnTo>
                  <a:pt x="0" y="32"/>
                </a:lnTo>
                <a:lnTo>
                  <a:pt x="0" y="40"/>
                </a:lnTo>
                <a:lnTo>
                  <a:pt x="8" y="64"/>
                </a:lnTo>
                <a:lnTo>
                  <a:pt x="16" y="64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6" name="Freeform 734"/>
          <p:cNvSpPr>
            <a:spLocks/>
          </p:cNvSpPr>
          <p:nvPr/>
        </p:nvSpPr>
        <p:spPr bwMode="auto">
          <a:xfrm>
            <a:off x="4257593" y="3839445"/>
            <a:ext cx="22725" cy="89763"/>
          </a:xfrm>
          <a:custGeom>
            <a:avLst/>
            <a:gdLst>
              <a:gd name="T0" fmla="*/ 2147483647 w 16"/>
              <a:gd name="T1" fmla="*/ 0 h 64"/>
              <a:gd name="T2" fmla="*/ 2147483647 w 16"/>
              <a:gd name="T3" fmla="*/ 0 h 64"/>
              <a:gd name="T4" fmla="*/ 2147483647 w 16"/>
              <a:gd name="T5" fmla="*/ 2147483647 h 64"/>
              <a:gd name="T6" fmla="*/ 0 w 16"/>
              <a:gd name="T7" fmla="*/ 2147483647 h 64"/>
              <a:gd name="T8" fmla="*/ 0 w 16"/>
              <a:gd name="T9" fmla="*/ 2147483647 h 64"/>
              <a:gd name="T10" fmla="*/ 2147483647 w 16"/>
              <a:gd name="T11" fmla="*/ 2147483647 h 64"/>
              <a:gd name="T12" fmla="*/ 2147483647 w 16"/>
              <a:gd name="T13" fmla="*/ 2147483647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64"/>
              <a:gd name="T23" fmla="*/ 16 w 16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64">
                <a:moveTo>
                  <a:pt x="8" y="0"/>
                </a:moveTo>
                <a:lnTo>
                  <a:pt x="8" y="0"/>
                </a:lnTo>
                <a:lnTo>
                  <a:pt x="16" y="24"/>
                </a:lnTo>
                <a:lnTo>
                  <a:pt x="0" y="32"/>
                </a:lnTo>
                <a:lnTo>
                  <a:pt x="0" y="40"/>
                </a:lnTo>
                <a:lnTo>
                  <a:pt x="8" y="64"/>
                </a:lnTo>
                <a:lnTo>
                  <a:pt x="16" y="64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7" name="Freeform 735"/>
          <p:cNvSpPr>
            <a:spLocks/>
          </p:cNvSpPr>
          <p:nvPr/>
        </p:nvSpPr>
        <p:spPr bwMode="auto">
          <a:xfrm>
            <a:off x="4257593" y="3839445"/>
            <a:ext cx="22725" cy="89763"/>
          </a:xfrm>
          <a:custGeom>
            <a:avLst/>
            <a:gdLst>
              <a:gd name="T0" fmla="*/ 2147483647 w 16"/>
              <a:gd name="T1" fmla="*/ 0 h 64"/>
              <a:gd name="T2" fmla="*/ 2147483647 w 16"/>
              <a:gd name="T3" fmla="*/ 0 h 64"/>
              <a:gd name="T4" fmla="*/ 2147483647 w 16"/>
              <a:gd name="T5" fmla="*/ 2147483647 h 64"/>
              <a:gd name="T6" fmla="*/ 0 w 16"/>
              <a:gd name="T7" fmla="*/ 2147483647 h 64"/>
              <a:gd name="T8" fmla="*/ 0 w 16"/>
              <a:gd name="T9" fmla="*/ 2147483647 h 64"/>
              <a:gd name="T10" fmla="*/ 2147483647 w 16"/>
              <a:gd name="T11" fmla="*/ 2147483647 h 64"/>
              <a:gd name="T12" fmla="*/ 2147483647 w 16"/>
              <a:gd name="T13" fmla="*/ 2147483647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64"/>
              <a:gd name="T23" fmla="*/ 16 w 16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64">
                <a:moveTo>
                  <a:pt x="8" y="0"/>
                </a:moveTo>
                <a:lnTo>
                  <a:pt x="8" y="0"/>
                </a:lnTo>
                <a:lnTo>
                  <a:pt x="16" y="24"/>
                </a:lnTo>
                <a:lnTo>
                  <a:pt x="0" y="32"/>
                </a:lnTo>
                <a:lnTo>
                  <a:pt x="0" y="40"/>
                </a:lnTo>
                <a:lnTo>
                  <a:pt x="8" y="64"/>
                </a:lnTo>
                <a:lnTo>
                  <a:pt x="16" y="64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4247367" y="3639467"/>
            <a:ext cx="177253" cy="289741"/>
          </a:xfrm>
          <a:custGeom>
            <a:avLst/>
            <a:gdLst>
              <a:gd name="T0" fmla="*/ 2147483647 w 128"/>
              <a:gd name="T1" fmla="*/ 2147483647 h 208"/>
              <a:gd name="T2" fmla="*/ 2147483647 w 128"/>
              <a:gd name="T3" fmla="*/ 2147483647 h 208"/>
              <a:gd name="T4" fmla="*/ 2147483647 w 128"/>
              <a:gd name="T5" fmla="*/ 2147483647 h 208"/>
              <a:gd name="T6" fmla="*/ 2147483647 w 128"/>
              <a:gd name="T7" fmla="*/ 2147483647 h 208"/>
              <a:gd name="T8" fmla="*/ 2147483647 w 128"/>
              <a:gd name="T9" fmla="*/ 2147483647 h 208"/>
              <a:gd name="T10" fmla="*/ 2147483647 w 128"/>
              <a:gd name="T11" fmla="*/ 2147483647 h 208"/>
              <a:gd name="T12" fmla="*/ 2147483647 w 128"/>
              <a:gd name="T13" fmla="*/ 2147483647 h 208"/>
              <a:gd name="T14" fmla="*/ 2147483647 w 128"/>
              <a:gd name="T15" fmla="*/ 2147483647 h 208"/>
              <a:gd name="T16" fmla="*/ 2147483647 w 128"/>
              <a:gd name="T17" fmla="*/ 2147483647 h 208"/>
              <a:gd name="T18" fmla="*/ 2147483647 w 128"/>
              <a:gd name="T19" fmla="*/ 2147483647 h 208"/>
              <a:gd name="T20" fmla="*/ 2147483647 w 128"/>
              <a:gd name="T21" fmla="*/ 2147483647 h 208"/>
              <a:gd name="T22" fmla="*/ 2147483647 w 128"/>
              <a:gd name="T23" fmla="*/ 0 h 208"/>
              <a:gd name="T24" fmla="*/ 2147483647 w 128"/>
              <a:gd name="T25" fmla="*/ 2147483647 h 208"/>
              <a:gd name="T26" fmla="*/ 2147483647 w 128"/>
              <a:gd name="T27" fmla="*/ 2147483647 h 208"/>
              <a:gd name="T28" fmla="*/ 2147483647 w 128"/>
              <a:gd name="T29" fmla="*/ 2147483647 h 208"/>
              <a:gd name="T30" fmla="*/ 2147483647 w 128"/>
              <a:gd name="T31" fmla="*/ 2147483647 h 208"/>
              <a:gd name="T32" fmla="*/ 0 w 128"/>
              <a:gd name="T33" fmla="*/ 2147483647 h 208"/>
              <a:gd name="T34" fmla="*/ 2147483647 w 128"/>
              <a:gd name="T35" fmla="*/ 2147483647 h 208"/>
              <a:gd name="T36" fmla="*/ 0 w 128"/>
              <a:gd name="T37" fmla="*/ 2147483647 h 208"/>
              <a:gd name="T38" fmla="*/ 2147483647 w 128"/>
              <a:gd name="T39" fmla="*/ 2147483647 h 208"/>
              <a:gd name="T40" fmla="*/ 2147483647 w 128"/>
              <a:gd name="T41" fmla="*/ 2147483647 h 208"/>
              <a:gd name="T42" fmla="*/ 2147483647 w 128"/>
              <a:gd name="T43" fmla="*/ 2147483647 h 208"/>
              <a:gd name="T44" fmla="*/ 2147483647 w 128"/>
              <a:gd name="T45" fmla="*/ 2147483647 h 20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8"/>
              <a:gd name="T70" fmla="*/ 0 h 208"/>
              <a:gd name="T71" fmla="*/ 128 w 128"/>
              <a:gd name="T72" fmla="*/ 208 h 20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8" h="208">
                <a:moveTo>
                  <a:pt x="24" y="208"/>
                </a:moveTo>
                <a:lnTo>
                  <a:pt x="40" y="200"/>
                </a:lnTo>
                <a:lnTo>
                  <a:pt x="64" y="192"/>
                </a:lnTo>
                <a:lnTo>
                  <a:pt x="64" y="184"/>
                </a:lnTo>
                <a:lnTo>
                  <a:pt x="88" y="184"/>
                </a:lnTo>
                <a:lnTo>
                  <a:pt x="120" y="160"/>
                </a:lnTo>
                <a:lnTo>
                  <a:pt x="104" y="136"/>
                </a:lnTo>
                <a:lnTo>
                  <a:pt x="112" y="128"/>
                </a:lnTo>
                <a:lnTo>
                  <a:pt x="112" y="104"/>
                </a:lnTo>
                <a:lnTo>
                  <a:pt x="128" y="96"/>
                </a:lnTo>
                <a:lnTo>
                  <a:pt x="128" y="48"/>
                </a:lnTo>
                <a:lnTo>
                  <a:pt x="32" y="0"/>
                </a:lnTo>
                <a:lnTo>
                  <a:pt x="16" y="8"/>
                </a:lnTo>
                <a:lnTo>
                  <a:pt x="24" y="32"/>
                </a:lnTo>
                <a:lnTo>
                  <a:pt x="32" y="40"/>
                </a:lnTo>
                <a:lnTo>
                  <a:pt x="24" y="88"/>
                </a:lnTo>
                <a:lnTo>
                  <a:pt x="0" y="112"/>
                </a:lnTo>
                <a:lnTo>
                  <a:pt x="8" y="112"/>
                </a:lnTo>
                <a:lnTo>
                  <a:pt x="0" y="112"/>
                </a:lnTo>
                <a:lnTo>
                  <a:pt x="8" y="128"/>
                </a:lnTo>
                <a:lnTo>
                  <a:pt x="16" y="128"/>
                </a:lnTo>
                <a:lnTo>
                  <a:pt x="16" y="144"/>
                </a:lnTo>
                <a:lnTo>
                  <a:pt x="24" y="2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9" name="Freeform 737"/>
          <p:cNvSpPr>
            <a:spLocks/>
          </p:cNvSpPr>
          <p:nvPr/>
        </p:nvSpPr>
        <p:spPr bwMode="auto">
          <a:xfrm>
            <a:off x="4247367" y="3639467"/>
            <a:ext cx="177253" cy="289741"/>
          </a:xfrm>
          <a:custGeom>
            <a:avLst/>
            <a:gdLst>
              <a:gd name="T0" fmla="*/ 2147483647 w 128"/>
              <a:gd name="T1" fmla="*/ 2147483647 h 208"/>
              <a:gd name="T2" fmla="*/ 2147483647 w 128"/>
              <a:gd name="T3" fmla="*/ 2147483647 h 208"/>
              <a:gd name="T4" fmla="*/ 2147483647 w 128"/>
              <a:gd name="T5" fmla="*/ 2147483647 h 208"/>
              <a:gd name="T6" fmla="*/ 2147483647 w 128"/>
              <a:gd name="T7" fmla="*/ 2147483647 h 208"/>
              <a:gd name="T8" fmla="*/ 2147483647 w 128"/>
              <a:gd name="T9" fmla="*/ 2147483647 h 208"/>
              <a:gd name="T10" fmla="*/ 2147483647 w 128"/>
              <a:gd name="T11" fmla="*/ 2147483647 h 208"/>
              <a:gd name="T12" fmla="*/ 2147483647 w 128"/>
              <a:gd name="T13" fmla="*/ 2147483647 h 208"/>
              <a:gd name="T14" fmla="*/ 2147483647 w 128"/>
              <a:gd name="T15" fmla="*/ 2147483647 h 208"/>
              <a:gd name="T16" fmla="*/ 2147483647 w 128"/>
              <a:gd name="T17" fmla="*/ 2147483647 h 208"/>
              <a:gd name="T18" fmla="*/ 2147483647 w 128"/>
              <a:gd name="T19" fmla="*/ 2147483647 h 208"/>
              <a:gd name="T20" fmla="*/ 2147483647 w 128"/>
              <a:gd name="T21" fmla="*/ 2147483647 h 208"/>
              <a:gd name="T22" fmla="*/ 2147483647 w 128"/>
              <a:gd name="T23" fmla="*/ 2147483647 h 208"/>
              <a:gd name="T24" fmla="*/ 2147483647 w 128"/>
              <a:gd name="T25" fmla="*/ 0 h 208"/>
              <a:gd name="T26" fmla="*/ 2147483647 w 128"/>
              <a:gd name="T27" fmla="*/ 2147483647 h 208"/>
              <a:gd name="T28" fmla="*/ 2147483647 w 128"/>
              <a:gd name="T29" fmla="*/ 2147483647 h 208"/>
              <a:gd name="T30" fmla="*/ 2147483647 w 128"/>
              <a:gd name="T31" fmla="*/ 2147483647 h 208"/>
              <a:gd name="T32" fmla="*/ 2147483647 w 128"/>
              <a:gd name="T33" fmla="*/ 2147483647 h 208"/>
              <a:gd name="T34" fmla="*/ 2147483647 w 128"/>
              <a:gd name="T35" fmla="*/ 2147483647 h 208"/>
              <a:gd name="T36" fmla="*/ 0 w 128"/>
              <a:gd name="T37" fmla="*/ 2147483647 h 208"/>
              <a:gd name="T38" fmla="*/ 2147483647 w 128"/>
              <a:gd name="T39" fmla="*/ 2147483647 h 208"/>
              <a:gd name="T40" fmla="*/ 0 w 128"/>
              <a:gd name="T41" fmla="*/ 2147483647 h 208"/>
              <a:gd name="T42" fmla="*/ 0 w 128"/>
              <a:gd name="T43" fmla="*/ 2147483647 h 208"/>
              <a:gd name="T44" fmla="*/ 2147483647 w 128"/>
              <a:gd name="T45" fmla="*/ 2147483647 h 208"/>
              <a:gd name="T46" fmla="*/ 2147483647 w 128"/>
              <a:gd name="T47" fmla="*/ 2147483647 h 208"/>
              <a:gd name="T48" fmla="*/ 2147483647 w 128"/>
              <a:gd name="T49" fmla="*/ 2147483647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28"/>
              <a:gd name="T76" fmla="*/ 0 h 208"/>
              <a:gd name="T77" fmla="*/ 128 w 128"/>
              <a:gd name="T78" fmla="*/ 208 h 2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28" h="208">
                <a:moveTo>
                  <a:pt x="24" y="208"/>
                </a:moveTo>
                <a:lnTo>
                  <a:pt x="40" y="200"/>
                </a:lnTo>
                <a:lnTo>
                  <a:pt x="64" y="192"/>
                </a:lnTo>
                <a:lnTo>
                  <a:pt x="64" y="184"/>
                </a:lnTo>
                <a:lnTo>
                  <a:pt x="88" y="184"/>
                </a:lnTo>
                <a:lnTo>
                  <a:pt x="120" y="160"/>
                </a:lnTo>
                <a:lnTo>
                  <a:pt x="104" y="136"/>
                </a:lnTo>
                <a:lnTo>
                  <a:pt x="112" y="128"/>
                </a:lnTo>
                <a:lnTo>
                  <a:pt x="112" y="104"/>
                </a:lnTo>
                <a:lnTo>
                  <a:pt x="128" y="96"/>
                </a:lnTo>
                <a:lnTo>
                  <a:pt x="128" y="48"/>
                </a:lnTo>
                <a:lnTo>
                  <a:pt x="32" y="0"/>
                </a:lnTo>
                <a:lnTo>
                  <a:pt x="16" y="8"/>
                </a:lnTo>
                <a:lnTo>
                  <a:pt x="24" y="32"/>
                </a:lnTo>
                <a:lnTo>
                  <a:pt x="32" y="40"/>
                </a:lnTo>
                <a:lnTo>
                  <a:pt x="24" y="88"/>
                </a:lnTo>
                <a:lnTo>
                  <a:pt x="0" y="112"/>
                </a:lnTo>
                <a:lnTo>
                  <a:pt x="8" y="112"/>
                </a:lnTo>
                <a:lnTo>
                  <a:pt x="0" y="112"/>
                </a:lnTo>
                <a:lnTo>
                  <a:pt x="8" y="128"/>
                </a:lnTo>
                <a:lnTo>
                  <a:pt x="16" y="128"/>
                </a:lnTo>
                <a:lnTo>
                  <a:pt x="16" y="144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0" name="Freeform 738"/>
          <p:cNvSpPr>
            <a:spLocks/>
          </p:cNvSpPr>
          <p:nvPr/>
        </p:nvSpPr>
        <p:spPr bwMode="auto">
          <a:xfrm>
            <a:off x="4247367" y="3639467"/>
            <a:ext cx="177253" cy="289741"/>
          </a:xfrm>
          <a:custGeom>
            <a:avLst/>
            <a:gdLst>
              <a:gd name="T0" fmla="*/ 2147483647 w 128"/>
              <a:gd name="T1" fmla="*/ 2147483647 h 208"/>
              <a:gd name="T2" fmla="*/ 2147483647 w 128"/>
              <a:gd name="T3" fmla="*/ 2147483647 h 208"/>
              <a:gd name="T4" fmla="*/ 2147483647 w 128"/>
              <a:gd name="T5" fmla="*/ 2147483647 h 208"/>
              <a:gd name="T6" fmla="*/ 2147483647 w 128"/>
              <a:gd name="T7" fmla="*/ 2147483647 h 208"/>
              <a:gd name="T8" fmla="*/ 2147483647 w 128"/>
              <a:gd name="T9" fmla="*/ 2147483647 h 208"/>
              <a:gd name="T10" fmla="*/ 2147483647 w 128"/>
              <a:gd name="T11" fmla="*/ 2147483647 h 208"/>
              <a:gd name="T12" fmla="*/ 2147483647 w 128"/>
              <a:gd name="T13" fmla="*/ 2147483647 h 208"/>
              <a:gd name="T14" fmla="*/ 2147483647 w 128"/>
              <a:gd name="T15" fmla="*/ 2147483647 h 208"/>
              <a:gd name="T16" fmla="*/ 2147483647 w 128"/>
              <a:gd name="T17" fmla="*/ 2147483647 h 208"/>
              <a:gd name="T18" fmla="*/ 2147483647 w 128"/>
              <a:gd name="T19" fmla="*/ 2147483647 h 208"/>
              <a:gd name="T20" fmla="*/ 2147483647 w 128"/>
              <a:gd name="T21" fmla="*/ 2147483647 h 208"/>
              <a:gd name="T22" fmla="*/ 2147483647 w 128"/>
              <a:gd name="T23" fmla="*/ 2147483647 h 208"/>
              <a:gd name="T24" fmla="*/ 2147483647 w 128"/>
              <a:gd name="T25" fmla="*/ 0 h 208"/>
              <a:gd name="T26" fmla="*/ 2147483647 w 128"/>
              <a:gd name="T27" fmla="*/ 2147483647 h 208"/>
              <a:gd name="T28" fmla="*/ 2147483647 w 128"/>
              <a:gd name="T29" fmla="*/ 2147483647 h 208"/>
              <a:gd name="T30" fmla="*/ 2147483647 w 128"/>
              <a:gd name="T31" fmla="*/ 2147483647 h 208"/>
              <a:gd name="T32" fmla="*/ 2147483647 w 128"/>
              <a:gd name="T33" fmla="*/ 2147483647 h 208"/>
              <a:gd name="T34" fmla="*/ 2147483647 w 128"/>
              <a:gd name="T35" fmla="*/ 2147483647 h 208"/>
              <a:gd name="T36" fmla="*/ 0 w 128"/>
              <a:gd name="T37" fmla="*/ 2147483647 h 208"/>
              <a:gd name="T38" fmla="*/ 2147483647 w 128"/>
              <a:gd name="T39" fmla="*/ 2147483647 h 208"/>
              <a:gd name="T40" fmla="*/ 0 w 128"/>
              <a:gd name="T41" fmla="*/ 2147483647 h 208"/>
              <a:gd name="T42" fmla="*/ 0 w 128"/>
              <a:gd name="T43" fmla="*/ 2147483647 h 208"/>
              <a:gd name="T44" fmla="*/ 2147483647 w 128"/>
              <a:gd name="T45" fmla="*/ 2147483647 h 208"/>
              <a:gd name="T46" fmla="*/ 2147483647 w 128"/>
              <a:gd name="T47" fmla="*/ 2147483647 h 208"/>
              <a:gd name="T48" fmla="*/ 2147483647 w 128"/>
              <a:gd name="T49" fmla="*/ 2147483647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28"/>
              <a:gd name="T76" fmla="*/ 0 h 208"/>
              <a:gd name="T77" fmla="*/ 128 w 128"/>
              <a:gd name="T78" fmla="*/ 208 h 2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28" h="208">
                <a:moveTo>
                  <a:pt x="24" y="208"/>
                </a:moveTo>
                <a:lnTo>
                  <a:pt x="40" y="200"/>
                </a:lnTo>
                <a:lnTo>
                  <a:pt x="64" y="192"/>
                </a:lnTo>
                <a:lnTo>
                  <a:pt x="64" y="184"/>
                </a:lnTo>
                <a:lnTo>
                  <a:pt x="88" y="184"/>
                </a:lnTo>
                <a:lnTo>
                  <a:pt x="120" y="160"/>
                </a:lnTo>
                <a:lnTo>
                  <a:pt x="104" y="136"/>
                </a:lnTo>
                <a:lnTo>
                  <a:pt x="112" y="128"/>
                </a:lnTo>
                <a:lnTo>
                  <a:pt x="112" y="104"/>
                </a:lnTo>
                <a:lnTo>
                  <a:pt x="128" y="96"/>
                </a:lnTo>
                <a:lnTo>
                  <a:pt x="128" y="48"/>
                </a:lnTo>
                <a:lnTo>
                  <a:pt x="32" y="0"/>
                </a:lnTo>
                <a:lnTo>
                  <a:pt x="16" y="8"/>
                </a:lnTo>
                <a:lnTo>
                  <a:pt x="24" y="32"/>
                </a:lnTo>
                <a:lnTo>
                  <a:pt x="32" y="40"/>
                </a:lnTo>
                <a:lnTo>
                  <a:pt x="24" y="88"/>
                </a:lnTo>
                <a:lnTo>
                  <a:pt x="0" y="112"/>
                </a:lnTo>
                <a:lnTo>
                  <a:pt x="8" y="112"/>
                </a:lnTo>
                <a:lnTo>
                  <a:pt x="0" y="112"/>
                </a:lnTo>
                <a:lnTo>
                  <a:pt x="8" y="128"/>
                </a:lnTo>
                <a:lnTo>
                  <a:pt x="16" y="128"/>
                </a:lnTo>
                <a:lnTo>
                  <a:pt x="16" y="144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1" name="Freeform 739"/>
          <p:cNvSpPr>
            <a:spLocks/>
          </p:cNvSpPr>
          <p:nvPr/>
        </p:nvSpPr>
        <p:spPr bwMode="auto">
          <a:xfrm>
            <a:off x="4303043" y="4451879"/>
            <a:ext cx="277242" cy="255654"/>
          </a:xfrm>
          <a:custGeom>
            <a:avLst/>
            <a:gdLst>
              <a:gd name="T0" fmla="*/ 2147483647 w 200"/>
              <a:gd name="T1" fmla="*/ 2147483647 h 184"/>
              <a:gd name="T2" fmla="*/ 2147483647 w 200"/>
              <a:gd name="T3" fmla="*/ 2147483647 h 184"/>
              <a:gd name="T4" fmla="*/ 2147483647 w 200"/>
              <a:gd name="T5" fmla="*/ 0 h 184"/>
              <a:gd name="T6" fmla="*/ 2147483647 w 200"/>
              <a:gd name="T7" fmla="*/ 2147483647 h 184"/>
              <a:gd name="T8" fmla="*/ 2147483647 w 200"/>
              <a:gd name="T9" fmla="*/ 2147483647 h 184"/>
              <a:gd name="T10" fmla="*/ 2147483647 w 200"/>
              <a:gd name="T11" fmla="*/ 2147483647 h 184"/>
              <a:gd name="T12" fmla="*/ 2147483647 w 200"/>
              <a:gd name="T13" fmla="*/ 2147483647 h 184"/>
              <a:gd name="T14" fmla="*/ 2147483647 w 200"/>
              <a:gd name="T15" fmla="*/ 2147483647 h 184"/>
              <a:gd name="T16" fmla="*/ 2147483647 w 200"/>
              <a:gd name="T17" fmla="*/ 2147483647 h 184"/>
              <a:gd name="T18" fmla="*/ 2147483647 w 200"/>
              <a:gd name="T19" fmla="*/ 2147483647 h 184"/>
              <a:gd name="T20" fmla="*/ 2147483647 w 200"/>
              <a:gd name="T21" fmla="*/ 2147483647 h 184"/>
              <a:gd name="T22" fmla="*/ 2147483647 w 200"/>
              <a:gd name="T23" fmla="*/ 2147483647 h 184"/>
              <a:gd name="T24" fmla="*/ 2147483647 w 200"/>
              <a:gd name="T25" fmla="*/ 2147483647 h 184"/>
              <a:gd name="T26" fmla="*/ 2147483647 w 200"/>
              <a:gd name="T27" fmla="*/ 2147483647 h 184"/>
              <a:gd name="T28" fmla="*/ 0 w 200"/>
              <a:gd name="T29" fmla="*/ 2147483647 h 184"/>
              <a:gd name="T30" fmla="*/ 0 w 200"/>
              <a:gd name="T31" fmla="*/ 2147483647 h 184"/>
              <a:gd name="T32" fmla="*/ 2147483647 w 200"/>
              <a:gd name="T33" fmla="*/ 2147483647 h 184"/>
              <a:gd name="T34" fmla="*/ 2147483647 w 200"/>
              <a:gd name="T35" fmla="*/ 2147483647 h 184"/>
              <a:gd name="T36" fmla="*/ 2147483647 w 200"/>
              <a:gd name="T37" fmla="*/ 2147483647 h 184"/>
              <a:gd name="T38" fmla="*/ 2147483647 w 200"/>
              <a:gd name="T39" fmla="*/ 2147483647 h 184"/>
              <a:gd name="T40" fmla="*/ 2147483647 w 200"/>
              <a:gd name="T41" fmla="*/ 2147483647 h 184"/>
              <a:gd name="T42" fmla="*/ 2147483647 w 200"/>
              <a:gd name="T43" fmla="*/ 2147483647 h 184"/>
              <a:gd name="T44" fmla="*/ 2147483647 w 200"/>
              <a:gd name="T45" fmla="*/ 2147483647 h 184"/>
              <a:gd name="T46" fmla="*/ 2147483647 w 200"/>
              <a:gd name="T47" fmla="*/ 2147483647 h 184"/>
              <a:gd name="T48" fmla="*/ 2147483647 w 200"/>
              <a:gd name="T49" fmla="*/ 2147483647 h 184"/>
              <a:gd name="T50" fmla="*/ 2147483647 w 200"/>
              <a:gd name="T51" fmla="*/ 2147483647 h 184"/>
              <a:gd name="T52" fmla="*/ 2147483647 w 200"/>
              <a:gd name="T53" fmla="*/ 2147483647 h 18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0"/>
              <a:gd name="T82" fmla="*/ 0 h 184"/>
              <a:gd name="T83" fmla="*/ 200 w 200"/>
              <a:gd name="T84" fmla="*/ 184 h 18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0" h="184">
                <a:moveTo>
                  <a:pt x="192" y="8"/>
                </a:moveTo>
                <a:lnTo>
                  <a:pt x="184" y="8"/>
                </a:lnTo>
                <a:lnTo>
                  <a:pt x="160" y="0"/>
                </a:lnTo>
                <a:lnTo>
                  <a:pt x="136" y="24"/>
                </a:lnTo>
                <a:lnTo>
                  <a:pt x="104" y="48"/>
                </a:lnTo>
                <a:lnTo>
                  <a:pt x="88" y="48"/>
                </a:lnTo>
                <a:lnTo>
                  <a:pt x="64" y="64"/>
                </a:lnTo>
                <a:lnTo>
                  <a:pt x="56" y="64"/>
                </a:lnTo>
                <a:lnTo>
                  <a:pt x="48" y="56"/>
                </a:lnTo>
                <a:lnTo>
                  <a:pt x="40" y="40"/>
                </a:lnTo>
                <a:lnTo>
                  <a:pt x="40" y="48"/>
                </a:lnTo>
                <a:lnTo>
                  <a:pt x="40" y="40"/>
                </a:lnTo>
                <a:lnTo>
                  <a:pt x="32" y="96"/>
                </a:lnTo>
                <a:lnTo>
                  <a:pt x="24" y="96"/>
                </a:lnTo>
                <a:lnTo>
                  <a:pt x="0" y="88"/>
                </a:lnTo>
                <a:lnTo>
                  <a:pt x="0" y="96"/>
                </a:lnTo>
                <a:lnTo>
                  <a:pt x="8" y="112"/>
                </a:lnTo>
                <a:lnTo>
                  <a:pt x="16" y="144"/>
                </a:lnTo>
                <a:lnTo>
                  <a:pt x="16" y="160"/>
                </a:lnTo>
                <a:lnTo>
                  <a:pt x="32" y="184"/>
                </a:lnTo>
                <a:lnTo>
                  <a:pt x="64" y="176"/>
                </a:lnTo>
                <a:lnTo>
                  <a:pt x="96" y="168"/>
                </a:lnTo>
                <a:lnTo>
                  <a:pt x="128" y="168"/>
                </a:lnTo>
                <a:lnTo>
                  <a:pt x="184" y="104"/>
                </a:lnTo>
                <a:lnTo>
                  <a:pt x="200" y="64"/>
                </a:lnTo>
                <a:lnTo>
                  <a:pt x="192" y="64"/>
                </a:lnTo>
                <a:lnTo>
                  <a:pt x="19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2" name="Freeform 740"/>
          <p:cNvSpPr>
            <a:spLocks/>
          </p:cNvSpPr>
          <p:nvPr/>
        </p:nvSpPr>
        <p:spPr bwMode="auto">
          <a:xfrm>
            <a:off x="4358718" y="4373478"/>
            <a:ext cx="165891" cy="167028"/>
          </a:xfrm>
          <a:custGeom>
            <a:avLst/>
            <a:gdLst>
              <a:gd name="T0" fmla="*/ 2147483647 w 120"/>
              <a:gd name="T1" fmla="*/ 2147483647 h 120"/>
              <a:gd name="T2" fmla="*/ 2147483647 w 120"/>
              <a:gd name="T3" fmla="*/ 2147483647 h 120"/>
              <a:gd name="T4" fmla="*/ 2147483647 w 120"/>
              <a:gd name="T5" fmla="*/ 2147483647 h 120"/>
              <a:gd name="T6" fmla="*/ 2147483647 w 120"/>
              <a:gd name="T7" fmla="*/ 0 h 120"/>
              <a:gd name="T8" fmla="*/ 2147483647 w 120"/>
              <a:gd name="T9" fmla="*/ 0 h 120"/>
              <a:gd name="T10" fmla="*/ 2147483647 w 120"/>
              <a:gd name="T11" fmla="*/ 2147483647 h 120"/>
              <a:gd name="T12" fmla="*/ 2147483647 w 120"/>
              <a:gd name="T13" fmla="*/ 0 h 120"/>
              <a:gd name="T14" fmla="*/ 2147483647 w 120"/>
              <a:gd name="T15" fmla="*/ 0 h 120"/>
              <a:gd name="T16" fmla="*/ 2147483647 w 120"/>
              <a:gd name="T17" fmla="*/ 0 h 120"/>
              <a:gd name="T18" fmla="*/ 2147483647 w 120"/>
              <a:gd name="T19" fmla="*/ 2147483647 h 120"/>
              <a:gd name="T20" fmla="*/ 2147483647 w 120"/>
              <a:gd name="T21" fmla="*/ 2147483647 h 120"/>
              <a:gd name="T22" fmla="*/ 0 w 120"/>
              <a:gd name="T23" fmla="*/ 2147483647 h 120"/>
              <a:gd name="T24" fmla="*/ 0 w 120"/>
              <a:gd name="T25" fmla="*/ 2147483647 h 120"/>
              <a:gd name="T26" fmla="*/ 2147483647 w 120"/>
              <a:gd name="T27" fmla="*/ 2147483647 h 120"/>
              <a:gd name="T28" fmla="*/ 2147483647 w 120"/>
              <a:gd name="T29" fmla="*/ 2147483647 h 120"/>
              <a:gd name="T30" fmla="*/ 2147483647 w 120"/>
              <a:gd name="T31" fmla="*/ 2147483647 h 120"/>
              <a:gd name="T32" fmla="*/ 2147483647 w 120"/>
              <a:gd name="T33" fmla="*/ 2147483647 h 120"/>
              <a:gd name="T34" fmla="*/ 2147483647 w 120"/>
              <a:gd name="T35" fmla="*/ 2147483647 h 120"/>
              <a:gd name="T36" fmla="*/ 2147483647 w 120"/>
              <a:gd name="T37" fmla="*/ 2147483647 h 120"/>
              <a:gd name="T38" fmla="*/ 2147483647 w 120"/>
              <a:gd name="T39" fmla="*/ 2147483647 h 120"/>
              <a:gd name="T40" fmla="*/ 2147483647 w 120"/>
              <a:gd name="T41" fmla="*/ 2147483647 h 120"/>
              <a:gd name="T42" fmla="*/ 2147483647 w 120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0"/>
              <a:gd name="T67" fmla="*/ 0 h 120"/>
              <a:gd name="T68" fmla="*/ 120 w 120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0" h="120">
                <a:moveTo>
                  <a:pt x="96" y="32"/>
                </a:moveTo>
                <a:lnTo>
                  <a:pt x="88" y="32"/>
                </a:lnTo>
                <a:lnTo>
                  <a:pt x="80" y="16"/>
                </a:lnTo>
                <a:lnTo>
                  <a:pt x="72" y="0"/>
                </a:lnTo>
                <a:lnTo>
                  <a:pt x="64" y="0"/>
                </a:lnTo>
                <a:lnTo>
                  <a:pt x="56" y="8"/>
                </a:lnTo>
                <a:lnTo>
                  <a:pt x="64" y="0"/>
                </a:lnTo>
                <a:lnTo>
                  <a:pt x="56" y="0"/>
                </a:lnTo>
                <a:lnTo>
                  <a:pt x="48" y="0"/>
                </a:lnTo>
                <a:lnTo>
                  <a:pt x="16" y="8"/>
                </a:lnTo>
                <a:lnTo>
                  <a:pt x="8" y="56"/>
                </a:lnTo>
                <a:lnTo>
                  <a:pt x="0" y="56"/>
                </a:lnTo>
                <a:lnTo>
                  <a:pt x="0" y="96"/>
                </a:lnTo>
                <a:lnTo>
                  <a:pt x="8" y="112"/>
                </a:lnTo>
                <a:lnTo>
                  <a:pt x="16" y="120"/>
                </a:lnTo>
                <a:lnTo>
                  <a:pt x="24" y="120"/>
                </a:lnTo>
                <a:lnTo>
                  <a:pt x="48" y="104"/>
                </a:lnTo>
                <a:lnTo>
                  <a:pt x="64" y="104"/>
                </a:lnTo>
                <a:lnTo>
                  <a:pt x="96" y="80"/>
                </a:lnTo>
                <a:lnTo>
                  <a:pt x="120" y="56"/>
                </a:lnTo>
                <a:lnTo>
                  <a:pt x="104" y="48"/>
                </a:lnTo>
                <a:lnTo>
                  <a:pt x="96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3" name="Freeform 741"/>
          <p:cNvSpPr>
            <a:spLocks/>
          </p:cNvSpPr>
          <p:nvPr/>
        </p:nvSpPr>
        <p:spPr bwMode="auto">
          <a:xfrm>
            <a:off x="4535973" y="4240537"/>
            <a:ext cx="189752" cy="299967"/>
          </a:xfrm>
          <a:custGeom>
            <a:avLst/>
            <a:gdLst>
              <a:gd name="T0" fmla="*/ 2147483647 w 136"/>
              <a:gd name="T1" fmla="*/ 2147483647 h 216"/>
              <a:gd name="T2" fmla="*/ 2147483647 w 136"/>
              <a:gd name="T3" fmla="*/ 2147483647 h 216"/>
              <a:gd name="T4" fmla="*/ 2147483647 w 136"/>
              <a:gd name="T5" fmla="*/ 2147483647 h 216"/>
              <a:gd name="T6" fmla="*/ 2147483647 w 136"/>
              <a:gd name="T7" fmla="*/ 2147483647 h 216"/>
              <a:gd name="T8" fmla="*/ 2147483647 w 136"/>
              <a:gd name="T9" fmla="*/ 2147483647 h 216"/>
              <a:gd name="T10" fmla="*/ 2147483647 w 136"/>
              <a:gd name="T11" fmla="*/ 2147483647 h 216"/>
              <a:gd name="T12" fmla="*/ 2147483647 w 136"/>
              <a:gd name="T13" fmla="*/ 2147483647 h 216"/>
              <a:gd name="T14" fmla="*/ 2147483647 w 136"/>
              <a:gd name="T15" fmla="*/ 2147483647 h 216"/>
              <a:gd name="T16" fmla="*/ 2147483647 w 136"/>
              <a:gd name="T17" fmla="*/ 2147483647 h 216"/>
              <a:gd name="T18" fmla="*/ 0 w 136"/>
              <a:gd name="T19" fmla="*/ 2147483647 h 216"/>
              <a:gd name="T20" fmla="*/ 2147483647 w 136"/>
              <a:gd name="T21" fmla="*/ 2147483647 h 216"/>
              <a:gd name="T22" fmla="*/ 0 w 136"/>
              <a:gd name="T23" fmla="*/ 2147483647 h 216"/>
              <a:gd name="T24" fmla="*/ 2147483647 w 136"/>
              <a:gd name="T25" fmla="*/ 2147483647 h 216"/>
              <a:gd name="T26" fmla="*/ 2147483647 w 136"/>
              <a:gd name="T27" fmla="*/ 2147483647 h 216"/>
              <a:gd name="T28" fmla="*/ 2147483647 w 136"/>
              <a:gd name="T29" fmla="*/ 2147483647 h 216"/>
              <a:gd name="T30" fmla="*/ 2147483647 w 136"/>
              <a:gd name="T31" fmla="*/ 2147483647 h 216"/>
              <a:gd name="T32" fmla="*/ 2147483647 w 136"/>
              <a:gd name="T33" fmla="*/ 2147483647 h 216"/>
              <a:gd name="T34" fmla="*/ 2147483647 w 136"/>
              <a:gd name="T35" fmla="*/ 2147483647 h 216"/>
              <a:gd name="T36" fmla="*/ 2147483647 w 136"/>
              <a:gd name="T37" fmla="*/ 2147483647 h 216"/>
              <a:gd name="T38" fmla="*/ 2147483647 w 136"/>
              <a:gd name="T39" fmla="*/ 2147483647 h 216"/>
              <a:gd name="T40" fmla="*/ 2147483647 w 136"/>
              <a:gd name="T41" fmla="*/ 2147483647 h 216"/>
              <a:gd name="T42" fmla="*/ 2147483647 w 136"/>
              <a:gd name="T43" fmla="*/ 2147483647 h 216"/>
              <a:gd name="T44" fmla="*/ 2147483647 w 136"/>
              <a:gd name="T45" fmla="*/ 2147483647 h 216"/>
              <a:gd name="T46" fmla="*/ 2147483647 w 136"/>
              <a:gd name="T47" fmla="*/ 2147483647 h 216"/>
              <a:gd name="T48" fmla="*/ 2147483647 w 136"/>
              <a:gd name="T49" fmla="*/ 2147483647 h 216"/>
              <a:gd name="T50" fmla="*/ 2147483647 w 136"/>
              <a:gd name="T51" fmla="*/ 2147483647 h 216"/>
              <a:gd name="T52" fmla="*/ 2147483647 w 136"/>
              <a:gd name="T53" fmla="*/ 2147483647 h 216"/>
              <a:gd name="T54" fmla="*/ 2147483647 w 136"/>
              <a:gd name="T55" fmla="*/ 2147483647 h 216"/>
              <a:gd name="T56" fmla="*/ 2147483647 w 136"/>
              <a:gd name="T57" fmla="*/ 2147483647 h 216"/>
              <a:gd name="T58" fmla="*/ 2147483647 w 136"/>
              <a:gd name="T59" fmla="*/ 0 h 216"/>
              <a:gd name="T60" fmla="*/ 2147483647 w 136"/>
              <a:gd name="T61" fmla="*/ 2147483647 h 216"/>
              <a:gd name="T62" fmla="*/ 2147483647 w 136"/>
              <a:gd name="T63" fmla="*/ 2147483647 h 2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6"/>
              <a:gd name="T97" fmla="*/ 0 h 216"/>
              <a:gd name="T98" fmla="*/ 136 w 136"/>
              <a:gd name="T99" fmla="*/ 216 h 21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6" h="216">
                <a:moveTo>
                  <a:pt x="88" y="8"/>
                </a:moveTo>
                <a:lnTo>
                  <a:pt x="64" y="16"/>
                </a:lnTo>
                <a:lnTo>
                  <a:pt x="64" y="32"/>
                </a:lnTo>
                <a:lnTo>
                  <a:pt x="72" y="56"/>
                </a:lnTo>
                <a:lnTo>
                  <a:pt x="72" y="64"/>
                </a:lnTo>
                <a:lnTo>
                  <a:pt x="64" y="72"/>
                </a:lnTo>
                <a:lnTo>
                  <a:pt x="56" y="64"/>
                </a:lnTo>
                <a:lnTo>
                  <a:pt x="48" y="56"/>
                </a:lnTo>
                <a:lnTo>
                  <a:pt x="32" y="48"/>
                </a:lnTo>
                <a:lnTo>
                  <a:pt x="0" y="64"/>
                </a:lnTo>
                <a:lnTo>
                  <a:pt x="8" y="64"/>
                </a:lnTo>
                <a:lnTo>
                  <a:pt x="0" y="64"/>
                </a:lnTo>
                <a:lnTo>
                  <a:pt x="32" y="80"/>
                </a:lnTo>
                <a:lnTo>
                  <a:pt x="32" y="96"/>
                </a:lnTo>
                <a:lnTo>
                  <a:pt x="32" y="112"/>
                </a:lnTo>
                <a:lnTo>
                  <a:pt x="24" y="144"/>
                </a:lnTo>
                <a:lnTo>
                  <a:pt x="16" y="160"/>
                </a:lnTo>
                <a:lnTo>
                  <a:pt x="24" y="160"/>
                </a:lnTo>
                <a:lnTo>
                  <a:pt x="24" y="216"/>
                </a:lnTo>
                <a:lnTo>
                  <a:pt x="32" y="216"/>
                </a:lnTo>
                <a:lnTo>
                  <a:pt x="32" y="208"/>
                </a:lnTo>
                <a:lnTo>
                  <a:pt x="64" y="184"/>
                </a:lnTo>
                <a:lnTo>
                  <a:pt x="72" y="160"/>
                </a:lnTo>
                <a:lnTo>
                  <a:pt x="64" y="128"/>
                </a:lnTo>
                <a:lnTo>
                  <a:pt x="80" y="104"/>
                </a:lnTo>
                <a:lnTo>
                  <a:pt x="120" y="80"/>
                </a:lnTo>
                <a:lnTo>
                  <a:pt x="128" y="64"/>
                </a:lnTo>
                <a:lnTo>
                  <a:pt x="136" y="48"/>
                </a:lnTo>
                <a:lnTo>
                  <a:pt x="128" y="16"/>
                </a:lnTo>
                <a:lnTo>
                  <a:pt x="128" y="0"/>
                </a:lnTo>
                <a:lnTo>
                  <a:pt x="120" y="8"/>
                </a:lnTo>
                <a:lnTo>
                  <a:pt x="8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4" name="Freeform 742"/>
          <p:cNvSpPr>
            <a:spLocks/>
          </p:cNvSpPr>
          <p:nvPr/>
        </p:nvSpPr>
        <p:spPr bwMode="auto">
          <a:xfrm>
            <a:off x="4535973" y="4073510"/>
            <a:ext cx="178390" cy="188616"/>
          </a:xfrm>
          <a:custGeom>
            <a:avLst/>
            <a:gdLst>
              <a:gd name="T0" fmla="*/ 2147483647 w 128"/>
              <a:gd name="T1" fmla="*/ 2147483647 h 136"/>
              <a:gd name="T2" fmla="*/ 2147483647 w 128"/>
              <a:gd name="T3" fmla="*/ 0 h 136"/>
              <a:gd name="T4" fmla="*/ 2147483647 w 128"/>
              <a:gd name="T5" fmla="*/ 0 h 136"/>
              <a:gd name="T6" fmla="*/ 2147483647 w 128"/>
              <a:gd name="T7" fmla="*/ 2147483647 h 136"/>
              <a:gd name="T8" fmla="*/ 2147483647 w 128"/>
              <a:gd name="T9" fmla="*/ 2147483647 h 136"/>
              <a:gd name="T10" fmla="*/ 2147483647 w 128"/>
              <a:gd name="T11" fmla="*/ 2147483647 h 136"/>
              <a:gd name="T12" fmla="*/ 2147483647 w 128"/>
              <a:gd name="T13" fmla="*/ 0 h 136"/>
              <a:gd name="T14" fmla="*/ 0 w 128"/>
              <a:gd name="T15" fmla="*/ 0 h 136"/>
              <a:gd name="T16" fmla="*/ 2147483647 w 128"/>
              <a:gd name="T17" fmla="*/ 2147483647 h 136"/>
              <a:gd name="T18" fmla="*/ 0 w 128"/>
              <a:gd name="T19" fmla="*/ 2147483647 h 136"/>
              <a:gd name="T20" fmla="*/ 2147483647 w 128"/>
              <a:gd name="T21" fmla="*/ 2147483647 h 136"/>
              <a:gd name="T22" fmla="*/ 2147483647 w 128"/>
              <a:gd name="T23" fmla="*/ 2147483647 h 136"/>
              <a:gd name="T24" fmla="*/ 2147483647 w 128"/>
              <a:gd name="T25" fmla="*/ 2147483647 h 136"/>
              <a:gd name="T26" fmla="*/ 2147483647 w 128"/>
              <a:gd name="T27" fmla="*/ 2147483647 h 136"/>
              <a:gd name="T28" fmla="*/ 2147483647 w 128"/>
              <a:gd name="T29" fmla="*/ 2147483647 h 136"/>
              <a:gd name="T30" fmla="*/ 2147483647 w 128"/>
              <a:gd name="T31" fmla="*/ 2147483647 h 136"/>
              <a:gd name="T32" fmla="*/ 2147483647 w 128"/>
              <a:gd name="T33" fmla="*/ 2147483647 h 136"/>
              <a:gd name="T34" fmla="*/ 2147483647 w 128"/>
              <a:gd name="T35" fmla="*/ 2147483647 h 136"/>
              <a:gd name="T36" fmla="*/ 2147483647 w 128"/>
              <a:gd name="T37" fmla="*/ 2147483647 h 136"/>
              <a:gd name="T38" fmla="*/ 2147483647 w 128"/>
              <a:gd name="T39" fmla="*/ 2147483647 h 136"/>
              <a:gd name="T40" fmla="*/ 2147483647 w 128"/>
              <a:gd name="T41" fmla="*/ 2147483647 h 136"/>
              <a:gd name="T42" fmla="*/ 2147483647 w 128"/>
              <a:gd name="T43" fmla="*/ 2147483647 h 136"/>
              <a:gd name="T44" fmla="*/ 2147483647 w 128"/>
              <a:gd name="T45" fmla="*/ 2147483647 h 136"/>
              <a:gd name="T46" fmla="*/ 2147483647 w 128"/>
              <a:gd name="T47" fmla="*/ 2147483647 h 136"/>
              <a:gd name="T48" fmla="*/ 2147483647 w 128"/>
              <a:gd name="T49" fmla="*/ 2147483647 h 1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28"/>
              <a:gd name="T76" fmla="*/ 0 h 136"/>
              <a:gd name="T77" fmla="*/ 128 w 128"/>
              <a:gd name="T78" fmla="*/ 136 h 1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28" h="136">
                <a:moveTo>
                  <a:pt x="96" y="24"/>
                </a:moveTo>
                <a:lnTo>
                  <a:pt x="56" y="0"/>
                </a:lnTo>
                <a:lnTo>
                  <a:pt x="48" y="0"/>
                </a:lnTo>
                <a:lnTo>
                  <a:pt x="48" y="8"/>
                </a:lnTo>
                <a:lnTo>
                  <a:pt x="48" y="16"/>
                </a:lnTo>
                <a:lnTo>
                  <a:pt x="32" y="16"/>
                </a:lnTo>
                <a:lnTo>
                  <a:pt x="24" y="0"/>
                </a:lnTo>
                <a:lnTo>
                  <a:pt x="0" y="0"/>
                </a:lnTo>
                <a:lnTo>
                  <a:pt x="8" y="32"/>
                </a:lnTo>
                <a:lnTo>
                  <a:pt x="0" y="40"/>
                </a:lnTo>
                <a:lnTo>
                  <a:pt x="8" y="72"/>
                </a:lnTo>
                <a:lnTo>
                  <a:pt x="16" y="96"/>
                </a:lnTo>
                <a:lnTo>
                  <a:pt x="32" y="104"/>
                </a:lnTo>
                <a:lnTo>
                  <a:pt x="56" y="104"/>
                </a:lnTo>
                <a:lnTo>
                  <a:pt x="56" y="112"/>
                </a:lnTo>
                <a:lnTo>
                  <a:pt x="64" y="136"/>
                </a:lnTo>
                <a:lnTo>
                  <a:pt x="88" y="128"/>
                </a:lnTo>
                <a:lnTo>
                  <a:pt x="120" y="128"/>
                </a:lnTo>
                <a:lnTo>
                  <a:pt x="128" y="120"/>
                </a:lnTo>
                <a:lnTo>
                  <a:pt x="120" y="112"/>
                </a:lnTo>
                <a:lnTo>
                  <a:pt x="120" y="72"/>
                </a:lnTo>
                <a:lnTo>
                  <a:pt x="112" y="56"/>
                </a:lnTo>
                <a:lnTo>
                  <a:pt x="120" y="48"/>
                </a:lnTo>
                <a:lnTo>
                  <a:pt x="96" y="32"/>
                </a:lnTo>
                <a:lnTo>
                  <a:pt x="9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5" name="Freeform 743"/>
          <p:cNvSpPr>
            <a:spLocks/>
          </p:cNvSpPr>
          <p:nvPr/>
        </p:nvSpPr>
        <p:spPr bwMode="auto">
          <a:xfrm>
            <a:off x="4224642" y="4162136"/>
            <a:ext cx="211340" cy="21134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2147483647 w 152"/>
              <a:gd name="T9" fmla="*/ 2147483647 h 152"/>
              <a:gd name="T10" fmla="*/ 2147483647 w 152"/>
              <a:gd name="T11" fmla="*/ 2147483647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2147483647 w 152"/>
              <a:gd name="T33" fmla="*/ 0 h 152"/>
              <a:gd name="T34" fmla="*/ 2147483647 w 152"/>
              <a:gd name="T35" fmla="*/ 0 h 152"/>
              <a:gd name="T36" fmla="*/ 0 w 152"/>
              <a:gd name="T37" fmla="*/ 2147483647 h 152"/>
              <a:gd name="T38" fmla="*/ 2147483647 w 152"/>
              <a:gd name="T39" fmla="*/ 2147483647 h 152"/>
              <a:gd name="T40" fmla="*/ 2147483647 w 152"/>
              <a:gd name="T41" fmla="*/ 2147483647 h 152"/>
              <a:gd name="T42" fmla="*/ 0 w 152"/>
              <a:gd name="T43" fmla="*/ 2147483647 h 152"/>
              <a:gd name="T44" fmla="*/ 0 w 152"/>
              <a:gd name="T45" fmla="*/ 2147483647 h 152"/>
              <a:gd name="T46" fmla="*/ 2147483647 w 152"/>
              <a:gd name="T47" fmla="*/ 2147483647 h 152"/>
              <a:gd name="T48" fmla="*/ 2147483647 w 152"/>
              <a:gd name="T49" fmla="*/ 2147483647 h 1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2"/>
              <a:gd name="T76" fmla="*/ 0 h 152"/>
              <a:gd name="T77" fmla="*/ 152 w 152"/>
              <a:gd name="T78" fmla="*/ 152 h 1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2" h="152">
                <a:moveTo>
                  <a:pt x="16" y="144"/>
                </a:moveTo>
                <a:lnTo>
                  <a:pt x="72" y="144"/>
                </a:lnTo>
                <a:lnTo>
                  <a:pt x="80" y="152"/>
                </a:lnTo>
                <a:lnTo>
                  <a:pt x="112" y="152"/>
                </a:lnTo>
                <a:lnTo>
                  <a:pt x="136" y="144"/>
                </a:lnTo>
                <a:lnTo>
                  <a:pt x="128" y="128"/>
                </a:lnTo>
                <a:lnTo>
                  <a:pt x="128" y="88"/>
                </a:lnTo>
                <a:lnTo>
                  <a:pt x="152" y="80"/>
                </a:lnTo>
                <a:lnTo>
                  <a:pt x="152" y="64"/>
                </a:lnTo>
                <a:lnTo>
                  <a:pt x="144" y="64"/>
                </a:lnTo>
                <a:lnTo>
                  <a:pt x="152" y="64"/>
                </a:lnTo>
                <a:lnTo>
                  <a:pt x="128" y="64"/>
                </a:lnTo>
                <a:lnTo>
                  <a:pt x="120" y="16"/>
                </a:lnTo>
                <a:lnTo>
                  <a:pt x="96" y="16"/>
                </a:lnTo>
                <a:lnTo>
                  <a:pt x="80" y="24"/>
                </a:lnTo>
                <a:lnTo>
                  <a:pt x="72" y="24"/>
                </a:lnTo>
                <a:lnTo>
                  <a:pt x="48" y="0"/>
                </a:lnTo>
                <a:lnTo>
                  <a:pt x="16" y="0"/>
                </a:lnTo>
                <a:lnTo>
                  <a:pt x="0" y="8"/>
                </a:lnTo>
                <a:lnTo>
                  <a:pt x="8" y="56"/>
                </a:lnTo>
                <a:lnTo>
                  <a:pt x="16" y="80"/>
                </a:lnTo>
                <a:lnTo>
                  <a:pt x="0" y="112"/>
                </a:lnTo>
                <a:lnTo>
                  <a:pt x="0" y="144"/>
                </a:lnTo>
                <a:lnTo>
                  <a:pt x="8" y="136"/>
                </a:lnTo>
                <a:lnTo>
                  <a:pt x="16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6" name="Freeform 744"/>
          <p:cNvSpPr>
            <a:spLocks/>
          </p:cNvSpPr>
          <p:nvPr/>
        </p:nvSpPr>
        <p:spPr bwMode="auto">
          <a:xfrm>
            <a:off x="4224642" y="3962158"/>
            <a:ext cx="322693" cy="322693"/>
          </a:xfrm>
          <a:custGeom>
            <a:avLst/>
            <a:gdLst>
              <a:gd name="T0" fmla="*/ 2147483647 w 232"/>
              <a:gd name="T1" fmla="*/ 2147483647 h 232"/>
              <a:gd name="T2" fmla="*/ 2147483647 w 232"/>
              <a:gd name="T3" fmla="*/ 2147483647 h 232"/>
              <a:gd name="T4" fmla="*/ 2147483647 w 232"/>
              <a:gd name="T5" fmla="*/ 2147483647 h 232"/>
              <a:gd name="T6" fmla="*/ 2147483647 w 232"/>
              <a:gd name="T7" fmla="*/ 2147483647 h 232"/>
              <a:gd name="T8" fmla="*/ 2147483647 w 232"/>
              <a:gd name="T9" fmla="*/ 2147483647 h 232"/>
              <a:gd name="T10" fmla="*/ 2147483647 w 232"/>
              <a:gd name="T11" fmla="*/ 2147483647 h 232"/>
              <a:gd name="T12" fmla="*/ 0 w 232"/>
              <a:gd name="T13" fmla="*/ 2147483647 h 232"/>
              <a:gd name="T14" fmla="*/ 0 w 232"/>
              <a:gd name="T15" fmla="*/ 2147483647 h 232"/>
              <a:gd name="T16" fmla="*/ 2147483647 w 232"/>
              <a:gd name="T17" fmla="*/ 2147483647 h 232"/>
              <a:gd name="T18" fmla="*/ 2147483647 w 232"/>
              <a:gd name="T19" fmla="*/ 2147483647 h 232"/>
              <a:gd name="T20" fmla="*/ 2147483647 w 232"/>
              <a:gd name="T21" fmla="*/ 2147483647 h 232"/>
              <a:gd name="T22" fmla="*/ 2147483647 w 232"/>
              <a:gd name="T23" fmla="*/ 2147483647 h 232"/>
              <a:gd name="T24" fmla="*/ 2147483647 w 232"/>
              <a:gd name="T25" fmla="*/ 2147483647 h 232"/>
              <a:gd name="T26" fmla="*/ 2147483647 w 232"/>
              <a:gd name="T27" fmla="*/ 2147483647 h 232"/>
              <a:gd name="T28" fmla="*/ 2147483647 w 232"/>
              <a:gd name="T29" fmla="*/ 2147483647 h 232"/>
              <a:gd name="T30" fmla="*/ 2147483647 w 232"/>
              <a:gd name="T31" fmla="*/ 2147483647 h 232"/>
              <a:gd name="T32" fmla="*/ 2147483647 w 232"/>
              <a:gd name="T33" fmla="*/ 2147483647 h 232"/>
              <a:gd name="T34" fmla="*/ 2147483647 w 232"/>
              <a:gd name="T35" fmla="*/ 2147483647 h 232"/>
              <a:gd name="T36" fmla="*/ 2147483647 w 232"/>
              <a:gd name="T37" fmla="*/ 2147483647 h 232"/>
              <a:gd name="T38" fmla="*/ 2147483647 w 232"/>
              <a:gd name="T39" fmla="*/ 2147483647 h 232"/>
              <a:gd name="T40" fmla="*/ 2147483647 w 232"/>
              <a:gd name="T41" fmla="*/ 2147483647 h 232"/>
              <a:gd name="T42" fmla="*/ 2147483647 w 232"/>
              <a:gd name="T43" fmla="*/ 2147483647 h 232"/>
              <a:gd name="T44" fmla="*/ 2147483647 w 232"/>
              <a:gd name="T45" fmla="*/ 2147483647 h 232"/>
              <a:gd name="T46" fmla="*/ 2147483647 w 232"/>
              <a:gd name="T47" fmla="*/ 2147483647 h 232"/>
              <a:gd name="T48" fmla="*/ 2147483647 w 232"/>
              <a:gd name="T49" fmla="*/ 2147483647 h 232"/>
              <a:gd name="T50" fmla="*/ 2147483647 w 232"/>
              <a:gd name="T51" fmla="*/ 2147483647 h 232"/>
              <a:gd name="T52" fmla="*/ 2147483647 w 232"/>
              <a:gd name="T53" fmla="*/ 2147483647 h 232"/>
              <a:gd name="T54" fmla="*/ 2147483647 w 232"/>
              <a:gd name="T55" fmla="*/ 2147483647 h 232"/>
              <a:gd name="T56" fmla="*/ 2147483647 w 232"/>
              <a:gd name="T57" fmla="*/ 2147483647 h 232"/>
              <a:gd name="T58" fmla="*/ 2147483647 w 232"/>
              <a:gd name="T59" fmla="*/ 2147483647 h 232"/>
              <a:gd name="T60" fmla="*/ 2147483647 w 232"/>
              <a:gd name="T61" fmla="*/ 2147483647 h 232"/>
              <a:gd name="T62" fmla="*/ 2147483647 w 232"/>
              <a:gd name="T63" fmla="*/ 2147483647 h 232"/>
              <a:gd name="T64" fmla="*/ 2147483647 w 232"/>
              <a:gd name="T65" fmla="*/ 0 h 232"/>
              <a:gd name="T66" fmla="*/ 2147483647 w 232"/>
              <a:gd name="T67" fmla="*/ 0 h 232"/>
              <a:gd name="T68" fmla="*/ 2147483647 w 232"/>
              <a:gd name="T69" fmla="*/ 2147483647 h 232"/>
              <a:gd name="T70" fmla="*/ 2147483647 w 232"/>
              <a:gd name="T71" fmla="*/ 0 h 232"/>
              <a:gd name="T72" fmla="*/ 2147483647 w 232"/>
              <a:gd name="T73" fmla="*/ 2147483647 h 232"/>
              <a:gd name="T74" fmla="*/ 2147483647 w 232"/>
              <a:gd name="T75" fmla="*/ 2147483647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2"/>
              <a:gd name="T115" fmla="*/ 0 h 232"/>
              <a:gd name="T116" fmla="*/ 232 w 232"/>
              <a:gd name="T117" fmla="*/ 232 h 23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2" h="232">
                <a:moveTo>
                  <a:pt x="80" y="24"/>
                </a:moveTo>
                <a:lnTo>
                  <a:pt x="72" y="72"/>
                </a:lnTo>
                <a:lnTo>
                  <a:pt x="56" y="80"/>
                </a:lnTo>
                <a:lnTo>
                  <a:pt x="40" y="112"/>
                </a:lnTo>
                <a:lnTo>
                  <a:pt x="24" y="128"/>
                </a:lnTo>
                <a:lnTo>
                  <a:pt x="8" y="128"/>
                </a:lnTo>
                <a:lnTo>
                  <a:pt x="0" y="136"/>
                </a:lnTo>
                <a:lnTo>
                  <a:pt x="0" y="152"/>
                </a:lnTo>
                <a:lnTo>
                  <a:pt x="16" y="144"/>
                </a:lnTo>
                <a:lnTo>
                  <a:pt x="48" y="144"/>
                </a:lnTo>
                <a:lnTo>
                  <a:pt x="72" y="168"/>
                </a:lnTo>
                <a:lnTo>
                  <a:pt x="80" y="168"/>
                </a:lnTo>
                <a:lnTo>
                  <a:pt x="96" y="160"/>
                </a:lnTo>
                <a:lnTo>
                  <a:pt x="120" y="160"/>
                </a:lnTo>
                <a:lnTo>
                  <a:pt x="128" y="208"/>
                </a:lnTo>
                <a:lnTo>
                  <a:pt x="152" y="208"/>
                </a:lnTo>
                <a:lnTo>
                  <a:pt x="168" y="208"/>
                </a:lnTo>
                <a:lnTo>
                  <a:pt x="192" y="224"/>
                </a:lnTo>
                <a:lnTo>
                  <a:pt x="216" y="232"/>
                </a:lnTo>
                <a:lnTo>
                  <a:pt x="216" y="224"/>
                </a:lnTo>
                <a:lnTo>
                  <a:pt x="208" y="208"/>
                </a:lnTo>
                <a:lnTo>
                  <a:pt x="208" y="200"/>
                </a:lnTo>
                <a:lnTo>
                  <a:pt x="216" y="176"/>
                </a:lnTo>
                <a:lnTo>
                  <a:pt x="224" y="168"/>
                </a:lnTo>
                <a:lnTo>
                  <a:pt x="216" y="144"/>
                </a:lnTo>
                <a:lnTo>
                  <a:pt x="216" y="120"/>
                </a:lnTo>
                <a:lnTo>
                  <a:pt x="208" y="96"/>
                </a:lnTo>
                <a:lnTo>
                  <a:pt x="216" y="72"/>
                </a:lnTo>
                <a:lnTo>
                  <a:pt x="232" y="40"/>
                </a:lnTo>
                <a:lnTo>
                  <a:pt x="232" y="16"/>
                </a:lnTo>
                <a:lnTo>
                  <a:pt x="224" y="8"/>
                </a:lnTo>
                <a:lnTo>
                  <a:pt x="200" y="8"/>
                </a:lnTo>
                <a:lnTo>
                  <a:pt x="192" y="0"/>
                </a:lnTo>
                <a:lnTo>
                  <a:pt x="160" y="0"/>
                </a:lnTo>
                <a:lnTo>
                  <a:pt x="128" y="8"/>
                </a:lnTo>
                <a:lnTo>
                  <a:pt x="104" y="0"/>
                </a:lnTo>
                <a:lnTo>
                  <a:pt x="80" y="8"/>
                </a:lnTo>
                <a:lnTo>
                  <a:pt x="8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7" name="Freeform 745"/>
          <p:cNvSpPr>
            <a:spLocks/>
          </p:cNvSpPr>
          <p:nvPr/>
        </p:nvSpPr>
        <p:spPr bwMode="auto">
          <a:xfrm>
            <a:off x="4591648" y="3739456"/>
            <a:ext cx="255654" cy="245428"/>
          </a:xfrm>
          <a:custGeom>
            <a:avLst/>
            <a:gdLst>
              <a:gd name="T0" fmla="*/ 2147483647 w 184"/>
              <a:gd name="T1" fmla="*/ 2147483647 h 176"/>
              <a:gd name="T2" fmla="*/ 2147483647 w 184"/>
              <a:gd name="T3" fmla="*/ 2147483647 h 176"/>
              <a:gd name="T4" fmla="*/ 2147483647 w 184"/>
              <a:gd name="T5" fmla="*/ 2147483647 h 176"/>
              <a:gd name="T6" fmla="*/ 2147483647 w 184"/>
              <a:gd name="T7" fmla="*/ 2147483647 h 176"/>
              <a:gd name="T8" fmla="*/ 2147483647 w 184"/>
              <a:gd name="T9" fmla="*/ 2147483647 h 176"/>
              <a:gd name="T10" fmla="*/ 2147483647 w 184"/>
              <a:gd name="T11" fmla="*/ 2147483647 h 176"/>
              <a:gd name="T12" fmla="*/ 2147483647 w 184"/>
              <a:gd name="T13" fmla="*/ 2147483647 h 176"/>
              <a:gd name="T14" fmla="*/ 2147483647 w 184"/>
              <a:gd name="T15" fmla="*/ 2147483647 h 176"/>
              <a:gd name="T16" fmla="*/ 2147483647 w 184"/>
              <a:gd name="T17" fmla="*/ 2147483647 h 176"/>
              <a:gd name="T18" fmla="*/ 2147483647 w 184"/>
              <a:gd name="T19" fmla="*/ 2147483647 h 176"/>
              <a:gd name="T20" fmla="*/ 2147483647 w 184"/>
              <a:gd name="T21" fmla="*/ 2147483647 h 176"/>
              <a:gd name="T22" fmla="*/ 2147483647 w 184"/>
              <a:gd name="T23" fmla="*/ 2147483647 h 176"/>
              <a:gd name="T24" fmla="*/ 2147483647 w 184"/>
              <a:gd name="T25" fmla="*/ 2147483647 h 176"/>
              <a:gd name="T26" fmla="*/ 2147483647 w 184"/>
              <a:gd name="T27" fmla="*/ 2147483647 h 176"/>
              <a:gd name="T28" fmla="*/ 2147483647 w 184"/>
              <a:gd name="T29" fmla="*/ 0 h 176"/>
              <a:gd name="T30" fmla="*/ 2147483647 w 184"/>
              <a:gd name="T31" fmla="*/ 0 h 176"/>
              <a:gd name="T32" fmla="*/ 2147483647 w 184"/>
              <a:gd name="T33" fmla="*/ 2147483647 h 176"/>
              <a:gd name="T34" fmla="*/ 2147483647 w 184"/>
              <a:gd name="T35" fmla="*/ 2147483647 h 176"/>
              <a:gd name="T36" fmla="*/ 2147483647 w 184"/>
              <a:gd name="T37" fmla="*/ 2147483647 h 176"/>
              <a:gd name="T38" fmla="*/ 2147483647 w 184"/>
              <a:gd name="T39" fmla="*/ 2147483647 h 176"/>
              <a:gd name="T40" fmla="*/ 2147483647 w 184"/>
              <a:gd name="T41" fmla="*/ 2147483647 h 176"/>
              <a:gd name="T42" fmla="*/ 0 w 184"/>
              <a:gd name="T43" fmla="*/ 2147483647 h 176"/>
              <a:gd name="T44" fmla="*/ 0 w 184"/>
              <a:gd name="T45" fmla="*/ 2147483647 h 176"/>
              <a:gd name="T46" fmla="*/ 2147483647 w 184"/>
              <a:gd name="T47" fmla="*/ 2147483647 h 176"/>
              <a:gd name="T48" fmla="*/ 2147483647 w 184"/>
              <a:gd name="T49" fmla="*/ 2147483647 h 176"/>
              <a:gd name="T50" fmla="*/ 2147483647 w 184"/>
              <a:gd name="T51" fmla="*/ 2147483647 h 176"/>
              <a:gd name="T52" fmla="*/ 2147483647 w 184"/>
              <a:gd name="T53" fmla="*/ 2147483647 h 176"/>
              <a:gd name="T54" fmla="*/ 2147483647 w 184"/>
              <a:gd name="T55" fmla="*/ 2147483647 h 176"/>
              <a:gd name="T56" fmla="*/ 2147483647 w 184"/>
              <a:gd name="T57" fmla="*/ 2147483647 h 1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84"/>
              <a:gd name="T88" fmla="*/ 0 h 176"/>
              <a:gd name="T89" fmla="*/ 184 w 184"/>
              <a:gd name="T90" fmla="*/ 176 h 1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84" h="176">
                <a:moveTo>
                  <a:pt x="88" y="176"/>
                </a:moveTo>
                <a:lnTo>
                  <a:pt x="96" y="176"/>
                </a:lnTo>
                <a:lnTo>
                  <a:pt x="104" y="176"/>
                </a:lnTo>
                <a:lnTo>
                  <a:pt x="112" y="176"/>
                </a:lnTo>
                <a:lnTo>
                  <a:pt x="128" y="168"/>
                </a:lnTo>
                <a:lnTo>
                  <a:pt x="152" y="160"/>
                </a:lnTo>
                <a:lnTo>
                  <a:pt x="184" y="128"/>
                </a:lnTo>
                <a:lnTo>
                  <a:pt x="160" y="120"/>
                </a:lnTo>
                <a:lnTo>
                  <a:pt x="128" y="104"/>
                </a:lnTo>
                <a:lnTo>
                  <a:pt x="120" y="96"/>
                </a:lnTo>
                <a:lnTo>
                  <a:pt x="136" y="88"/>
                </a:lnTo>
                <a:lnTo>
                  <a:pt x="128" y="80"/>
                </a:lnTo>
                <a:lnTo>
                  <a:pt x="96" y="32"/>
                </a:lnTo>
                <a:lnTo>
                  <a:pt x="80" y="24"/>
                </a:lnTo>
                <a:lnTo>
                  <a:pt x="64" y="0"/>
                </a:lnTo>
                <a:lnTo>
                  <a:pt x="56" y="0"/>
                </a:lnTo>
                <a:lnTo>
                  <a:pt x="48" y="8"/>
                </a:lnTo>
                <a:lnTo>
                  <a:pt x="40" y="56"/>
                </a:lnTo>
                <a:lnTo>
                  <a:pt x="32" y="80"/>
                </a:lnTo>
                <a:lnTo>
                  <a:pt x="16" y="96"/>
                </a:lnTo>
                <a:lnTo>
                  <a:pt x="8" y="120"/>
                </a:lnTo>
                <a:lnTo>
                  <a:pt x="0" y="120"/>
                </a:lnTo>
                <a:lnTo>
                  <a:pt x="0" y="128"/>
                </a:lnTo>
                <a:lnTo>
                  <a:pt x="16" y="144"/>
                </a:lnTo>
                <a:lnTo>
                  <a:pt x="24" y="152"/>
                </a:lnTo>
                <a:lnTo>
                  <a:pt x="32" y="160"/>
                </a:lnTo>
                <a:lnTo>
                  <a:pt x="32" y="168"/>
                </a:lnTo>
                <a:lnTo>
                  <a:pt x="48" y="168"/>
                </a:lnTo>
                <a:lnTo>
                  <a:pt x="88" y="1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8" name="Freeform 746"/>
          <p:cNvSpPr>
            <a:spLocks/>
          </p:cNvSpPr>
          <p:nvPr/>
        </p:nvSpPr>
        <p:spPr bwMode="auto">
          <a:xfrm>
            <a:off x="4603010" y="3973521"/>
            <a:ext cx="144303" cy="167028"/>
          </a:xfrm>
          <a:custGeom>
            <a:avLst/>
            <a:gdLst>
              <a:gd name="T0" fmla="*/ 2147483647 w 104"/>
              <a:gd name="T1" fmla="*/ 2147483647 h 120"/>
              <a:gd name="T2" fmla="*/ 2147483647 w 104"/>
              <a:gd name="T3" fmla="*/ 2147483647 h 120"/>
              <a:gd name="T4" fmla="*/ 2147483647 w 104"/>
              <a:gd name="T5" fmla="*/ 2147483647 h 120"/>
              <a:gd name="T6" fmla="*/ 2147483647 w 104"/>
              <a:gd name="T7" fmla="*/ 2147483647 h 120"/>
              <a:gd name="T8" fmla="*/ 2147483647 w 104"/>
              <a:gd name="T9" fmla="*/ 2147483647 h 120"/>
              <a:gd name="T10" fmla="*/ 2147483647 w 104"/>
              <a:gd name="T11" fmla="*/ 2147483647 h 120"/>
              <a:gd name="T12" fmla="*/ 2147483647 w 104"/>
              <a:gd name="T13" fmla="*/ 0 h 120"/>
              <a:gd name="T14" fmla="*/ 2147483647 w 104"/>
              <a:gd name="T15" fmla="*/ 0 h 120"/>
              <a:gd name="T16" fmla="*/ 2147483647 w 104"/>
              <a:gd name="T17" fmla="*/ 0 h 120"/>
              <a:gd name="T18" fmla="*/ 0 w 104"/>
              <a:gd name="T19" fmla="*/ 2147483647 h 120"/>
              <a:gd name="T20" fmla="*/ 2147483647 w 104"/>
              <a:gd name="T21" fmla="*/ 2147483647 h 120"/>
              <a:gd name="T22" fmla="*/ 2147483647 w 104"/>
              <a:gd name="T23" fmla="*/ 2147483647 h 120"/>
              <a:gd name="T24" fmla="*/ 0 w 104"/>
              <a:gd name="T25" fmla="*/ 2147483647 h 120"/>
              <a:gd name="T26" fmla="*/ 2147483647 w 104"/>
              <a:gd name="T27" fmla="*/ 2147483647 h 120"/>
              <a:gd name="T28" fmla="*/ 2147483647 w 104"/>
              <a:gd name="T29" fmla="*/ 2147483647 h 120"/>
              <a:gd name="T30" fmla="*/ 2147483647 w 104"/>
              <a:gd name="T31" fmla="*/ 2147483647 h 120"/>
              <a:gd name="T32" fmla="*/ 2147483647 w 104"/>
              <a:gd name="T33" fmla="*/ 2147483647 h 120"/>
              <a:gd name="T34" fmla="*/ 2147483647 w 104"/>
              <a:gd name="T35" fmla="*/ 2147483647 h 120"/>
              <a:gd name="T36" fmla="*/ 2147483647 w 104"/>
              <a:gd name="T37" fmla="*/ 2147483647 h 120"/>
              <a:gd name="T38" fmla="*/ 2147483647 w 104"/>
              <a:gd name="T39" fmla="*/ 2147483647 h 120"/>
              <a:gd name="T40" fmla="*/ 2147483647 w 104"/>
              <a:gd name="T41" fmla="*/ 2147483647 h 120"/>
              <a:gd name="T42" fmla="*/ 2147483647 w 104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4"/>
              <a:gd name="T67" fmla="*/ 0 h 120"/>
              <a:gd name="T68" fmla="*/ 104 w 104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4" h="120">
                <a:moveTo>
                  <a:pt x="96" y="24"/>
                </a:moveTo>
                <a:lnTo>
                  <a:pt x="104" y="16"/>
                </a:lnTo>
                <a:lnTo>
                  <a:pt x="104" y="8"/>
                </a:lnTo>
                <a:lnTo>
                  <a:pt x="96" y="8"/>
                </a:lnTo>
                <a:lnTo>
                  <a:pt x="88" y="8"/>
                </a:lnTo>
                <a:lnTo>
                  <a:pt x="80" y="8"/>
                </a:lnTo>
                <a:lnTo>
                  <a:pt x="40" y="0"/>
                </a:lnTo>
                <a:lnTo>
                  <a:pt x="24" y="0"/>
                </a:lnTo>
                <a:lnTo>
                  <a:pt x="16" y="0"/>
                </a:lnTo>
                <a:lnTo>
                  <a:pt x="0" y="8"/>
                </a:lnTo>
                <a:lnTo>
                  <a:pt x="8" y="16"/>
                </a:lnTo>
                <a:lnTo>
                  <a:pt x="8" y="32"/>
                </a:lnTo>
                <a:lnTo>
                  <a:pt x="0" y="48"/>
                </a:lnTo>
                <a:lnTo>
                  <a:pt x="8" y="72"/>
                </a:lnTo>
                <a:lnTo>
                  <a:pt x="48" y="96"/>
                </a:lnTo>
                <a:lnTo>
                  <a:pt x="48" y="104"/>
                </a:lnTo>
                <a:lnTo>
                  <a:pt x="72" y="120"/>
                </a:lnTo>
                <a:lnTo>
                  <a:pt x="72" y="112"/>
                </a:lnTo>
                <a:lnTo>
                  <a:pt x="88" y="88"/>
                </a:lnTo>
                <a:lnTo>
                  <a:pt x="104" y="80"/>
                </a:lnTo>
                <a:lnTo>
                  <a:pt x="96" y="64"/>
                </a:lnTo>
                <a:lnTo>
                  <a:pt x="9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9" name="Freeform 747"/>
          <p:cNvSpPr>
            <a:spLocks/>
          </p:cNvSpPr>
          <p:nvPr/>
        </p:nvSpPr>
        <p:spPr bwMode="auto">
          <a:xfrm>
            <a:off x="4447345" y="4329164"/>
            <a:ext cx="132941" cy="134076"/>
          </a:xfrm>
          <a:custGeom>
            <a:avLst/>
            <a:gdLst>
              <a:gd name="T0" fmla="*/ 2147483647 w 96"/>
              <a:gd name="T1" fmla="*/ 2147483647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2147483647 h 96"/>
              <a:gd name="T10" fmla="*/ 2147483647 w 96"/>
              <a:gd name="T11" fmla="*/ 2147483647 h 96"/>
              <a:gd name="T12" fmla="*/ 2147483647 w 96"/>
              <a:gd name="T13" fmla="*/ 2147483647 h 96"/>
              <a:gd name="T14" fmla="*/ 2147483647 w 96"/>
              <a:gd name="T15" fmla="*/ 2147483647 h 96"/>
              <a:gd name="T16" fmla="*/ 2147483647 w 96"/>
              <a:gd name="T17" fmla="*/ 2147483647 h 96"/>
              <a:gd name="T18" fmla="*/ 2147483647 w 96"/>
              <a:gd name="T19" fmla="*/ 2147483647 h 96"/>
              <a:gd name="T20" fmla="*/ 2147483647 w 96"/>
              <a:gd name="T21" fmla="*/ 2147483647 h 96"/>
              <a:gd name="T22" fmla="*/ 2147483647 w 96"/>
              <a:gd name="T23" fmla="*/ 2147483647 h 96"/>
              <a:gd name="T24" fmla="*/ 2147483647 w 96"/>
              <a:gd name="T25" fmla="*/ 2147483647 h 96"/>
              <a:gd name="T26" fmla="*/ 2147483647 w 96"/>
              <a:gd name="T27" fmla="*/ 2147483647 h 96"/>
              <a:gd name="T28" fmla="*/ 2147483647 w 96"/>
              <a:gd name="T29" fmla="*/ 2147483647 h 96"/>
              <a:gd name="T30" fmla="*/ 2147483647 w 96"/>
              <a:gd name="T31" fmla="*/ 0 h 96"/>
              <a:gd name="T32" fmla="*/ 2147483647 w 96"/>
              <a:gd name="T33" fmla="*/ 2147483647 h 96"/>
              <a:gd name="T34" fmla="*/ 2147483647 w 96"/>
              <a:gd name="T35" fmla="*/ 2147483647 h 9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6"/>
              <a:gd name="T55" fmla="*/ 0 h 96"/>
              <a:gd name="T56" fmla="*/ 96 w 96"/>
              <a:gd name="T57" fmla="*/ 96 h 9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6" h="96">
                <a:moveTo>
                  <a:pt x="40" y="24"/>
                </a:moveTo>
                <a:lnTo>
                  <a:pt x="24" y="32"/>
                </a:lnTo>
                <a:lnTo>
                  <a:pt x="8" y="32"/>
                </a:lnTo>
                <a:lnTo>
                  <a:pt x="0" y="32"/>
                </a:lnTo>
                <a:lnTo>
                  <a:pt x="8" y="32"/>
                </a:lnTo>
                <a:lnTo>
                  <a:pt x="16" y="48"/>
                </a:lnTo>
                <a:lnTo>
                  <a:pt x="24" y="64"/>
                </a:lnTo>
                <a:lnTo>
                  <a:pt x="32" y="64"/>
                </a:lnTo>
                <a:lnTo>
                  <a:pt x="40" y="80"/>
                </a:lnTo>
                <a:lnTo>
                  <a:pt x="56" y="88"/>
                </a:lnTo>
                <a:lnTo>
                  <a:pt x="80" y="96"/>
                </a:lnTo>
                <a:lnTo>
                  <a:pt x="88" y="80"/>
                </a:lnTo>
                <a:lnTo>
                  <a:pt x="96" y="48"/>
                </a:lnTo>
                <a:lnTo>
                  <a:pt x="96" y="32"/>
                </a:lnTo>
                <a:lnTo>
                  <a:pt x="96" y="16"/>
                </a:lnTo>
                <a:lnTo>
                  <a:pt x="64" y="0"/>
                </a:lnTo>
                <a:lnTo>
                  <a:pt x="56" y="8"/>
                </a:lnTo>
                <a:lnTo>
                  <a:pt x="4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0" name="Freeform 748"/>
          <p:cNvSpPr>
            <a:spLocks/>
          </p:cNvSpPr>
          <p:nvPr/>
        </p:nvSpPr>
        <p:spPr bwMode="auto">
          <a:xfrm>
            <a:off x="4403032" y="3984883"/>
            <a:ext cx="232928" cy="388594"/>
          </a:xfrm>
          <a:custGeom>
            <a:avLst/>
            <a:gdLst>
              <a:gd name="T0" fmla="*/ 2147483647 w 168"/>
              <a:gd name="T1" fmla="*/ 2147483647 h 280"/>
              <a:gd name="T2" fmla="*/ 2147483647 w 168"/>
              <a:gd name="T3" fmla="*/ 2147483647 h 280"/>
              <a:gd name="T4" fmla="*/ 2147483647 w 168"/>
              <a:gd name="T5" fmla="*/ 2147483647 h 280"/>
              <a:gd name="T6" fmla="*/ 2147483647 w 168"/>
              <a:gd name="T7" fmla="*/ 2147483647 h 280"/>
              <a:gd name="T8" fmla="*/ 2147483647 w 168"/>
              <a:gd name="T9" fmla="*/ 2147483647 h 280"/>
              <a:gd name="T10" fmla="*/ 2147483647 w 168"/>
              <a:gd name="T11" fmla="*/ 2147483647 h 280"/>
              <a:gd name="T12" fmla="*/ 2147483647 w 168"/>
              <a:gd name="T13" fmla="*/ 2147483647 h 280"/>
              <a:gd name="T14" fmla="*/ 2147483647 w 168"/>
              <a:gd name="T15" fmla="*/ 2147483647 h 280"/>
              <a:gd name="T16" fmla="*/ 2147483647 w 168"/>
              <a:gd name="T17" fmla="*/ 2147483647 h 280"/>
              <a:gd name="T18" fmla="*/ 2147483647 w 168"/>
              <a:gd name="T19" fmla="*/ 2147483647 h 280"/>
              <a:gd name="T20" fmla="*/ 2147483647 w 168"/>
              <a:gd name="T21" fmla="*/ 2147483647 h 280"/>
              <a:gd name="T22" fmla="*/ 2147483647 w 168"/>
              <a:gd name="T23" fmla="*/ 2147483647 h 280"/>
              <a:gd name="T24" fmla="*/ 2147483647 w 168"/>
              <a:gd name="T25" fmla="*/ 2147483647 h 280"/>
              <a:gd name="T26" fmla="*/ 2147483647 w 168"/>
              <a:gd name="T27" fmla="*/ 2147483647 h 280"/>
              <a:gd name="T28" fmla="*/ 2147483647 w 168"/>
              <a:gd name="T29" fmla="*/ 2147483647 h 280"/>
              <a:gd name="T30" fmla="*/ 0 w 168"/>
              <a:gd name="T31" fmla="*/ 2147483647 h 280"/>
              <a:gd name="T32" fmla="*/ 0 w 168"/>
              <a:gd name="T33" fmla="*/ 2147483647 h 280"/>
              <a:gd name="T34" fmla="*/ 2147483647 w 168"/>
              <a:gd name="T35" fmla="*/ 2147483647 h 280"/>
              <a:gd name="T36" fmla="*/ 2147483647 w 168"/>
              <a:gd name="T37" fmla="*/ 2147483647 h 280"/>
              <a:gd name="T38" fmla="*/ 2147483647 w 168"/>
              <a:gd name="T39" fmla="*/ 2147483647 h 280"/>
              <a:gd name="T40" fmla="*/ 2147483647 w 168"/>
              <a:gd name="T41" fmla="*/ 2147483647 h 280"/>
              <a:gd name="T42" fmla="*/ 2147483647 w 168"/>
              <a:gd name="T43" fmla="*/ 2147483647 h 280"/>
              <a:gd name="T44" fmla="*/ 2147483647 w 168"/>
              <a:gd name="T45" fmla="*/ 2147483647 h 280"/>
              <a:gd name="T46" fmla="*/ 2147483647 w 168"/>
              <a:gd name="T47" fmla="*/ 2147483647 h 280"/>
              <a:gd name="T48" fmla="*/ 2147483647 w 168"/>
              <a:gd name="T49" fmla="*/ 2147483647 h 280"/>
              <a:gd name="T50" fmla="*/ 2147483647 w 168"/>
              <a:gd name="T51" fmla="*/ 2147483647 h 280"/>
              <a:gd name="T52" fmla="*/ 2147483647 w 168"/>
              <a:gd name="T53" fmla="*/ 2147483647 h 280"/>
              <a:gd name="T54" fmla="*/ 2147483647 w 168"/>
              <a:gd name="T55" fmla="*/ 2147483647 h 280"/>
              <a:gd name="T56" fmla="*/ 2147483647 w 168"/>
              <a:gd name="T57" fmla="*/ 2147483647 h 280"/>
              <a:gd name="T58" fmla="*/ 2147483647 w 168"/>
              <a:gd name="T59" fmla="*/ 2147483647 h 280"/>
              <a:gd name="T60" fmla="*/ 2147483647 w 168"/>
              <a:gd name="T61" fmla="*/ 2147483647 h 280"/>
              <a:gd name="T62" fmla="*/ 2147483647 w 168"/>
              <a:gd name="T63" fmla="*/ 2147483647 h 280"/>
              <a:gd name="T64" fmla="*/ 2147483647 w 168"/>
              <a:gd name="T65" fmla="*/ 2147483647 h 280"/>
              <a:gd name="T66" fmla="*/ 2147483647 w 168"/>
              <a:gd name="T67" fmla="*/ 2147483647 h 280"/>
              <a:gd name="T68" fmla="*/ 2147483647 w 168"/>
              <a:gd name="T69" fmla="*/ 2147483647 h 280"/>
              <a:gd name="T70" fmla="*/ 2147483647 w 168"/>
              <a:gd name="T71" fmla="*/ 2147483647 h 280"/>
              <a:gd name="T72" fmla="*/ 2147483647 w 168"/>
              <a:gd name="T73" fmla="*/ 2147483647 h 280"/>
              <a:gd name="T74" fmla="*/ 2147483647 w 168"/>
              <a:gd name="T75" fmla="*/ 2147483647 h 280"/>
              <a:gd name="T76" fmla="*/ 2147483647 w 168"/>
              <a:gd name="T77" fmla="*/ 2147483647 h 280"/>
              <a:gd name="T78" fmla="*/ 2147483647 w 168"/>
              <a:gd name="T79" fmla="*/ 2147483647 h 280"/>
              <a:gd name="T80" fmla="*/ 2147483647 w 168"/>
              <a:gd name="T81" fmla="*/ 2147483647 h 280"/>
              <a:gd name="T82" fmla="*/ 2147483647 w 168"/>
              <a:gd name="T83" fmla="*/ 2147483647 h 280"/>
              <a:gd name="T84" fmla="*/ 2147483647 w 168"/>
              <a:gd name="T85" fmla="*/ 2147483647 h 280"/>
              <a:gd name="T86" fmla="*/ 2147483647 w 168"/>
              <a:gd name="T87" fmla="*/ 2147483647 h 280"/>
              <a:gd name="T88" fmla="*/ 2147483647 w 168"/>
              <a:gd name="T89" fmla="*/ 2147483647 h 280"/>
              <a:gd name="T90" fmla="*/ 2147483647 w 168"/>
              <a:gd name="T91" fmla="*/ 2147483647 h 280"/>
              <a:gd name="T92" fmla="*/ 2147483647 w 168"/>
              <a:gd name="T93" fmla="*/ 2147483647 h 280"/>
              <a:gd name="T94" fmla="*/ 2147483647 w 168"/>
              <a:gd name="T95" fmla="*/ 2147483647 h 280"/>
              <a:gd name="T96" fmla="*/ 2147483647 w 168"/>
              <a:gd name="T97" fmla="*/ 2147483647 h 280"/>
              <a:gd name="T98" fmla="*/ 2147483647 w 168"/>
              <a:gd name="T99" fmla="*/ 2147483647 h 280"/>
              <a:gd name="T100" fmla="*/ 2147483647 w 168"/>
              <a:gd name="T101" fmla="*/ 2147483647 h 280"/>
              <a:gd name="T102" fmla="*/ 2147483647 w 168"/>
              <a:gd name="T103" fmla="*/ 2147483647 h 280"/>
              <a:gd name="T104" fmla="*/ 2147483647 w 168"/>
              <a:gd name="T105" fmla="*/ 0 h 280"/>
              <a:gd name="T106" fmla="*/ 2147483647 w 168"/>
              <a:gd name="T107" fmla="*/ 0 h 280"/>
              <a:gd name="T108" fmla="*/ 2147483647 w 168"/>
              <a:gd name="T109" fmla="*/ 2147483647 h 280"/>
              <a:gd name="T110" fmla="*/ 2147483647 w 168"/>
              <a:gd name="T111" fmla="*/ 0 h 280"/>
              <a:gd name="T112" fmla="*/ 2147483647 w 168"/>
              <a:gd name="T113" fmla="*/ 2147483647 h 28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68"/>
              <a:gd name="T172" fmla="*/ 0 h 280"/>
              <a:gd name="T173" fmla="*/ 168 w 168"/>
              <a:gd name="T174" fmla="*/ 280 h 28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68" h="280">
                <a:moveTo>
                  <a:pt x="104" y="24"/>
                </a:moveTo>
                <a:lnTo>
                  <a:pt x="88" y="56"/>
                </a:lnTo>
                <a:lnTo>
                  <a:pt x="80" y="80"/>
                </a:lnTo>
                <a:lnTo>
                  <a:pt x="88" y="104"/>
                </a:lnTo>
                <a:lnTo>
                  <a:pt x="88" y="128"/>
                </a:lnTo>
                <a:lnTo>
                  <a:pt x="96" y="152"/>
                </a:lnTo>
                <a:lnTo>
                  <a:pt x="88" y="160"/>
                </a:lnTo>
                <a:lnTo>
                  <a:pt x="80" y="184"/>
                </a:lnTo>
                <a:lnTo>
                  <a:pt x="80" y="192"/>
                </a:lnTo>
                <a:lnTo>
                  <a:pt x="88" y="208"/>
                </a:lnTo>
                <a:lnTo>
                  <a:pt x="88" y="216"/>
                </a:lnTo>
                <a:lnTo>
                  <a:pt x="64" y="208"/>
                </a:lnTo>
                <a:lnTo>
                  <a:pt x="40" y="192"/>
                </a:lnTo>
                <a:lnTo>
                  <a:pt x="24" y="192"/>
                </a:lnTo>
                <a:lnTo>
                  <a:pt x="24" y="208"/>
                </a:lnTo>
                <a:lnTo>
                  <a:pt x="0" y="216"/>
                </a:lnTo>
                <a:lnTo>
                  <a:pt x="0" y="256"/>
                </a:lnTo>
                <a:lnTo>
                  <a:pt x="8" y="272"/>
                </a:lnTo>
                <a:lnTo>
                  <a:pt x="24" y="272"/>
                </a:lnTo>
                <a:lnTo>
                  <a:pt x="32" y="280"/>
                </a:lnTo>
                <a:lnTo>
                  <a:pt x="24" y="280"/>
                </a:lnTo>
                <a:lnTo>
                  <a:pt x="32" y="280"/>
                </a:lnTo>
                <a:lnTo>
                  <a:pt x="40" y="280"/>
                </a:lnTo>
                <a:lnTo>
                  <a:pt x="56" y="280"/>
                </a:lnTo>
                <a:lnTo>
                  <a:pt x="72" y="272"/>
                </a:lnTo>
                <a:lnTo>
                  <a:pt x="88" y="256"/>
                </a:lnTo>
                <a:lnTo>
                  <a:pt x="96" y="248"/>
                </a:lnTo>
                <a:lnTo>
                  <a:pt x="128" y="232"/>
                </a:lnTo>
                <a:lnTo>
                  <a:pt x="144" y="240"/>
                </a:lnTo>
                <a:lnTo>
                  <a:pt x="152" y="248"/>
                </a:lnTo>
                <a:lnTo>
                  <a:pt x="160" y="256"/>
                </a:lnTo>
                <a:lnTo>
                  <a:pt x="168" y="248"/>
                </a:lnTo>
                <a:lnTo>
                  <a:pt x="168" y="240"/>
                </a:lnTo>
                <a:lnTo>
                  <a:pt x="160" y="216"/>
                </a:lnTo>
                <a:lnTo>
                  <a:pt x="160" y="200"/>
                </a:lnTo>
                <a:lnTo>
                  <a:pt x="152" y="176"/>
                </a:lnTo>
                <a:lnTo>
                  <a:pt x="152" y="168"/>
                </a:lnTo>
                <a:lnTo>
                  <a:pt x="128" y="168"/>
                </a:lnTo>
                <a:lnTo>
                  <a:pt x="112" y="160"/>
                </a:lnTo>
                <a:lnTo>
                  <a:pt x="104" y="136"/>
                </a:lnTo>
                <a:lnTo>
                  <a:pt x="96" y="104"/>
                </a:lnTo>
                <a:lnTo>
                  <a:pt x="104" y="96"/>
                </a:lnTo>
                <a:lnTo>
                  <a:pt x="96" y="64"/>
                </a:lnTo>
                <a:lnTo>
                  <a:pt x="120" y="64"/>
                </a:lnTo>
                <a:lnTo>
                  <a:pt x="128" y="80"/>
                </a:lnTo>
                <a:lnTo>
                  <a:pt x="144" y="80"/>
                </a:lnTo>
                <a:lnTo>
                  <a:pt x="144" y="72"/>
                </a:lnTo>
                <a:lnTo>
                  <a:pt x="144" y="64"/>
                </a:lnTo>
                <a:lnTo>
                  <a:pt x="152" y="64"/>
                </a:lnTo>
                <a:lnTo>
                  <a:pt x="144" y="40"/>
                </a:lnTo>
                <a:lnTo>
                  <a:pt x="152" y="24"/>
                </a:lnTo>
                <a:lnTo>
                  <a:pt x="152" y="8"/>
                </a:lnTo>
                <a:lnTo>
                  <a:pt x="144" y="0"/>
                </a:lnTo>
                <a:lnTo>
                  <a:pt x="136" y="0"/>
                </a:lnTo>
                <a:lnTo>
                  <a:pt x="112" y="8"/>
                </a:lnTo>
                <a:lnTo>
                  <a:pt x="104" y="0"/>
                </a:lnTo>
                <a:lnTo>
                  <a:pt x="104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1" name="Freeform 749"/>
          <p:cNvSpPr>
            <a:spLocks/>
          </p:cNvSpPr>
          <p:nvPr/>
        </p:nvSpPr>
        <p:spPr bwMode="auto">
          <a:xfrm>
            <a:off x="3923539" y="3784905"/>
            <a:ext cx="132939" cy="99989"/>
          </a:xfrm>
          <a:custGeom>
            <a:avLst/>
            <a:gdLst>
              <a:gd name="T0" fmla="*/ 2147483647 w 96"/>
              <a:gd name="T1" fmla="*/ 2147483647 h 72"/>
              <a:gd name="T2" fmla="*/ 2147483647 w 96"/>
              <a:gd name="T3" fmla="*/ 2147483647 h 72"/>
              <a:gd name="T4" fmla="*/ 2147483647 w 96"/>
              <a:gd name="T5" fmla="*/ 2147483647 h 72"/>
              <a:gd name="T6" fmla="*/ 2147483647 w 96"/>
              <a:gd name="T7" fmla="*/ 2147483647 h 72"/>
              <a:gd name="T8" fmla="*/ 2147483647 w 96"/>
              <a:gd name="T9" fmla="*/ 2147483647 h 72"/>
              <a:gd name="T10" fmla="*/ 2147483647 w 96"/>
              <a:gd name="T11" fmla="*/ 2147483647 h 72"/>
              <a:gd name="T12" fmla="*/ 2147483647 w 96"/>
              <a:gd name="T13" fmla="*/ 0 h 72"/>
              <a:gd name="T14" fmla="*/ 2147483647 w 96"/>
              <a:gd name="T15" fmla="*/ 0 h 72"/>
              <a:gd name="T16" fmla="*/ 2147483647 w 96"/>
              <a:gd name="T17" fmla="*/ 2147483647 h 72"/>
              <a:gd name="T18" fmla="*/ 2147483647 w 96"/>
              <a:gd name="T19" fmla="*/ 2147483647 h 72"/>
              <a:gd name="T20" fmla="*/ 0 w 96"/>
              <a:gd name="T21" fmla="*/ 2147483647 h 72"/>
              <a:gd name="T22" fmla="*/ 0 w 96"/>
              <a:gd name="T23" fmla="*/ 2147483647 h 72"/>
              <a:gd name="T24" fmla="*/ 0 w 96"/>
              <a:gd name="T25" fmla="*/ 2147483647 h 72"/>
              <a:gd name="T26" fmla="*/ 0 w 96"/>
              <a:gd name="T27" fmla="*/ 2147483647 h 72"/>
              <a:gd name="T28" fmla="*/ 2147483647 w 96"/>
              <a:gd name="T29" fmla="*/ 2147483647 h 72"/>
              <a:gd name="T30" fmla="*/ 2147483647 w 96"/>
              <a:gd name="T31" fmla="*/ 2147483647 h 72"/>
              <a:gd name="T32" fmla="*/ 2147483647 w 96"/>
              <a:gd name="T33" fmla="*/ 2147483647 h 72"/>
              <a:gd name="T34" fmla="*/ 2147483647 w 96"/>
              <a:gd name="T35" fmla="*/ 2147483647 h 72"/>
              <a:gd name="T36" fmla="*/ 2147483647 w 96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6"/>
              <a:gd name="T58" fmla="*/ 0 h 72"/>
              <a:gd name="T59" fmla="*/ 96 w 96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6" h="72">
                <a:moveTo>
                  <a:pt x="72" y="56"/>
                </a:moveTo>
                <a:lnTo>
                  <a:pt x="80" y="56"/>
                </a:lnTo>
                <a:lnTo>
                  <a:pt x="88" y="40"/>
                </a:lnTo>
                <a:lnTo>
                  <a:pt x="96" y="32"/>
                </a:lnTo>
                <a:lnTo>
                  <a:pt x="88" y="32"/>
                </a:lnTo>
                <a:lnTo>
                  <a:pt x="72" y="16"/>
                </a:ln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16" y="32"/>
                </a:lnTo>
                <a:lnTo>
                  <a:pt x="0" y="48"/>
                </a:lnTo>
                <a:lnTo>
                  <a:pt x="0" y="56"/>
                </a:lnTo>
                <a:lnTo>
                  <a:pt x="0" y="64"/>
                </a:lnTo>
                <a:lnTo>
                  <a:pt x="0" y="72"/>
                </a:lnTo>
                <a:lnTo>
                  <a:pt x="24" y="72"/>
                </a:lnTo>
                <a:lnTo>
                  <a:pt x="24" y="56"/>
                </a:lnTo>
                <a:lnTo>
                  <a:pt x="48" y="56"/>
                </a:lnTo>
                <a:lnTo>
                  <a:pt x="64" y="56"/>
                </a:lnTo>
                <a:lnTo>
                  <a:pt x="72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2" name="Freeform 750"/>
          <p:cNvSpPr>
            <a:spLocks/>
          </p:cNvSpPr>
          <p:nvPr/>
        </p:nvSpPr>
        <p:spPr bwMode="auto">
          <a:xfrm>
            <a:off x="4349629" y="4373478"/>
            <a:ext cx="165891" cy="167028"/>
          </a:xfrm>
          <a:custGeom>
            <a:avLst/>
            <a:gdLst>
              <a:gd name="T0" fmla="*/ 2147483647 w 120"/>
              <a:gd name="T1" fmla="*/ 2147483647 h 120"/>
              <a:gd name="T2" fmla="*/ 2147483647 w 120"/>
              <a:gd name="T3" fmla="*/ 2147483647 h 120"/>
              <a:gd name="T4" fmla="*/ 2147483647 w 120"/>
              <a:gd name="T5" fmla="*/ 2147483647 h 120"/>
              <a:gd name="T6" fmla="*/ 2147483647 w 120"/>
              <a:gd name="T7" fmla="*/ 0 h 120"/>
              <a:gd name="T8" fmla="*/ 2147483647 w 120"/>
              <a:gd name="T9" fmla="*/ 0 h 120"/>
              <a:gd name="T10" fmla="*/ 2147483647 w 120"/>
              <a:gd name="T11" fmla="*/ 2147483647 h 120"/>
              <a:gd name="T12" fmla="*/ 2147483647 w 120"/>
              <a:gd name="T13" fmla="*/ 0 h 120"/>
              <a:gd name="T14" fmla="*/ 2147483647 w 120"/>
              <a:gd name="T15" fmla="*/ 0 h 120"/>
              <a:gd name="T16" fmla="*/ 2147483647 w 120"/>
              <a:gd name="T17" fmla="*/ 0 h 120"/>
              <a:gd name="T18" fmla="*/ 2147483647 w 120"/>
              <a:gd name="T19" fmla="*/ 2147483647 h 120"/>
              <a:gd name="T20" fmla="*/ 2147483647 w 120"/>
              <a:gd name="T21" fmla="*/ 2147483647 h 120"/>
              <a:gd name="T22" fmla="*/ 0 w 120"/>
              <a:gd name="T23" fmla="*/ 2147483647 h 120"/>
              <a:gd name="T24" fmla="*/ 0 w 120"/>
              <a:gd name="T25" fmla="*/ 2147483647 h 120"/>
              <a:gd name="T26" fmla="*/ 2147483647 w 120"/>
              <a:gd name="T27" fmla="*/ 2147483647 h 120"/>
              <a:gd name="T28" fmla="*/ 2147483647 w 120"/>
              <a:gd name="T29" fmla="*/ 2147483647 h 120"/>
              <a:gd name="T30" fmla="*/ 2147483647 w 120"/>
              <a:gd name="T31" fmla="*/ 2147483647 h 120"/>
              <a:gd name="T32" fmla="*/ 2147483647 w 120"/>
              <a:gd name="T33" fmla="*/ 2147483647 h 120"/>
              <a:gd name="T34" fmla="*/ 2147483647 w 120"/>
              <a:gd name="T35" fmla="*/ 2147483647 h 120"/>
              <a:gd name="T36" fmla="*/ 2147483647 w 120"/>
              <a:gd name="T37" fmla="*/ 2147483647 h 120"/>
              <a:gd name="T38" fmla="*/ 2147483647 w 120"/>
              <a:gd name="T39" fmla="*/ 2147483647 h 120"/>
              <a:gd name="T40" fmla="*/ 2147483647 w 120"/>
              <a:gd name="T41" fmla="*/ 2147483647 h 120"/>
              <a:gd name="T42" fmla="*/ 2147483647 w 120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0"/>
              <a:gd name="T67" fmla="*/ 0 h 120"/>
              <a:gd name="T68" fmla="*/ 120 w 120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0" h="120">
                <a:moveTo>
                  <a:pt x="96" y="32"/>
                </a:moveTo>
                <a:lnTo>
                  <a:pt x="88" y="32"/>
                </a:lnTo>
                <a:lnTo>
                  <a:pt x="80" y="16"/>
                </a:lnTo>
                <a:lnTo>
                  <a:pt x="72" y="0"/>
                </a:lnTo>
                <a:lnTo>
                  <a:pt x="64" y="0"/>
                </a:lnTo>
                <a:lnTo>
                  <a:pt x="56" y="8"/>
                </a:lnTo>
                <a:lnTo>
                  <a:pt x="64" y="0"/>
                </a:lnTo>
                <a:lnTo>
                  <a:pt x="56" y="0"/>
                </a:lnTo>
                <a:lnTo>
                  <a:pt x="48" y="0"/>
                </a:lnTo>
                <a:lnTo>
                  <a:pt x="16" y="8"/>
                </a:lnTo>
                <a:lnTo>
                  <a:pt x="8" y="56"/>
                </a:lnTo>
                <a:lnTo>
                  <a:pt x="0" y="56"/>
                </a:lnTo>
                <a:lnTo>
                  <a:pt x="0" y="96"/>
                </a:lnTo>
                <a:lnTo>
                  <a:pt x="8" y="112"/>
                </a:lnTo>
                <a:lnTo>
                  <a:pt x="16" y="120"/>
                </a:lnTo>
                <a:lnTo>
                  <a:pt x="24" y="120"/>
                </a:lnTo>
                <a:lnTo>
                  <a:pt x="48" y="104"/>
                </a:lnTo>
                <a:lnTo>
                  <a:pt x="64" y="104"/>
                </a:lnTo>
                <a:lnTo>
                  <a:pt x="96" y="80"/>
                </a:lnTo>
                <a:lnTo>
                  <a:pt x="120" y="56"/>
                </a:lnTo>
                <a:lnTo>
                  <a:pt x="104" y="48"/>
                </a:lnTo>
                <a:lnTo>
                  <a:pt x="96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3" name="Freeform 751"/>
          <p:cNvSpPr>
            <a:spLocks/>
          </p:cNvSpPr>
          <p:nvPr/>
        </p:nvSpPr>
        <p:spPr bwMode="auto">
          <a:xfrm>
            <a:off x="3923539" y="3784905"/>
            <a:ext cx="132939" cy="99989"/>
          </a:xfrm>
          <a:custGeom>
            <a:avLst/>
            <a:gdLst>
              <a:gd name="T0" fmla="*/ 2147483647 w 96"/>
              <a:gd name="T1" fmla="*/ 2147483647 h 72"/>
              <a:gd name="T2" fmla="*/ 2147483647 w 96"/>
              <a:gd name="T3" fmla="*/ 2147483647 h 72"/>
              <a:gd name="T4" fmla="*/ 2147483647 w 96"/>
              <a:gd name="T5" fmla="*/ 2147483647 h 72"/>
              <a:gd name="T6" fmla="*/ 2147483647 w 96"/>
              <a:gd name="T7" fmla="*/ 2147483647 h 72"/>
              <a:gd name="T8" fmla="*/ 2147483647 w 96"/>
              <a:gd name="T9" fmla="*/ 2147483647 h 72"/>
              <a:gd name="T10" fmla="*/ 2147483647 w 96"/>
              <a:gd name="T11" fmla="*/ 2147483647 h 72"/>
              <a:gd name="T12" fmla="*/ 2147483647 w 96"/>
              <a:gd name="T13" fmla="*/ 0 h 72"/>
              <a:gd name="T14" fmla="*/ 2147483647 w 96"/>
              <a:gd name="T15" fmla="*/ 0 h 72"/>
              <a:gd name="T16" fmla="*/ 2147483647 w 96"/>
              <a:gd name="T17" fmla="*/ 2147483647 h 72"/>
              <a:gd name="T18" fmla="*/ 2147483647 w 96"/>
              <a:gd name="T19" fmla="*/ 2147483647 h 72"/>
              <a:gd name="T20" fmla="*/ 0 w 96"/>
              <a:gd name="T21" fmla="*/ 2147483647 h 72"/>
              <a:gd name="T22" fmla="*/ 0 w 96"/>
              <a:gd name="T23" fmla="*/ 2147483647 h 72"/>
              <a:gd name="T24" fmla="*/ 0 w 96"/>
              <a:gd name="T25" fmla="*/ 2147483647 h 72"/>
              <a:gd name="T26" fmla="*/ 0 w 96"/>
              <a:gd name="T27" fmla="*/ 2147483647 h 72"/>
              <a:gd name="T28" fmla="*/ 2147483647 w 96"/>
              <a:gd name="T29" fmla="*/ 2147483647 h 72"/>
              <a:gd name="T30" fmla="*/ 2147483647 w 96"/>
              <a:gd name="T31" fmla="*/ 2147483647 h 72"/>
              <a:gd name="T32" fmla="*/ 2147483647 w 96"/>
              <a:gd name="T33" fmla="*/ 2147483647 h 72"/>
              <a:gd name="T34" fmla="*/ 2147483647 w 96"/>
              <a:gd name="T35" fmla="*/ 2147483647 h 72"/>
              <a:gd name="T36" fmla="*/ 2147483647 w 96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6"/>
              <a:gd name="T58" fmla="*/ 0 h 72"/>
              <a:gd name="T59" fmla="*/ 96 w 96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6" h="72">
                <a:moveTo>
                  <a:pt x="72" y="56"/>
                </a:moveTo>
                <a:lnTo>
                  <a:pt x="80" y="56"/>
                </a:lnTo>
                <a:lnTo>
                  <a:pt x="88" y="40"/>
                </a:lnTo>
                <a:lnTo>
                  <a:pt x="96" y="32"/>
                </a:lnTo>
                <a:lnTo>
                  <a:pt x="88" y="32"/>
                </a:lnTo>
                <a:lnTo>
                  <a:pt x="72" y="16"/>
                </a:ln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16" y="32"/>
                </a:lnTo>
                <a:lnTo>
                  <a:pt x="0" y="48"/>
                </a:lnTo>
                <a:lnTo>
                  <a:pt x="0" y="56"/>
                </a:lnTo>
                <a:lnTo>
                  <a:pt x="0" y="64"/>
                </a:lnTo>
                <a:lnTo>
                  <a:pt x="0" y="72"/>
                </a:lnTo>
                <a:lnTo>
                  <a:pt x="24" y="72"/>
                </a:lnTo>
                <a:lnTo>
                  <a:pt x="24" y="56"/>
                </a:lnTo>
                <a:lnTo>
                  <a:pt x="48" y="56"/>
                </a:lnTo>
                <a:lnTo>
                  <a:pt x="64" y="56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4" name="Freeform 752"/>
          <p:cNvSpPr>
            <a:spLocks/>
          </p:cNvSpPr>
          <p:nvPr/>
        </p:nvSpPr>
        <p:spPr bwMode="auto">
          <a:xfrm>
            <a:off x="3923539" y="3784905"/>
            <a:ext cx="132939" cy="99989"/>
          </a:xfrm>
          <a:custGeom>
            <a:avLst/>
            <a:gdLst>
              <a:gd name="T0" fmla="*/ 2147483647 w 96"/>
              <a:gd name="T1" fmla="*/ 2147483647 h 72"/>
              <a:gd name="T2" fmla="*/ 2147483647 w 96"/>
              <a:gd name="T3" fmla="*/ 2147483647 h 72"/>
              <a:gd name="T4" fmla="*/ 2147483647 w 96"/>
              <a:gd name="T5" fmla="*/ 2147483647 h 72"/>
              <a:gd name="T6" fmla="*/ 2147483647 w 96"/>
              <a:gd name="T7" fmla="*/ 2147483647 h 72"/>
              <a:gd name="T8" fmla="*/ 2147483647 w 96"/>
              <a:gd name="T9" fmla="*/ 2147483647 h 72"/>
              <a:gd name="T10" fmla="*/ 2147483647 w 96"/>
              <a:gd name="T11" fmla="*/ 2147483647 h 72"/>
              <a:gd name="T12" fmla="*/ 2147483647 w 96"/>
              <a:gd name="T13" fmla="*/ 0 h 72"/>
              <a:gd name="T14" fmla="*/ 2147483647 w 96"/>
              <a:gd name="T15" fmla="*/ 0 h 72"/>
              <a:gd name="T16" fmla="*/ 2147483647 w 96"/>
              <a:gd name="T17" fmla="*/ 2147483647 h 72"/>
              <a:gd name="T18" fmla="*/ 2147483647 w 96"/>
              <a:gd name="T19" fmla="*/ 2147483647 h 72"/>
              <a:gd name="T20" fmla="*/ 0 w 96"/>
              <a:gd name="T21" fmla="*/ 2147483647 h 72"/>
              <a:gd name="T22" fmla="*/ 0 w 96"/>
              <a:gd name="T23" fmla="*/ 2147483647 h 72"/>
              <a:gd name="T24" fmla="*/ 0 w 96"/>
              <a:gd name="T25" fmla="*/ 2147483647 h 72"/>
              <a:gd name="T26" fmla="*/ 0 w 96"/>
              <a:gd name="T27" fmla="*/ 2147483647 h 72"/>
              <a:gd name="T28" fmla="*/ 2147483647 w 96"/>
              <a:gd name="T29" fmla="*/ 2147483647 h 72"/>
              <a:gd name="T30" fmla="*/ 2147483647 w 96"/>
              <a:gd name="T31" fmla="*/ 2147483647 h 72"/>
              <a:gd name="T32" fmla="*/ 2147483647 w 96"/>
              <a:gd name="T33" fmla="*/ 2147483647 h 72"/>
              <a:gd name="T34" fmla="*/ 2147483647 w 96"/>
              <a:gd name="T35" fmla="*/ 2147483647 h 72"/>
              <a:gd name="T36" fmla="*/ 2147483647 w 96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6"/>
              <a:gd name="T58" fmla="*/ 0 h 72"/>
              <a:gd name="T59" fmla="*/ 96 w 96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6" h="72">
                <a:moveTo>
                  <a:pt x="72" y="56"/>
                </a:moveTo>
                <a:lnTo>
                  <a:pt x="80" y="56"/>
                </a:lnTo>
                <a:lnTo>
                  <a:pt x="88" y="40"/>
                </a:lnTo>
                <a:lnTo>
                  <a:pt x="96" y="32"/>
                </a:lnTo>
                <a:lnTo>
                  <a:pt x="88" y="32"/>
                </a:lnTo>
                <a:lnTo>
                  <a:pt x="72" y="16"/>
                </a:ln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16" y="32"/>
                </a:lnTo>
                <a:lnTo>
                  <a:pt x="0" y="48"/>
                </a:lnTo>
                <a:lnTo>
                  <a:pt x="0" y="56"/>
                </a:lnTo>
                <a:lnTo>
                  <a:pt x="0" y="64"/>
                </a:lnTo>
                <a:lnTo>
                  <a:pt x="0" y="72"/>
                </a:lnTo>
                <a:lnTo>
                  <a:pt x="24" y="72"/>
                </a:lnTo>
                <a:lnTo>
                  <a:pt x="24" y="56"/>
                </a:lnTo>
                <a:lnTo>
                  <a:pt x="48" y="56"/>
                </a:lnTo>
                <a:lnTo>
                  <a:pt x="64" y="56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5" name="Freeform 753"/>
          <p:cNvSpPr>
            <a:spLocks/>
          </p:cNvSpPr>
          <p:nvPr/>
        </p:nvSpPr>
        <p:spPr bwMode="auto">
          <a:xfrm>
            <a:off x="4012166" y="3862169"/>
            <a:ext cx="11362" cy="1137"/>
          </a:xfrm>
          <a:custGeom>
            <a:avLst/>
            <a:gdLst>
              <a:gd name="T0" fmla="*/ 0 w 8"/>
              <a:gd name="T1" fmla="*/ 0 h 1943"/>
              <a:gd name="T2" fmla="*/ 2147483647 w 8"/>
              <a:gd name="T3" fmla="*/ 0 h 1943"/>
              <a:gd name="T4" fmla="*/ 0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6" name="Freeform 754"/>
          <p:cNvSpPr>
            <a:spLocks/>
          </p:cNvSpPr>
          <p:nvPr/>
        </p:nvSpPr>
        <p:spPr bwMode="auto">
          <a:xfrm>
            <a:off x="4012166" y="3862169"/>
            <a:ext cx="11362" cy="1137"/>
          </a:xfrm>
          <a:custGeom>
            <a:avLst/>
            <a:gdLst>
              <a:gd name="T0" fmla="*/ 0 w 8"/>
              <a:gd name="T1" fmla="*/ 0 h 1943"/>
              <a:gd name="T2" fmla="*/ 0 w 8"/>
              <a:gd name="T3" fmla="*/ 0 h 1943"/>
              <a:gd name="T4" fmla="*/ 2147483647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7" name="Freeform 755"/>
          <p:cNvSpPr>
            <a:spLocks/>
          </p:cNvSpPr>
          <p:nvPr/>
        </p:nvSpPr>
        <p:spPr bwMode="auto">
          <a:xfrm>
            <a:off x="4012166" y="3862169"/>
            <a:ext cx="11362" cy="1137"/>
          </a:xfrm>
          <a:custGeom>
            <a:avLst/>
            <a:gdLst>
              <a:gd name="T0" fmla="*/ 0 w 8"/>
              <a:gd name="T1" fmla="*/ 0 h 1943"/>
              <a:gd name="T2" fmla="*/ 0 w 8"/>
              <a:gd name="T3" fmla="*/ 0 h 1943"/>
              <a:gd name="T4" fmla="*/ 2147483647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8" name="Freeform 756"/>
          <p:cNvSpPr>
            <a:spLocks/>
          </p:cNvSpPr>
          <p:nvPr/>
        </p:nvSpPr>
        <p:spPr bwMode="auto">
          <a:xfrm>
            <a:off x="3956490" y="3862169"/>
            <a:ext cx="67039" cy="99989"/>
          </a:xfrm>
          <a:custGeom>
            <a:avLst/>
            <a:gdLst>
              <a:gd name="T0" fmla="*/ 2147483647 w 48"/>
              <a:gd name="T1" fmla="*/ 2147483647 h 72"/>
              <a:gd name="T2" fmla="*/ 2147483647 w 48"/>
              <a:gd name="T3" fmla="*/ 0 h 72"/>
              <a:gd name="T4" fmla="*/ 2147483647 w 48"/>
              <a:gd name="T5" fmla="*/ 0 h 72"/>
              <a:gd name="T6" fmla="*/ 0 w 48"/>
              <a:gd name="T7" fmla="*/ 0 h 72"/>
              <a:gd name="T8" fmla="*/ 0 w 48"/>
              <a:gd name="T9" fmla="*/ 2147483647 h 72"/>
              <a:gd name="T10" fmla="*/ 2147483647 w 48"/>
              <a:gd name="T11" fmla="*/ 2147483647 h 72"/>
              <a:gd name="T12" fmla="*/ 0 w 48"/>
              <a:gd name="T13" fmla="*/ 2147483647 h 72"/>
              <a:gd name="T14" fmla="*/ 0 w 48"/>
              <a:gd name="T15" fmla="*/ 2147483647 h 72"/>
              <a:gd name="T16" fmla="*/ 0 w 48"/>
              <a:gd name="T17" fmla="*/ 2147483647 h 72"/>
              <a:gd name="T18" fmla="*/ 2147483647 w 48"/>
              <a:gd name="T19" fmla="*/ 2147483647 h 72"/>
              <a:gd name="T20" fmla="*/ 2147483647 w 48"/>
              <a:gd name="T21" fmla="*/ 2147483647 h 72"/>
              <a:gd name="T22" fmla="*/ 2147483647 w 48"/>
              <a:gd name="T23" fmla="*/ 2147483647 h 72"/>
              <a:gd name="T24" fmla="*/ 2147483647 w 48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8"/>
              <a:gd name="T40" fmla="*/ 0 h 72"/>
              <a:gd name="T41" fmla="*/ 48 w 48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8" h="72">
                <a:moveTo>
                  <a:pt x="40" y="8"/>
                </a:moveTo>
                <a:lnTo>
                  <a:pt x="40" y="0"/>
                </a:lnTo>
                <a:lnTo>
                  <a:pt x="24" y="0"/>
                </a:lnTo>
                <a:lnTo>
                  <a:pt x="0" y="0"/>
                </a:lnTo>
                <a:lnTo>
                  <a:pt x="0" y="16"/>
                </a:lnTo>
                <a:lnTo>
                  <a:pt x="8" y="32"/>
                </a:lnTo>
                <a:lnTo>
                  <a:pt x="0" y="48"/>
                </a:lnTo>
                <a:lnTo>
                  <a:pt x="0" y="56"/>
                </a:lnTo>
                <a:lnTo>
                  <a:pt x="0" y="72"/>
                </a:lnTo>
                <a:lnTo>
                  <a:pt x="24" y="72"/>
                </a:lnTo>
                <a:lnTo>
                  <a:pt x="48" y="64"/>
                </a:lnTo>
                <a:lnTo>
                  <a:pt x="40" y="24"/>
                </a:lnTo>
                <a:lnTo>
                  <a:pt x="4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9" name="Freeform 757"/>
          <p:cNvSpPr>
            <a:spLocks/>
          </p:cNvSpPr>
          <p:nvPr/>
        </p:nvSpPr>
        <p:spPr bwMode="auto">
          <a:xfrm>
            <a:off x="4056479" y="3795131"/>
            <a:ext cx="212477" cy="189752"/>
          </a:xfrm>
          <a:custGeom>
            <a:avLst/>
            <a:gdLst>
              <a:gd name="T0" fmla="*/ 2147483647 w 153"/>
              <a:gd name="T1" fmla="*/ 2147483647 h 136"/>
              <a:gd name="T2" fmla="*/ 2147483647 w 153"/>
              <a:gd name="T3" fmla="*/ 2147483647 h 136"/>
              <a:gd name="T4" fmla="*/ 2147483647 w 153"/>
              <a:gd name="T5" fmla="*/ 2147483647 h 136"/>
              <a:gd name="T6" fmla="*/ 2147483647 w 153"/>
              <a:gd name="T7" fmla="*/ 2147483647 h 136"/>
              <a:gd name="T8" fmla="*/ 2147483647 w 153"/>
              <a:gd name="T9" fmla="*/ 2147483647 h 136"/>
              <a:gd name="T10" fmla="*/ 2147483647 w 153"/>
              <a:gd name="T11" fmla="*/ 2147483647 h 136"/>
              <a:gd name="T12" fmla="*/ 2147483647 w 153"/>
              <a:gd name="T13" fmla="*/ 2147483647 h 136"/>
              <a:gd name="T14" fmla="*/ 2147483647 w 153"/>
              <a:gd name="T15" fmla="*/ 2147483647 h 136"/>
              <a:gd name="T16" fmla="*/ 2147483647 w 153"/>
              <a:gd name="T17" fmla="*/ 0 h 136"/>
              <a:gd name="T18" fmla="*/ 2147483647 w 153"/>
              <a:gd name="T19" fmla="*/ 2147483647 h 136"/>
              <a:gd name="T20" fmla="*/ 2147483647 w 153"/>
              <a:gd name="T21" fmla="*/ 2147483647 h 136"/>
              <a:gd name="T22" fmla="*/ 2147483647 w 153"/>
              <a:gd name="T23" fmla="*/ 2147483647 h 136"/>
              <a:gd name="T24" fmla="*/ 2147483647 w 153"/>
              <a:gd name="T25" fmla="*/ 2147483647 h 136"/>
              <a:gd name="T26" fmla="*/ 2147483647 w 153"/>
              <a:gd name="T27" fmla="*/ 2147483647 h 136"/>
              <a:gd name="T28" fmla="*/ 2147483647 w 153"/>
              <a:gd name="T29" fmla="*/ 2147483647 h 136"/>
              <a:gd name="T30" fmla="*/ 2147483647 w 153"/>
              <a:gd name="T31" fmla="*/ 2147483647 h 136"/>
              <a:gd name="T32" fmla="*/ 2147483647 w 153"/>
              <a:gd name="T33" fmla="*/ 2147483647 h 136"/>
              <a:gd name="T34" fmla="*/ 2147483647 w 153"/>
              <a:gd name="T35" fmla="*/ 2147483647 h 136"/>
              <a:gd name="T36" fmla="*/ 0 w 153"/>
              <a:gd name="T37" fmla="*/ 2147483647 h 136"/>
              <a:gd name="T38" fmla="*/ 0 w 153"/>
              <a:gd name="T39" fmla="*/ 2147483647 h 136"/>
              <a:gd name="T40" fmla="*/ 2147483647 w 153"/>
              <a:gd name="T41" fmla="*/ 2147483647 h 136"/>
              <a:gd name="T42" fmla="*/ 2147483647 w 153"/>
              <a:gd name="T43" fmla="*/ 2147483647 h 136"/>
              <a:gd name="T44" fmla="*/ 2147483647 w 153"/>
              <a:gd name="T45" fmla="*/ 2147483647 h 136"/>
              <a:gd name="T46" fmla="*/ 2147483647 w 153"/>
              <a:gd name="T47" fmla="*/ 2147483647 h 136"/>
              <a:gd name="T48" fmla="*/ 2147483647 w 153"/>
              <a:gd name="T49" fmla="*/ 2147483647 h 136"/>
              <a:gd name="T50" fmla="*/ 2147483647 w 153"/>
              <a:gd name="T51" fmla="*/ 2147483647 h 1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53"/>
              <a:gd name="T79" fmla="*/ 0 h 136"/>
              <a:gd name="T80" fmla="*/ 153 w 153"/>
              <a:gd name="T81" fmla="*/ 136 h 1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53" h="136">
                <a:moveTo>
                  <a:pt x="81" y="96"/>
                </a:moveTo>
                <a:lnTo>
                  <a:pt x="105" y="104"/>
                </a:lnTo>
                <a:lnTo>
                  <a:pt x="121" y="80"/>
                </a:lnTo>
                <a:lnTo>
                  <a:pt x="137" y="48"/>
                </a:lnTo>
                <a:lnTo>
                  <a:pt x="137" y="32"/>
                </a:lnTo>
                <a:lnTo>
                  <a:pt x="153" y="32"/>
                </a:lnTo>
                <a:lnTo>
                  <a:pt x="153" y="16"/>
                </a:lnTo>
                <a:lnTo>
                  <a:pt x="145" y="16"/>
                </a:lnTo>
                <a:lnTo>
                  <a:pt x="137" y="0"/>
                </a:lnTo>
                <a:lnTo>
                  <a:pt x="121" y="16"/>
                </a:lnTo>
                <a:lnTo>
                  <a:pt x="97" y="16"/>
                </a:lnTo>
                <a:lnTo>
                  <a:pt x="73" y="16"/>
                </a:lnTo>
                <a:lnTo>
                  <a:pt x="57" y="24"/>
                </a:lnTo>
                <a:lnTo>
                  <a:pt x="32" y="16"/>
                </a:lnTo>
                <a:lnTo>
                  <a:pt x="16" y="16"/>
                </a:lnTo>
                <a:lnTo>
                  <a:pt x="8" y="32"/>
                </a:lnTo>
                <a:lnTo>
                  <a:pt x="8" y="40"/>
                </a:lnTo>
                <a:lnTo>
                  <a:pt x="8" y="56"/>
                </a:lnTo>
                <a:lnTo>
                  <a:pt x="0" y="88"/>
                </a:lnTo>
                <a:lnTo>
                  <a:pt x="0" y="104"/>
                </a:lnTo>
                <a:lnTo>
                  <a:pt x="16" y="104"/>
                </a:lnTo>
                <a:lnTo>
                  <a:pt x="32" y="128"/>
                </a:lnTo>
                <a:lnTo>
                  <a:pt x="49" y="128"/>
                </a:lnTo>
                <a:lnTo>
                  <a:pt x="65" y="136"/>
                </a:lnTo>
                <a:lnTo>
                  <a:pt x="73" y="112"/>
                </a:lnTo>
                <a:lnTo>
                  <a:pt x="81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0" name="Freeform 758"/>
          <p:cNvSpPr>
            <a:spLocks/>
          </p:cNvSpPr>
          <p:nvPr/>
        </p:nvSpPr>
        <p:spPr bwMode="auto">
          <a:xfrm>
            <a:off x="4268955" y="3862169"/>
            <a:ext cx="222704" cy="134076"/>
          </a:xfrm>
          <a:custGeom>
            <a:avLst/>
            <a:gdLst>
              <a:gd name="T0" fmla="*/ 2147483647 w 160"/>
              <a:gd name="T1" fmla="*/ 2147483647 h 96"/>
              <a:gd name="T2" fmla="*/ 2147483647 w 160"/>
              <a:gd name="T3" fmla="*/ 2147483647 h 96"/>
              <a:gd name="T4" fmla="*/ 2147483647 w 160"/>
              <a:gd name="T5" fmla="*/ 2147483647 h 96"/>
              <a:gd name="T6" fmla="*/ 2147483647 w 160"/>
              <a:gd name="T7" fmla="*/ 2147483647 h 96"/>
              <a:gd name="T8" fmla="*/ 0 w 160"/>
              <a:gd name="T9" fmla="*/ 2147483647 h 96"/>
              <a:gd name="T10" fmla="*/ 2147483647 w 160"/>
              <a:gd name="T11" fmla="*/ 2147483647 h 96"/>
              <a:gd name="T12" fmla="*/ 2147483647 w 160"/>
              <a:gd name="T13" fmla="*/ 2147483647 h 96"/>
              <a:gd name="T14" fmla="*/ 2147483647 w 160"/>
              <a:gd name="T15" fmla="*/ 2147483647 h 96"/>
              <a:gd name="T16" fmla="*/ 2147483647 w 160"/>
              <a:gd name="T17" fmla="*/ 2147483647 h 96"/>
              <a:gd name="T18" fmla="*/ 2147483647 w 160"/>
              <a:gd name="T19" fmla="*/ 2147483647 h 96"/>
              <a:gd name="T20" fmla="*/ 2147483647 w 160"/>
              <a:gd name="T21" fmla="*/ 2147483647 h 96"/>
              <a:gd name="T22" fmla="*/ 2147483647 w 160"/>
              <a:gd name="T23" fmla="*/ 2147483647 h 96"/>
              <a:gd name="T24" fmla="*/ 2147483647 w 160"/>
              <a:gd name="T25" fmla="*/ 2147483647 h 96"/>
              <a:gd name="T26" fmla="*/ 2147483647 w 160"/>
              <a:gd name="T27" fmla="*/ 2147483647 h 96"/>
              <a:gd name="T28" fmla="*/ 2147483647 w 160"/>
              <a:gd name="T29" fmla="*/ 2147483647 h 96"/>
              <a:gd name="T30" fmla="*/ 2147483647 w 160"/>
              <a:gd name="T31" fmla="*/ 2147483647 h 96"/>
              <a:gd name="T32" fmla="*/ 2147483647 w 160"/>
              <a:gd name="T33" fmla="*/ 2147483647 h 96"/>
              <a:gd name="T34" fmla="*/ 2147483647 w 160"/>
              <a:gd name="T35" fmla="*/ 2147483647 h 96"/>
              <a:gd name="T36" fmla="*/ 2147483647 w 160"/>
              <a:gd name="T37" fmla="*/ 0 h 96"/>
              <a:gd name="T38" fmla="*/ 2147483647 w 160"/>
              <a:gd name="T39" fmla="*/ 2147483647 h 96"/>
              <a:gd name="T40" fmla="*/ 2147483647 w 160"/>
              <a:gd name="T41" fmla="*/ 2147483647 h 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0"/>
              <a:gd name="T64" fmla="*/ 0 h 96"/>
              <a:gd name="T65" fmla="*/ 160 w 160"/>
              <a:gd name="T66" fmla="*/ 96 h 9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0" h="96">
                <a:moveTo>
                  <a:pt x="48" y="24"/>
                </a:moveTo>
                <a:lnTo>
                  <a:pt x="48" y="32"/>
                </a:lnTo>
                <a:lnTo>
                  <a:pt x="24" y="40"/>
                </a:lnTo>
                <a:lnTo>
                  <a:pt x="8" y="48"/>
                </a:lnTo>
                <a:lnTo>
                  <a:pt x="0" y="72"/>
                </a:lnTo>
                <a:lnTo>
                  <a:pt x="8" y="88"/>
                </a:lnTo>
                <a:lnTo>
                  <a:pt x="8" y="96"/>
                </a:lnTo>
                <a:lnTo>
                  <a:pt x="24" y="88"/>
                </a:lnTo>
                <a:lnTo>
                  <a:pt x="40" y="88"/>
                </a:lnTo>
                <a:lnTo>
                  <a:pt x="48" y="96"/>
                </a:lnTo>
                <a:lnTo>
                  <a:pt x="48" y="80"/>
                </a:lnTo>
                <a:lnTo>
                  <a:pt x="72" y="72"/>
                </a:lnTo>
                <a:lnTo>
                  <a:pt x="96" y="80"/>
                </a:lnTo>
                <a:lnTo>
                  <a:pt x="128" y="72"/>
                </a:lnTo>
                <a:lnTo>
                  <a:pt x="160" y="72"/>
                </a:lnTo>
                <a:lnTo>
                  <a:pt x="136" y="48"/>
                </a:lnTo>
                <a:lnTo>
                  <a:pt x="120" y="40"/>
                </a:lnTo>
                <a:lnTo>
                  <a:pt x="112" y="16"/>
                </a:lnTo>
                <a:lnTo>
                  <a:pt x="104" y="0"/>
                </a:lnTo>
                <a:lnTo>
                  <a:pt x="72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1" name="Freeform 759"/>
          <p:cNvSpPr>
            <a:spLocks/>
          </p:cNvSpPr>
          <p:nvPr/>
        </p:nvSpPr>
        <p:spPr bwMode="auto">
          <a:xfrm>
            <a:off x="4056479" y="3795131"/>
            <a:ext cx="212477" cy="189752"/>
          </a:xfrm>
          <a:custGeom>
            <a:avLst/>
            <a:gdLst>
              <a:gd name="T0" fmla="*/ 2147483647 w 153"/>
              <a:gd name="T1" fmla="*/ 2147483647 h 136"/>
              <a:gd name="T2" fmla="*/ 2147483647 w 153"/>
              <a:gd name="T3" fmla="*/ 2147483647 h 136"/>
              <a:gd name="T4" fmla="*/ 2147483647 w 153"/>
              <a:gd name="T5" fmla="*/ 2147483647 h 136"/>
              <a:gd name="T6" fmla="*/ 2147483647 w 153"/>
              <a:gd name="T7" fmla="*/ 2147483647 h 136"/>
              <a:gd name="T8" fmla="*/ 2147483647 w 153"/>
              <a:gd name="T9" fmla="*/ 2147483647 h 136"/>
              <a:gd name="T10" fmla="*/ 2147483647 w 153"/>
              <a:gd name="T11" fmla="*/ 2147483647 h 136"/>
              <a:gd name="T12" fmla="*/ 2147483647 w 153"/>
              <a:gd name="T13" fmla="*/ 2147483647 h 136"/>
              <a:gd name="T14" fmla="*/ 2147483647 w 153"/>
              <a:gd name="T15" fmla="*/ 2147483647 h 136"/>
              <a:gd name="T16" fmla="*/ 2147483647 w 153"/>
              <a:gd name="T17" fmla="*/ 0 h 136"/>
              <a:gd name="T18" fmla="*/ 2147483647 w 153"/>
              <a:gd name="T19" fmla="*/ 0 h 136"/>
              <a:gd name="T20" fmla="*/ 2147483647 w 153"/>
              <a:gd name="T21" fmla="*/ 2147483647 h 136"/>
              <a:gd name="T22" fmla="*/ 2147483647 w 153"/>
              <a:gd name="T23" fmla="*/ 2147483647 h 136"/>
              <a:gd name="T24" fmla="*/ 2147483647 w 153"/>
              <a:gd name="T25" fmla="*/ 2147483647 h 136"/>
              <a:gd name="T26" fmla="*/ 2147483647 w 153"/>
              <a:gd name="T27" fmla="*/ 2147483647 h 136"/>
              <a:gd name="T28" fmla="*/ 2147483647 w 153"/>
              <a:gd name="T29" fmla="*/ 2147483647 h 136"/>
              <a:gd name="T30" fmla="*/ 2147483647 w 153"/>
              <a:gd name="T31" fmla="*/ 2147483647 h 136"/>
              <a:gd name="T32" fmla="*/ 2147483647 w 153"/>
              <a:gd name="T33" fmla="*/ 2147483647 h 136"/>
              <a:gd name="T34" fmla="*/ 2147483647 w 153"/>
              <a:gd name="T35" fmla="*/ 2147483647 h 136"/>
              <a:gd name="T36" fmla="*/ 2147483647 w 153"/>
              <a:gd name="T37" fmla="*/ 2147483647 h 136"/>
              <a:gd name="T38" fmla="*/ 0 w 153"/>
              <a:gd name="T39" fmla="*/ 2147483647 h 136"/>
              <a:gd name="T40" fmla="*/ 0 w 153"/>
              <a:gd name="T41" fmla="*/ 2147483647 h 136"/>
              <a:gd name="T42" fmla="*/ 2147483647 w 153"/>
              <a:gd name="T43" fmla="*/ 2147483647 h 136"/>
              <a:gd name="T44" fmla="*/ 2147483647 w 153"/>
              <a:gd name="T45" fmla="*/ 2147483647 h 136"/>
              <a:gd name="T46" fmla="*/ 2147483647 w 153"/>
              <a:gd name="T47" fmla="*/ 2147483647 h 136"/>
              <a:gd name="T48" fmla="*/ 2147483647 w 153"/>
              <a:gd name="T49" fmla="*/ 2147483647 h 136"/>
              <a:gd name="T50" fmla="*/ 2147483647 w 153"/>
              <a:gd name="T51" fmla="*/ 2147483647 h 136"/>
              <a:gd name="T52" fmla="*/ 2147483647 w 153"/>
              <a:gd name="T53" fmla="*/ 2147483647 h 1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3"/>
              <a:gd name="T82" fmla="*/ 0 h 136"/>
              <a:gd name="T83" fmla="*/ 153 w 153"/>
              <a:gd name="T84" fmla="*/ 136 h 1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3" h="136">
                <a:moveTo>
                  <a:pt x="81" y="96"/>
                </a:moveTo>
                <a:lnTo>
                  <a:pt x="105" y="104"/>
                </a:lnTo>
                <a:lnTo>
                  <a:pt x="121" y="80"/>
                </a:lnTo>
                <a:lnTo>
                  <a:pt x="137" y="48"/>
                </a:lnTo>
                <a:lnTo>
                  <a:pt x="137" y="32"/>
                </a:lnTo>
                <a:lnTo>
                  <a:pt x="153" y="32"/>
                </a:lnTo>
                <a:lnTo>
                  <a:pt x="153" y="16"/>
                </a:lnTo>
                <a:lnTo>
                  <a:pt x="145" y="16"/>
                </a:lnTo>
                <a:lnTo>
                  <a:pt x="137" y="0"/>
                </a:lnTo>
                <a:lnTo>
                  <a:pt x="121" y="16"/>
                </a:lnTo>
                <a:lnTo>
                  <a:pt x="97" y="16"/>
                </a:lnTo>
                <a:lnTo>
                  <a:pt x="73" y="16"/>
                </a:lnTo>
                <a:lnTo>
                  <a:pt x="57" y="24"/>
                </a:lnTo>
                <a:lnTo>
                  <a:pt x="32" y="16"/>
                </a:lnTo>
                <a:lnTo>
                  <a:pt x="16" y="16"/>
                </a:lnTo>
                <a:lnTo>
                  <a:pt x="8" y="32"/>
                </a:lnTo>
                <a:lnTo>
                  <a:pt x="8" y="40"/>
                </a:lnTo>
                <a:lnTo>
                  <a:pt x="8" y="56"/>
                </a:lnTo>
                <a:lnTo>
                  <a:pt x="0" y="88"/>
                </a:lnTo>
                <a:lnTo>
                  <a:pt x="0" y="104"/>
                </a:lnTo>
                <a:lnTo>
                  <a:pt x="16" y="104"/>
                </a:lnTo>
                <a:lnTo>
                  <a:pt x="32" y="128"/>
                </a:lnTo>
                <a:lnTo>
                  <a:pt x="49" y="128"/>
                </a:lnTo>
                <a:lnTo>
                  <a:pt x="65" y="136"/>
                </a:lnTo>
                <a:lnTo>
                  <a:pt x="73" y="112"/>
                </a:lnTo>
                <a:lnTo>
                  <a:pt x="81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2" name="Freeform 760"/>
          <p:cNvSpPr>
            <a:spLocks/>
          </p:cNvSpPr>
          <p:nvPr/>
        </p:nvSpPr>
        <p:spPr bwMode="auto">
          <a:xfrm>
            <a:off x="4268955" y="3862169"/>
            <a:ext cx="222704" cy="134076"/>
          </a:xfrm>
          <a:custGeom>
            <a:avLst/>
            <a:gdLst>
              <a:gd name="T0" fmla="*/ 2147483647 w 160"/>
              <a:gd name="T1" fmla="*/ 2147483647 h 96"/>
              <a:gd name="T2" fmla="*/ 2147483647 w 160"/>
              <a:gd name="T3" fmla="*/ 2147483647 h 96"/>
              <a:gd name="T4" fmla="*/ 2147483647 w 160"/>
              <a:gd name="T5" fmla="*/ 2147483647 h 96"/>
              <a:gd name="T6" fmla="*/ 2147483647 w 160"/>
              <a:gd name="T7" fmla="*/ 2147483647 h 96"/>
              <a:gd name="T8" fmla="*/ 0 w 160"/>
              <a:gd name="T9" fmla="*/ 2147483647 h 96"/>
              <a:gd name="T10" fmla="*/ 2147483647 w 160"/>
              <a:gd name="T11" fmla="*/ 2147483647 h 96"/>
              <a:gd name="T12" fmla="*/ 2147483647 w 160"/>
              <a:gd name="T13" fmla="*/ 2147483647 h 96"/>
              <a:gd name="T14" fmla="*/ 2147483647 w 160"/>
              <a:gd name="T15" fmla="*/ 2147483647 h 96"/>
              <a:gd name="T16" fmla="*/ 2147483647 w 160"/>
              <a:gd name="T17" fmla="*/ 2147483647 h 96"/>
              <a:gd name="T18" fmla="*/ 2147483647 w 160"/>
              <a:gd name="T19" fmla="*/ 2147483647 h 96"/>
              <a:gd name="T20" fmla="*/ 2147483647 w 160"/>
              <a:gd name="T21" fmla="*/ 2147483647 h 96"/>
              <a:gd name="T22" fmla="*/ 2147483647 w 160"/>
              <a:gd name="T23" fmla="*/ 2147483647 h 96"/>
              <a:gd name="T24" fmla="*/ 2147483647 w 160"/>
              <a:gd name="T25" fmla="*/ 2147483647 h 96"/>
              <a:gd name="T26" fmla="*/ 2147483647 w 160"/>
              <a:gd name="T27" fmla="*/ 2147483647 h 96"/>
              <a:gd name="T28" fmla="*/ 2147483647 w 160"/>
              <a:gd name="T29" fmla="*/ 2147483647 h 96"/>
              <a:gd name="T30" fmla="*/ 2147483647 w 160"/>
              <a:gd name="T31" fmla="*/ 2147483647 h 96"/>
              <a:gd name="T32" fmla="*/ 2147483647 w 160"/>
              <a:gd name="T33" fmla="*/ 2147483647 h 96"/>
              <a:gd name="T34" fmla="*/ 2147483647 w 160"/>
              <a:gd name="T35" fmla="*/ 2147483647 h 96"/>
              <a:gd name="T36" fmla="*/ 2147483647 w 160"/>
              <a:gd name="T37" fmla="*/ 2147483647 h 96"/>
              <a:gd name="T38" fmla="*/ 2147483647 w 160"/>
              <a:gd name="T39" fmla="*/ 0 h 96"/>
              <a:gd name="T40" fmla="*/ 2147483647 w 160"/>
              <a:gd name="T41" fmla="*/ 2147483647 h 96"/>
              <a:gd name="T42" fmla="*/ 2147483647 w 160"/>
              <a:gd name="T43" fmla="*/ 2147483647 h 9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0"/>
              <a:gd name="T67" fmla="*/ 0 h 96"/>
              <a:gd name="T68" fmla="*/ 160 w 160"/>
              <a:gd name="T69" fmla="*/ 96 h 9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0" h="96">
                <a:moveTo>
                  <a:pt x="48" y="24"/>
                </a:moveTo>
                <a:lnTo>
                  <a:pt x="48" y="32"/>
                </a:lnTo>
                <a:lnTo>
                  <a:pt x="24" y="40"/>
                </a:lnTo>
                <a:lnTo>
                  <a:pt x="8" y="48"/>
                </a:lnTo>
                <a:lnTo>
                  <a:pt x="0" y="72"/>
                </a:lnTo>
                <a:lnTo>
                  <a:pt x="8" y="88"/>
                </a:lnTo>
                <a:lnTo>
                  <a:pt x="8" y="96"/>
                </a:lnTo>
                <a:lnTo>
                  <a:pt x="24" y="88"/>
                </a:lnTo>
                <a:lnTo>
                  <a:pt x="40" y="88"/>
                </a:lnTo>
                <a:lnTo>
                  <a:pt x="48" y="96"/>
                </a:lnTo>
                <a:lnTo>
                  <a:pt x="48" y="80"/>
                </a:lnTo>
                <a:lnTo>
                  <a:pt x="72" y="72"/>
                </a:lnTo>
                <a:lnTo>
                  <a:pt x="96" y="80"/>
                </a:lnTo>
                <a:lnTo>
                  <a:pt x="128" y="72"/>
                </a:lnTo>
                <a:lnTo>
                  <a:pt x="160" y="72"/>
                </a:lnTo>
                <a:lnTo>
                  <a:pt x="136" y="48"/>
                </a:lnTo>
                <a:lnTo>
                  <a:pt x="120" y="40"/>
                </a:lnTo>
                <a:lnTo>
                  <a:pt x="112" y="16"/>
                </a:lnTo>
                <a:lnTo>
                  <a:pt x="104" y="0"/>
                </a:lnTo>
                <a:lnTo>
                  <a:pt x="72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3" name="Freeform 761"/>
          <p:cNvSpPr>
            <a:spLocks/>
          </p:cNvSpPr>
          <p:nvPr/>
        </p:nvSpPr>
        <p:spPr bwMode="auto">
          <a:xfrm>
            <a:off x="4201918" y="3984883"/>
            <a:ext cx="134076" cy="167028"/>
          </a:xfrm>
          <a:custGeom>
            <a:avLst/>
            <a:gdLst>
              <a:gd name="T0" fmla="*/ 2147483647 w 96"/>
              <a:gd name="T1" fmla="*/ 2147483647 h 120"/>
              <a:gd name="T2" fmla="*/ 2147483647 w 96"/>
              <a:gd name="T3" fmla="*/ 2147483647 h 120"/>
              <a:gd name="T4" fmla="*/ 2147483647 w 96"/>
              <a:gd name="T5" fmla="*/ 2147483647 h 120"/>
              <a:gd name="T6" fmla="*/ 2147483647 w 96"/>
              <a:gd name="T7" fmla="*/ 2147483647 h 120"/>
              <a:gd name="T8" fmla="*/ 2147483647 w 96"/>
              <a:gd name="T9" fmla="*/ 2147483647 h 120"/>
              <a:gd name="T10" fmla="*/ 2147483647 w 96"/>
              <a:gd name="T11" fmla="*/ 0 h 120"/>
              <a:gd name="T12" fmla="*/ 2147483647 w 96"/>
              <a:gd name="T13" fmla="*/ 0 h 120"/>
              <a:gd name="T14" fmla="*/ 2147483647 w 96"/>
              <a:gd name="T15" fmla="*/ 2147483647 h 120"/>
              <a:gd name="T16" fmla="*/ 2147483647 w 96"/>
              <a:gd name="T17" fmla="*/ 2147483647 h 120"/>
              <a:gd name="T18" fmla="*/ 2147483647 w 96"/>
              <a:gd name="T19" fmla="*/ 2147483647 h 120"/>
              <a:gd name="T20" fmla="*/ 2147483647 w 96"/>
              <a:gd name="T21" fmla="*/ 2147483647 h 120"/>
              <a:gd name="T22" fmla="*/ 2147483647 w 96"/>
              <a:gd name="T23" fmla="*/ 2147483647 h 120"/>
              <a:gd name="T24" fmla="*/ 2147483647 w 96"/>
              <a:gd name="T25" fmla="*/ 2147483647 h 120"/>
              <a:gd name="T26" fmla="*/ 2147483647 w 96"/>
              <a:gd name="T27" fmla="*/ 2147483647 h 120"/>
              <a:gd name="T28" fmla="*/ 2147483647 w 96"/>
              <a:gd name="T29" fmla="*/ 2147483647 h 120"/>
              <a:gd name="T30" fmla="*/ 2147483647 w 96"/>
              <a:gd name="T31" fmla="*/ 2147483647 h 120"/>
              <a:gd name="T32" fmla="*/ 2147483647 w 96"/>
              <a:gd name="T33" fmla="*/ 2147483647 h 120"/>
              <a:gd name="T34" fmla="*/ 0 w 96"/>
              <a:gd name="T35" fmla="*/ 2147483647 h 120"/>
              <a:gd name="T36" fmla="*/ 2147483647 w 96"/>
              <a:gd name="T37" fmla="*/ 2147483647 h 120"/>
              <a:gd name="T38" fmla="*/ 2147483647 w 96"/>
              <a:gd name="T39" fmla="*/ 2147483647 h 120"/>
              <a:gd name="T40" fmla="*/ 2147483647 w 96"/>
              <a:gd name="T41" fmla="*/ 2147483647 h 120"/>
              <a:gd name="T42" fmla="*/ 2147483647 w 96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6"/>
              <a:gd name="T67" fmla="*/ 0 h 120"/>
              <a:gd name="T68" fmla="*/ 96 w 96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6" h="120">
                <a:moveTo>
                  <a:pt x="40" y="112"/>
                </a:moveTo>
                <a:lnTo>
                  <a:pt x="56" y="96"/>
                </a:lnTo>
                <a:lnTo>
                  <a:pt x="72" y="64"/>
                </a:lnTo>
                <a:lnTo>
                  <a:pt x="88" y="56"/>
                </a:lnTo>
                <a:lnTo>
                  <a:pt x="96" y="8"/>
                </a:lnTo>
                <a:lnTo>
                  <a:pt x="88" y="0"/>
                </a:lnTo>
                <a:lnTo>
                  <a:pt x="72" y="0"/>
                </a:lnTo>
                <a:lnTo>
                  <a:pt x="56" y="8"/>
                </a:lnTo>
                <a:lnTo>
                  <a:pt x="48" y="16"/>
                </a:lnTo>
                <a:lnTo>
                  <a:pt x="40" y="24"/>
                </a:lnTo>
                <a:lnTo>
                  <a:pt x="32" y="24"/>
                </a:lnTo>
                <a:lnTo>
                  <a:pt x="32" y="32"/>
                </a:lnTo>
                <a:lnTo>
                  <a:pt x="40" y="40"/>
                </a:lnTo>
                <a:lnTo>
                  <a:pt x="32" y="56"/>
                </a:lnTo>
                <a:lnTo>
                  <a:pt x="32" y="80"/>
                </a:lnTo>
                <a:lnTo>
                  <a:pt x="16" y="80"/>
                </a:lnTo>
                <a:lnTo>
                  <a:pt x="8" y="88"/>
                </a:lnTo>
                <a:lnTo>
                  <a:pt x="0" y="96"/>
                </a:lnTo>
                <a:lnTo>
                  <a:pt x="8" y="104"/>
                </a:lnTo>
                <a:lnTo>
                  <a:pt x="16" y="120"/>
                </a:lnTo>
                <a:lnTo>
                  <a:pt x="24" y="112"/>
                </a:lnTo>
                <a:lnTo>
                  <a:pt x="40" y="1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4" name="Freeform 762"/>
          <p:cNvSpPr>
            <a:spLocks/>
          </p:cNvSpPr>
          <p:nvPr/>
        </p:nvSpPr>
        <p:spPr bwMode="auto">
          <a:xfrm>
            <a:off x="4168966" y="4017835"/>
            <a:ext cx="88627" cy="99989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0 h 72"/>
              <a:gd name="T12" fmla="*/ 2147483647 w 64"/>
              <a:gd name="T13" fmla="*/ 0 h 72"/>
              <a:gd name="T14" fmla="*/ 0 w 64"/>
              <a:gd name="T15" fmla="*/ 0 h 72"/>
              <a:gd name="T16" fmla="*/ 0 w 64"/>
              <a:gd name="T17" fmla="*/ 2147483647 h 72"/>
              <a:gd name="T18" fmla="*/ 0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72"/>
              <a:gd name="T41" fmla="*/ 64 w 64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72">
                <a:moveTo>
                  <a:pt x="40" y="56"/>
                </a:moveTo>
                <a:lnTo>
                  <a:pt x="56" y="56"/>
                </a:lnTo>
                <a:lnTo>
                  <a:pt x="56" y="32"/>
                </a:lnTo>
                <a:lnTo>
                  <a:pt x="64" y="16"/>
                </a:lnTo>
                <a:lnTo>
                  <a:pt x="56" y="8"/>
                </a:lnTo>
                <a:lnTo>
                  <a:pt x="56" y="0"/>
                </a:lnTo>
                <a:lnTo>
                  <a:pt x="32" y="0"/>
                </a:lnTo>
                <a:lnTo>
                  <a:pt x="0" y="0"/>
                </a:lnTo>
                <a:lnTo>
                  <a:pt x="0" y="16"/>
                </a:lnTo>
                <a:lnTo>
                  <a:pt x="0" y="40"/>
                </a:lnTo>
                <a:lnTo>
                  <a:pt x="24" y="72"/>
                </a:lnTo>
                <a:lnTo>
                  <a:pt x="32" y="64"/>
                </a:lnTo>
                <a:lnTo>
                  <a:pt x="40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5" name="Freeform 763"/>
          <p:cNvSpPr>
            <a:spLocks/>
          </p:cNvSpPr>
          <p:nvPr/>
        </p:nvSpPr>
        <p:spPr bwMode="auto">
          <a:xfrm>
            <a:off x="4147378" y="3839445"/>
            <a:ext cx="132941" cy="178390"/>
          </a:xfrm>
          <a:custGeom>
            <a:avLst/>
            <a:gdLst>
              <a:gd name="T0" fmla="*/ 2147483647 w 96"/>
              <a:gd name="T1" fmla="*/ 2147483647 h 128"/>
              <a:gd name="T2" fmla="*/ 2147483647 w 96"/>
              <a:gd name="T3" fmla="*/ 2147483647 h 128"/>
              <a:gd name="T4" fmla="*/ 2147483647 w 96"/>
              <a:gd name="T5" fmla="*/ 2147483647 h 128"/>
              <a:gd name="T6" fmla="*/ 2147483647 w 96"/>
              <a:gd name="T7" fmla="*/ 2147483647 h 128"/>
              <a:gd name="T8" fmla="*/ 2147483647 w 96"/>
              <a:gd name="T9" fmla="*/ 2147483647 h 128"/>
              <a:gd name="T10" fmla="*/ 2147483647 w 96"/>
              <a:gd name="T11" fmla="*/ 2147483647 h 128"/>
              <a:gd name="T12" fmla="*/ 2147483647 w 96"/>
              <a:gd name="T13" fmla="*/ 2147483647 h 128"/>
              <a:gd name="T14" fmla="*/ 2147483647 w 96"/>
              <a:gd name="T15" fmla="*/ 2147483647 h 128"/>
              <a:gd name="T16" fmla="*/ 2147483647 w 96"/>
              <a:gd name="T17" fmla="*/ 0 h 128"/>
              <a:gd name="T18" fmla="*/ 2147483647 w 96"/>
              <a:gd name="T19" fmla="*/ 0 h 128"/>
              <a:gd name="T20" fmla="*/ 2147483647 w 96"/>
              <a:gd name="T21" fmla="*/ 2147483647 h 128"/>
              <a:gd name="T22" fmla="*/ 2147483647 w 96"/>
              <a:gd name="T23" fmla="*/ 2147483647 h 128"/>
              <a:gd name="T24" fmla="*/ 2147483647 w 96"/>
              <a:gd name="T25" fmla="*/ 2147483647 h 128"/>
              <a:gd name="T26" fmla="*/ 2147483647 w 96"/>
              <a:gd name="T27" fmla="*/ 2147483647 h 128"/>
              <a:gd name="T28" fmla="*/ 2147483647 w 96"/>
              <a:gd name="T29" fmla="*/ 2147483647 h 128"/>
              <a:gd name="T30" fmla="*/ 0 w 96"/>
              <a:gd name="T31" fmla="*/ 2147483647 h 128"/>
              <a:gd name="T32" fmla="*/ 2147483647 w 96"/>
              <a:gd name="T33" fmla="*/ 2147483647 h 128"/>
              <a:gd name="T34" fmla="*/ 2147483647 w 96"/>
              <a:gd name="T35" fmla="*/ 2147483647 h 128"/>
              <a:gd name="T36" fmla="*/ 2147483647 w 96"/>
              <a:gd name="T37" fmla="*/ 2147483647 h 128"/>
              <a:gd name="T38" fmla="*/ 2147483647 w 96"/>
              <a:gd name="T39" fmla="*/ 2147483647 h 128"/>
              <a:gd name="T40" fmla="*/ 2147483647 w 96"/>
              <a:gd name="T41" fmla="*/ 2147483647 h 1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6"/>
              <a:gd name="T64" fmla="*/ 0 h 128"/>
              <a:gd name="T65" fmla="*/ 96 w 96"/>
              <a:gd name="T66" fmla="*/ 128 h 1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6" h="128">
                <a:moveTo>
                  <a:pt x="96" y="112"/>
                </a:moveTo>
                <a:lnTo>
                  <a:pt x="96" y="104"/>
                </a:lnTo>
                <a:lnTo>
                  <a:pt x="88" y="88"/>
                </a:lnTo>
                <a:lnTo>
                  <a:pt x="96" y="64"/>
                </a:lnTo>
                <a:lnTo>
                  <a:pt x="88" y="64"/>
                </a:lnTo>
                <a:lnTo>
                  <a:pt x="80" y="40"/>
                </a:lnTo>
                <a:lnTo>
                  <a:pt x="80" y="32"/>
                </a:lnTo>
                <a:lnTo>
                  <a:pt x="96" y="24"/>
                </a:lnTo>
                <a:lnTo>
                  <a:pt x="88" y="0"/>
                </a:lnTo>
                <a:lnTo>
                  <a:pt x="72" y="0"/>
                </a:lnTo>
                <a:lnTo>
                  <a:pt x="72" y="16"/>
                </a:lnTo>
                <a:lnTo>
                  <a:pt x="56" y="48"/>
                </a:lnTo>
                <a:lnTo>
                  <a:pt x="40" y="72"/>
                </a:lnTo>
                <a:lnTo>
                  <a:pt x="16" y="64"/>
                </a:lnTo>
                <a:lnTo>
                  <a:pt x="8" y="80"/>
                </a:lnTo>
                <a:lnTo>
                  <a:pt x="0" y="104"/>
                </a:lnTo>
                <a:lnTo>
                  <a:pt x="16" y="104"/>
                </a:lnTo>
                <a:lnTo>
                  <a:pt x="16" y="128"/>
                </a:lnTo>
                <a:lnTo>
                  <a:pt x="48" y="128"/>
                </a:lnTo>
                <a:lnTo>
                  <a:pt x="72" y="128"/>
                </a:lnTo>
                <a:lnTo>
                  <a:pt x="96" y="1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6" name="Freeform 764"/>
          <p:cNvSpPr>
            <a:spLocks/>
          </p:cNvSpPr>
          <p:nvPr/>
        </p:nvSpPr>
        <p:spPr bwMode="auto">
          <a:xfrm>
            <a:off x="4168966" y="4017835"/>
            <a:ext cx="88627" cy="99989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0 h 72"/>
              <a:gd name="T12" fmla="*/ 2147483647 w 64"/>
              <a:gd name="T13" fmla="*/ 0 h 72"/>
              <a:gd name="T14" fmla="*/ 0 w 64"/>
              <a:gd name="T15" fmla="*/ 0 h 72"/>
              <a:gd name="T16" fmla="*/ 0 w 64"/>
              <a:gd name="T17" fmla="*/ 2147483647 h 72"/>
              <a:gd name="T18" fmla="*/ 0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72"/>
              <a:gd name="T41" fmla="*/ 64 w 64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72">
                <a:moveTo>
                  <a:pt x="40" y="56"/>
                </a:moveTo>
                <a:lnTo>
                  <a:pt x="56" y="56"/>
                </a:lnTo>
                <a:lnTo>
                  <a:pt x="56" y="32"/>
                </a:lnTo>
                <a:lnTo>
                  <a:pt x="64" y="16"/>
                </a:lnTo>
                <a:lnTo>
                  <a:pt x="56" y="8"/>
                </a:lnTo>
                <a:lnTo>
                  <a:pt x="56" y="0"/>
                </a:lnTo>
                <a:lnTo>
                  <a:pt x="32" y="0"/>
                </a:lnTo>
                <a:lnTo>
                  <a:pt x="0" y="0"/>
                </a:lnTo>
                <a:lnTo>
                  <a:pt x="0" y="16"/>
                </a:lnTo>
                <a:lnTo>
                  <a:pt x="0" y="40"/>
                </a:lnTo>
                <a:lnTo>
                  <a:pt x="24" y="72"/>
                </a:lnTo>
                <a:lnTo>
                  <a:pt x="32" y="64"/>
                </a:lnTo>
                <a:lnTo>
                  <a:pt x="40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7" name="Freeform 765"/>
          <p:cNvSpPr>
            <a:spLocks/>
          </p:cNvSpPr>
          <p:nvPr/>
        </p:nvSpPr>
        <p:spPr bwMode="auto">
          <a:xfrm>
            <a:off x="4147378" y="3839445"/>
            <a:ext cx="132941" cy="178390"/>
          </a:xfrm>
          <a:custGeom>
            <a:avLst/>
            <a:gdLst>
              <a:gd name="T0" fmla="*/ 2147483647 w 96"/>
              <a:gd name="T1" fmla="*/ 2147483647 h 128"/>
              <a:gd name="T2" fmla="*/ 2147483647 w 96"/>
              <a:gd name="T3" fmla="*/ 2147483647 h 128"/>
              <a:gd name="T4" fmla="*/ 2147483647 w 96"/>
              <a:gd name="T5" fmla="*/ 2147483647 h 128"/>
              <a:gd name="T6" fmla="*/ 2147483647 w 96"/>
              <a:gd name="T7" fmla="*/ 2147483647 h 128"/>
              <a:gd name="T8" fmla="*/ 2147483647 w 96"/>
              <a:gd name="T9" fmla="*/ 2147483647 h 128"/>
              <a:gd name="T10" fmla="*/ 2147483647 w 96"/>
              <a:gd name="T11" fmla="*/ 2147483647 h 128"/>
              <a:gd name="T12" fmla="*/ 2147483647 w 96"/>
              <a:gd name="T13" fmla="*/ 2147483647 h 128"/>
              <a:gd name="T14" fmla="*/ 2147483647 w 96"/>
              <a:gd name="T15" fmla="*/ 2147483647 h 128"/>
              <a:gd name="T16" fmla="*/ 2147483647 w 96"/>
              <a:gd name="T17" fmla="*/ 0 h 128"/>
              <a:gd name="T18" fmla="*/ 2147483647 w 96"/>
              <a:gd name="T19" fmla="*/ 0 h 128"/>
              <a:gd name="T20" fmla="*/ 2147483647 w 96"/>
              <a:gd name="T21" fmla="*/ 0 h 128"/>
              <a:gd name="T22" fmla="*/ 2147483647 w 96"/>
              <a:gd name="T23" fmla="*/ 2147483647 h 128"/>
              <a:gd name="T24" fmla="*/ 2147483647 w 96"/>
              <a:gd name="T25" fmla="*/ 2147483647 h 128"/>
              <a:gd name="T26" fmla="*/ 2147483647 w 96"/>
              <a:gd name="T27" fmla="*/ 2147483647 h 128"/>
              <a:gd name="T28" fmla="*/ 2147483647 w 96"/>
              <a:gd name="T29" fmla="*/ 2147483647 h 128"/>
              <a:gd name="T30" fmla="*/ 2147483647 w 96"/>
              <a:gd name="T31" fmla="*/ 2147483647 h 128"/>
              <a:gd name="T32" fmla="*/ 0 w 96"/>
              <a:gd name="T33" fmla="*/ 2147483647 h 128"/>
              <a:gd name="T34" fmla="*/ 2147483647 w 96"/>
              <a:gd name="T35" fmla="*/ 2147483647 h 128"/>
              <a:gd name="T36" fmla="*/ 2147483647 w 96"/>
              <a:gd name="T37" fmla="*/ 2147483647 h 128"/>
              <a:gd name="T38" fmla="*/ 2147483647 w 96"/>
              <a:gd name="T39" fmla="*/ 2147483647 h 128"/>
              <a:gd name="T40" fmla="*/ 2147483647 w 96"/>
              <a:gd name="T41" fmla="*/ 2147483647 h 1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6"/>
              <a:gd name="T64" fmla="*/ 0 h 128"/>
              <a:gd name="T65" fmla="*/ 96 w 96"/>
              <a:gd name="T66" fmla="*/ 128 h 1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6" h="128">
                <a:moveTo>
                  <a:pt x="96" y="112"/>
                </a:moveTo>
                <a:lnTo>
                  <a:pt x="96" y="104"/>
                </a:lnTo>
                <a:lnTo>
                  <a:pt x="88" y="88"/>
                </a:lnTo>
                <a:lnTo>
                  <a:pt x="96" y="64"/>
                </a:lnTo>
                <a:lnTo>
                  <a:pt x="88" y="64"/>
                </a:lnTo>
                <a:lnTo>
                  <a:pt x="80" y="40"/>
                </a:lnTo>
                <a:lnTo>
                  <a:pt x="80" y="32"/>
                </a:lnTo>
                <a:lnTo>
                  <a:pt x="96" y="24"/>
                </a:lnTo>
                <a:lnTo>
                  <a:pt x="88" y="0"/>
                </a:lnTo>
                <a:lnTo>
                  <a:pt x="72" y="0"/>
                </a:lnTo>
                <a:lnTo>
                  <a:pt x="72" y="16"/>
                </a:lnTo>
                <a:lnTo>
                  <a:pt x="56" y="48"/>
                </a:lnTo>
                <a:lnTo>
                  <a:pt x="40" y="72"/>
                </a:lnTo>
                <a:lnTo>
                  <a:pt x="16" y="64"/>
                </a:lnTo>
                <a:lnTo>
                  <a:pt x="8" y="80"/>
                </a:lnTo>
                <a:lnTo>
                  <a:pt x="0" y="104"/>
                </a:lnTo>
                <a:lnTo>
                  <a:pt x="16" y="104"/>
                </a:lnTo>
                <a:lnTo>
                  <a:pt x="16" y="128"/>
                </a:lnTo>
                <a:lnTo>
                  <a:pt x="48" y="128"/>
                </a:lnTo>
                <a:lnTo>
                  <a:pt x="72" y="128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8" name="Freeform 766"/>
          <p:cNvSpPr>
            <a:spLocks/>
          </p:cNvSpPr>
          <p:nvPr/>
        </p:nvSpPr>
        <p:spPr bwMode="auto">
          <a:xfrm>
            <a:off x="4147378" y="3839445"/>
            <a:ext cx="132941" cy="178390"/>
          </a:xfrm>
          <a:custGeom>
            <a:avLst/>
            <a:gdLst>
              <a:gd name="T0" fmla="*/ 2147483647 w 96"/>
              <a:gd name="T1" fmla="*/ 2147483647 h 128"/>
              <a:gd name="T2" fmla="*/ 2147483647 w 96"/>
              <a:gd name="T3" fmla="*/ 2147483647 h 128"/>
              <a:gd name="T4" fmla="*/ 2147483647 w 96"/>
              <a:gd name="T5" fmla="*/ 2147483647 h 128"/>
              <a:gd name="T6" fmla="*/ 2147483647 w 96"/>
              <a:gd name="T7" fmla="*/ 2147483647 h 128"/>
              <a:gd name="T8" fmla="*/ 2147483647 w 96"/>
              <a:gd name="T9" fmla="*/ 2147483647 h 128"/>
              <a:gd name="T10" fmla="*/ 2147483647 w 96"/>
              <a:gd name="T11" fmla="*/ 2147483647 h 128"/>
              <a:gd name="T12" fmla="*/ 2147483647 w 96"/>
              <a:gd name="T13" fmla="*/ 2147483647 h 128"/>
              <a:gd name="T14" fmla="*/ 2147483647 w 96"/>
              <a:gd name="T15" fmla="*/ 2147483647 h 128"/>
              <a:gd name="T16" fmla="*/ 2147483647 w 96"/>
              <a:gd name="T17" fmla="*/ 0 h 128"/>
              <a:gd name="T18" fmla="*/ 2147483647 w 96"/>
              <a:gd name="T19" fmla="*/ 0 h 128"/>
              <a:gd name="T20" fmla="*/ 2147483647 w 96"/>
              <a:gd name="T21" fmla="*/ 0 h 128"/>
              <a:gd name="T22" fmla="*/ 2147483647 w 96"/>
              <a:gd name="T23" fmla="*/ 2147483647 h 128"/>
              <a:gd name="T24" fmla="*/ 2147483647 w 96"/>
              <a:gd name="T25" fmla="*/ 2147483647 h 128"/>
              <a:gd name="T26" fmla="*/ 2147483647 w 96"/>
              <a:gd name="T27" fmla="*/ 2147483647 h 128"/>
              <a:gd name="T28" fmla="*/ 2147483647 w 96"/>
              <a:gd name="T29" fmla="*/ 2147483647 h 128"/>
              <a:gd name="T30" fmla="*/ 2147483647 w 96"/>
              <a:gd name="T31" fmla="*/ 2147483647 h 128"/>
              <a:gd name="T32" fmla="*/ 0 w 96"/>
              <a:gd name="T33" fmla="*/ 2147483647 h 128"/>
              <a:gd name="T34" fmla="*/ 2147483647 w 96"/>
              <a:gd name="T35" fmla="*/ 2147483647 h 128"/>
              <a:gd name="T36" fmla="*/ 2147483647 w 96"/>
              <a:gd name="T37" fmla="*/ 2147483647 h 128"/>
              <a:gd name="T38" fmla="*/ 2147483647 w 96"/>
              <a:gd name="T39" fmla="*/ 2147483647 h 128"/>
              <a:gd name="T40" fmla="*/ 2147483647 w 96"/>
              <a:gd name="T41" fmla="*/ 2147483647 h 1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6"/>
              <a:gd name="T64" fmla="*/ 0 h 128"/>
              <a:gd name="T65" fmla="*/ 96 w 96"/>
              <a:gd name="T66" fmla="*/ 128 h 1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6" h="128">
                <a:moveTo>
                  <a:pt x="96" y="112"/>
                </a:moveTo>
                <a:lnTo>
                  <a:pt x="96" y="104"/>
                </a:lnTo>
                <a:lnTo>
                  <a:pt x="88" y="88"/>
                </a:lnTo>
                <a:lnTo>
                  <a:pt x="96" y="64"/>
                </a:lnTo>
                <a:lnTo>
                  <a:pt x="88" y="64"/>
                </a:lnTo>
                <a:lnTo>
                  <a:pt x="80" y="40"/>
                </a:lnTo>
                <a:lnTo>
                  <a:pt x="80" y="32"/>
                </a:lnTo>
                <a:lnTo>
                  <a:pt x="96" y="24"/>
                </a:lnTo>
                <a:lnTo>
                  <a:pt x="88" y="0"/>
                </a:lnTo>
                <a:lnTo>
                  <a:pt x="72" y="0"/>
                </a:lnTo>
                <a:lnTo>
                  <a:pt x="72" y="16"/>
                </a:lnTo>
                <a:lnTo>
                  <a:pt x="56" y="48"/>
                </a:lnTo>
                <a:lnTo>
                  <a:pt x="40" y="72"/>
                </a:lnTo>
                <a:lnTo>
                  <a:pt x="16" y="64"/>
                </a:lnTo>
                <a:lnTo>
                  <a:pt x="8" y="80"/>
                </a:lnTo>
                <a:lnTo>
                  <a:pt x="0" y="104"/>
                </a:lnTo>
                <a:lnTo>
                  <a:pt x="16" y="104"/>
                </a:lnTo>
                <a:lnTo>
                  <a:pt x="16" y="128"/>
                </a:lnTo>
                <a:lnTo>
                  <a:pt x="48" y="128"/>
                </a:lnTo>
                <a:lnTo>
                  <a:pt x="72" y="128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9" name="Freeform 767"/>
          <p:cNvSpPr>
            <a:spLocks/>
          </p:cNvSpPr>
          <p:nvPr/>
        </p:nvSpPr>
        <p:spPr bwMode="auto">
          <a:xfrm>
            <a:off x="4023528" y="3829219"/>
            <a:ext cx="44314" cy="111351"/>
          </a:xfrm>
          <a:custGeom>
            <a:avLst/>
            <a:gdLst>
              <a:gd name="T0" fmla="*/ 2147483647 w 32"/>
              <a:gd name="T1" fmla="*/ 2147483647 h 80"/>
              <a:gd name="T2" fmla="*/ 2147483647 w 32"/>
              <a:gd name="T3" fmla="*/ 2147483647 h 80"/>
              <a:gd name="T4" fmla="*/ 2147483647 w 32"/>
              <a:gd name="T5" fmla="*/ 2147483647 h 80"/>
              <a:gd name="T6" fmla="*/ 2147483647 w 32"/>
              <a:gd name="T7" fmla="*/ 0 h 80"/>
              <a:gd name="T8" fmla="*/ 2147483647 w 32"/>
              <a:gd name="T9" fmla="*/ 2147483647 h 80"/>
              <a:gd name="T10" fmla="*/ 2147483647 w 32"/>
              <a:gd name="T11" fmla="*/ 2147483647 h 80"/>
              <a:gd name="T12" fmla="*/ 0 w 32"/>
              <a:gd name="T13" fmla="*/ 2147483647 h 80"/>
              <a:gd name="T14" fmla="*/ 0 w 32"/>
              <a:gd name="T15" fmla="*/ 2147483647 h 80"/>
              <a:gd name="T16" fmla="*/ 2147483647 w 32"/>
              <a:gd name="T17" fmla="*/ 2147483647 h 80"/>
              <a:gd name="T18" fmla="*/ 2147483647 w 32"/>
              <a:gd name="T19" fmla="*/ 2147483647 h 80"/>
              <a:gd name="T20" fmla="*/ 2147483647 w 32"/>
              <a:gd name="T21" fmla="*/ 2147483647 h 80"/>
              <a:gd name="T22" fmla="*/ 2147483647 w 32"/>
              <a:gd name="T23" fmla="*/ 2147483647 h 80"/>
              <a:gd name="T24" fmla="*/ 2147483647 w 32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2"/>
              <a:gd name="T40" fmla="*/ 0 h 80"/>
              <a:gd name="T41" fmla="*/ 32 w 32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2" h="80">
                <a:moveTo>
                  <a:pt x="32" y="32"/>
                </a:moveTo>
                <a:lnTo>
                  <a:pt x="32" y="16"/>
                </a:lnTo>
                <a:lnTo>
                  <a:pt x="32" y="8"/>
                </a:lnTo>
                <a:lnTo>
                  <a:pt x="24" y="0"/>
                </a:lnTo>
                <a:lnTo>
                  <a:pt x="16" y="8"/>
                </a:lnTo>
                <a:lnTo>
                  <a:pt x="8" y="24"/>
                </a:lnTo>
                <a:lnTo>
                  <a:pt x="0" y="24"/>
                </a:lnTo>
                <a:lnTo>
                  <a:pt x="0" y="32"/>
                </a:lnTo>
                <a:lnTo>
                  <a:pt x="8" y="64"/>
                </a:lnTo>
                <a:lnTo>
                  <a:pt x="16" y="80"/>
                </a:lnTo>
                <a:lnTo>
                  <a:pt x="24" y="80"/>
                </a:lnTo>
                <a:lnTo>
                  <a:pt x="24" y="64"/>
                </a:lnTo>
                <a:lnTo>
                  <a:pt x="32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0" name="Freeform 768"/>
          <p:cNvSpPr>
            <a:spLocks/>
          </p:cNvSpPr>
          <p:nvPr/>
        </p:nvSpPr>
        <p:spPr bwMode="auto">
          <a:xfrm>
            <a:off x="4012166" y="3862169"/>
            <a:ext cx="32950" cy="88627"/>
          </a:xfrm>
          <a:custGeom>
            <a:avLst/>
            <a:gdLst>
              <a:gd name="T0" fmla="*/ 2147483647 w 24"/>
              <a:gd name="T1" fmla="*/ 2147483647 h 64"/>
              <a:gd name="T2" fmla="*/ 2147483647 w 24"/>
              <a:gd name="T3" fmla="*/ 0 h 64"/>
              <a:gd name="T4" fmla="*/ 0 w 24"/>
              <a:gd name="T5" fmla="*/ 0 h 64"/>
              <a:gd name="T6" fmla="*/ 0 w 24"/>
              <a:gd name="T7" fmla="*/ 2147483647 h 64"/>
              <a:gd name="T8" fmla="*/ 0 w 24"/>
              <a:gd name="T9" fmla="*/ 2147483647 h 64"/>
              <a:gd name="T10" fmla="*/ 2147483647 w 24"/>
              <a:gd name="T11" fmla="*/ 2147483647 h 64"/>
              <a:gd name="T12" fmla="*/ 2147483647 w 24"/>
              <a:gd name="T13" fmla="*/ 2147483647 h 64"/>
              <a:gd name="T14" fmla="*/ 2147483647 w 24"/>
              <a:gd name="T15" fmla="*/ 2147483647 h 64"/>
              <a:gd name="T16" fmla="*/ 2147483647 w 24"/>
              <a:gd name="T17" fmla="*/ 2147483647 h 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"/>
              <a:gd name="T28" fmla="*/ 0 h 64"/>
              <a:gd name="T29" fmla="*/ 24 w 24"/>
              <a:gd name="T30" fmla="*/ 64 h 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" h="64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24"/>
                </a:lnTo>
                <a:lnTo>
                  <a:pt x="8" y="64"/>
                </a:lnTo>
                <a:lnTo>
                  <a:pt x="24" y="56"/>
                </a:lnTo>
                <a:lnTo>
                  <a:pt x="16" y="4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1" name="Freeform 769"/>
          <p:cNvSpPr>
            <a:spLocks/>
          </p:cNvSpPr>
          <p:nvPr/>
        </p:nvSpPr>
        <p:spPr bwMode="auto">
          <a:xfrm>
            <a:off x="4023528" y="3829219"/>
            <a:ext cx="44314" cy="111351"/>
          </a:xfrm>
          <a:custGeom>
            <a:avLst/>
            <a:gdLst>
              <a:gd name="T0" fmla="*/ 2147483647 w 32"/>
              <a:gd name="T1" fmla="*/ 2147483647 h 80"/>
              <a:gd name="T2" fmla="*/ 2147483647 w 32"/>
              <a:gd name="T3" fmla="*/ 2147483647 h 80"/>
              <a:gd name="T4" fmla="*/ 2147483647 w 32"/>
              <a:gd name="T5" fmla="*/ 2147483647 h 80"/>
              <a:gd name="T6" fmla="*/ 2147483647 w 32"/>
              <a:gd name="T7" fmla="*/ 2147483647 h 80"/>
              <a:gd name="T8" fmla="*/ 2147483647 w 32"/>
              <a:gd name="T9" fmla="*/ 0 h 80"/>
              <a:gd name="T10" fmla="*/ 2147483647 w 32"/>
              <a:gd name="T11" fmla="*/ 2147483647 h 80"/>
              <a:gd name="T12" fmla="*/ 2147483647 w 32"/>
              <a:gd name="T13" fmla="*/ 2147483647 h 80"/>
              <a:gd name="T14" fmla="*/ 0 w 32"/>
              <a:gd name="T15" fmla="*/ 2147483647 h 80"/>
              <a:gd name="T16" fmla="*/ 0 w 32"/>
              <a:gd name="T17" fmla="*/ 2147483647 h 80"/>
              <a:gd name="T18" fmla="*/ 2147483647 w 32"/>
              <a:gd name="T19" fmla="*/ 2147483647 h 80"/>
              <a:gd name="T20" fmla="*/ 2147483647 w 32"/>
              <a:gd name="T21" fmla="*/ 2147483647 h 80"/>
              <a:gd name="T22" fmla="*/ 2147483647 w 32"/>
              <a:gd name="T23" fmla="*/ 2147483647 h 80"/>
              <a:gd name="T24" fmla="*/ 2147483647 w 32"/>
              <a:gd name="T25" fmla="*/ 2147483647 h 80"/>
              <a:gd name="T26" fmla="*/ 2147483647 w 32"/>
              <a:gd name="T27" fmla="*/ 2147483647 h 80"/>
              <a:gd name="T28" fmla="*/ 2147483647 w 32"/>
              <a:gd name="T29" fmla="*/ 2147483647 h 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"/>
              <a:gd name="T46" fmla="*/ 0 h 80"/>
              <a:gd name="T47" fmla="*/ 32 w 32"/>
              <a:gd name="T48" fmla="*/ 80 h 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" h="80">
                <a:moveTo>
                  <a:pt x="32" y="32"/>
                </a:moveTo>
                <a:lnTo>
                  <a:pt x="32" y="16"/>
                </a:lnTo>
                <a:lnTo>
                  <a:pt x="32" y="8"/>
                </a:lnTo>
                <a:lnTo>
                  <a:pt x="24" y="0"/>
                </a:lnTo>
                <a:lnTo>
                  <a:pt x="16" y="8"/>
                </a:lnTo>
                <a:lnTo>
                  <a:pt x="8" y="24"/>
                </a:lnTo>
                <a:lnTo>
                  <a:pt x="0" y="24"/>
                </a:lnTo>
                <a:lnTo>
                  <a:pt x="0" y="32"/>
                </a:lnTo>
                <a:lnTo>
                  <a:pt x="8" y="64"/>
                </a:lnTo>
                <a:lnTo>
                  <a:pt x="16" y="80"/>
                </a:lnTo>
                <a:lnTo>
                  <a:pt x="24" y="80"/>
                </a:lnTo>
                <a:lnTo>
                  <a:pt x="24" y="64"/>
                </a:lnTo>
                <a:lnTo>
                  <a:pt x="32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2" name="Freeform 770"/>
          <p:cNvSpPr>
            <a:spLocks/>
          </p:cNvSpPr>
          <p:nvPr/>
        </p:nvSpPr>
        <p:spPr bwMode="auto">
          <a:xfrm>
            <a:off x="4012166" y="3862169"/>
            <a:ext cx="32950" cy="88627"/>
          </a:xfrm>
          <a:custGeom>
            <a:avLst/>
            <a:gdLst>
              <a:gd name="T0" fmla="*/ 2147483647 w 24"/>
              <a:gd name="T1" fmla="*/ 2147483647 h 64"/>
              <a:gd name="T2" fmla="*/ 2147483647 w 24"/>
              <a:gd name="T3" fmla="*/ 0 h 64"/>
              <a:gd name="T4" fmla="*/ 0 w 24"/>
              <a:gd name="T5" fmla="*/ 0 h 64"/>
              <a:gd name="T6" fmla="*/ 0 w 24"/>
              <a:gd name="T7" fmla="*/ 0 h 64"/>
              <a:gd name="T8" fmla="*/ 0 w 24"/>
              <a:gd name="T9" fmla="*/ 2147483647 h 64"/>
              <a:gd name="T10" fmla="*/ 0 w 24"/>
              <a:gd name="T11" fmla="*/ 2147483647 h 64"/>
              <a:gd name="T12" fmla="*/ 2147483647 w 24"/>
              <a:gd name="T13" fmla="*/ 2147483647 h 64"/>
              <a:gd name="T14" fmla="*/ 2147483647 w 24"/>
              <a:gd name="T15" fmla="*/ 2147483647 h 64"/>
              <a:gd name="T16" fmla="*/ 2147483647 w 24"/>
              <a:gd name="T17" fmla="*/ 2147483647 h 64"/>
              <a:gd name="T18" fmla="*/ 2147483647 w 24"/>
              <a:gd name="T19" fmla="*/ 2147483647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"/>
              <a:gd name="T31" fmla="*/ 0 h 64"/>
              <a:gd name="T32" fmla="*/ 24 w 24"/>
              <a:gd name="T33" fmla="*/ 64 h 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" h="64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24"/>
                </a:lnTo>
                <a:lnTo>
                  <a:pt x="8" y="64"/>
                </a:lnTo>
                <a:lnTo>
                  <a:pt x="24" y="56"/>
                </a:lnTo>
                <a:lnTo>
                  <a:pt x="16" y="4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3" name="Freeform 771"/>
          <p:cNvSpPr>
            <a:spLocks/>
          </p:cNvSpPr>
          <p:nvPr/>
        </p:nvSpPr>
        <p:spPr bwMode="auto">
          <a:xfrm>
            <a:off x="4213280" y="4351889"/>
            <a:ext cx="234066" cy="232928"/>
          </a:xfrm>
          <a:custGeom>
            <a:avLst/>
            <a:gdLst>
              <a:gd name="T0" fmla="*/ 2147483647 w 168"/>
              <a:gd name="T1" fmla="*/ 2147483647 h 168"/>
              <a:gd name="T2" fmla="*/ 2147483647 w 168"/>
              <a:gd name="T3" fmla="*/ 2147483647 h 168"/>
              <a:gd name="T4" fmla="*/ 2147483647 w 168"/>
              <a:gd name="T5" fmla="*/ 2147483647 h 168"/>
              <a:gd name="T6" fmla="*/ 2147483647 w 168"/>
              <a:gd name="T7" fmla="*/ 2147483647 h 168"/>
              <a:gd name="T8" fmla="*/ 2147483647 w 168"/>
              <a:gd name="T9" fmla="*/ 2147483647 h 168"/>
              <a:gd name="T10" fmla="*/ 2147483647 w 168"/>
              <a:gd name="T11" fmla="*/ 2147483647 h 168"/>
              <a:gd name="T12" fmla="*/ 2147483647 w 168"/>
              <a:gd name="T13" fmla="*/ 2147483647 h 168"/>
              <a:gd name="T14" fmla="*/ 2147483647 w 168"/>
              <a:gd name="T15" fmla="*/ 2147483647 h 168"/>
              <a:gd name="T16" fmla="*/ 2147483647 w 168"/>
              <a:gd name="T17" fmla="*/ 2147483647 h 168"/>
              <a:gd name="T18" fmla="*/ 2147483647 w 168"/>
              <a:gd name="T19" fmla="*/ 2147483647 h 168"/>
              <a:gd name="T20" fmla="*/ 2147483647 w 168"/>
              <a:gd name="T21" fmla="*/ 2147483647 h 168"/>
              <a:gd name="T22" fmla="*/ 2147483647 w 168"/>
              <a:gd name="T23" fmla="*/ 2147483647 h 168"/>
              <a:gd name="T24" fmla="*/ 2147483647 w 168"/>
              <a:gd name="T25" fmla="*/ 2147483647 h 168"/>
              <a:gd name="T26" fmla="*/ 2147483647 w 168"/>
              <a:gd name="T27" fmla="*/ 2147483647 h 168"/>
              <a:gd name="T28" fmla="*/ 2147483647 w 168"/>
              <a:gd name="T29" fmla="*/ 2147483647 h 168"/>
              <a:gd name="T30" fmla="*/ 2147483647 w 168"/>
              <a:gd name="T31" fmla="*/ 2147483647 h 168"/>
              <a:gd name="T32" fmla="*/ 2147483647 w 168"/>
              <a:gd name="T33" fmla="*/ 2147483647 h 168"/>
              <a:gd name="T34" fmla="*/ 2147483647 w 168"/>
              <a:gd name="T35" fmla="*/ 0 h 168"/>
              <a:gd name="T36" fmla="*/ 2147483647 w 168"/>
              <a:gd name="T37" fmla="*/ 2147483647 h 168"/>
              <a:gd name="T38" fmla="*/ 0 w 168"/>
              <a:gd name="T39" fmla="*/ 2147483647 h 168"/>
              <a:gd name="T40" fmla="*/ 2147483647 w 168"/>
              <a:gd name="T41" fmla="*/ 2147483647 h 168"/>
              <a:gd name="T42" fmla="*/ 2147483647 w 168"/>
              <a:gd name="T43" fmla="*/ 2147483647 h 168"/>
              <a:gd name="T44" fmla="*/ 2147483647 w 168"/>
              <a:gd name="T45" fmla="*/ 2147483647 h 168"/>
              <a:gd name="T46" fmla="*/ 2147483647 w 168"/>
              <a:gd name="T47" fmla="*/ 2147483647 h 168"/>
              <a:gd name="T48" fmla="*/ 2147483647 w 168"/>
              <a:gd name="T49" fmla="*/ 2147483647 h 168"/>
              <a:gd name="T50" fmla="*/ 2147483647 w 168"/>
              <a:gd name="T51" fmla="*/ 2147483647 h 16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8"/>
              <a:gd name="T79" fmla="*/ 0 h 168"/>
              <a:gd name="T80" fmla="*/ 168 w 168"/>
              <a:gd name="T81" fmla="*/ 168 h 16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8" h="168">
                <a:moveTo>
                  <a:pt x="88" y="168"/>
                </a:moveTo>
                <a:lnTo>
                  <a:pt x="96" y="168"/>
                </a:lnTo>
                <a:lnTo>
                  <a:pt x="104" y="112"/>
                </a:lnTo>
                <a:lnTo>
                  <a:pt x="104" y="72"/>
                </a:lnTo>
                <a:lnTo>
                  <a:pt x="112" y="72"/>
                </a:lnTo>
                <a:lnTo>
                  <a:pt x="120" y="24"/>
                </a:lnTo>
                <a:lnTo>
                  <a:pt x="152" y="16"/>
                </a:lnTo>
                <a:lnTo>
                  <a:pt x="160" y="16"/>
                </a:lnTo>
                <a:lnTo>
                  <a:pt x="168" y="16"/>
                </a:lnTo>
                <a:lnTo>
                  <a:pt x="160" y="8"/>
                </a:lnTo>
                <a:lnTo>
                  <a:pt x="144" y="8"/>
                </a:lnTo>
                <a:lnTo>
                  <a:pt x="144" y="16"/>
                </a:lnTo>
                <a:lnTo>
                  <a:pt x="144" y="8"/>
                </a:lnTo>
                <a:lnTo>
                  <a:pt x="120" y="16"/>
                </a:lnTo>
                <a:lnTo>
                  <a:pt x="88" y="16"/>
                </a:lnTo>
                <a:lnTo>
                  <a:pt x="80" y="8"/>
                </a:ln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32"/>
                </a:lnTo>
                <a:lnTo>
                  <a:pt x="32" y="88"/>
                </a:lnTo>
                <a:lnTo>
                  <a:pt x="32" y="96"/>
                </a:lnTo>
                <a:lnTo>
                  <a:pt x="40" y="152"/>
                </a:lnTo>
                <a:lnTo>
                  <a:pt x="64" y="168"/>
                </a:lnTo>
                <a:lnTo>
                  <a:pt x="64" y="160"/>
                </a:lnTo>
                <a:lnTo>
                  <a:pt x="88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4" name="Freeform 772"/>
          <p:cNvSpPr>
            <a:spLocks/>
          </p:cNvSpPr>
          <p:nvPr/>
        </p:nvSpPr>
        <p:spPr bwMode="auto">
          <a:xfrm>
            <a:off x="4023528" y="3717867"/>
            <a:ext cx="55676" cy="67038"/>
          </a:xfrm>
          <a:custGeom>
            <a:avLst/>
            <a:gdLst>
              <a:gd name="T0" fmla="*/ 0 w 40"/>
              <a:gd name="T1" fmla="*/ 2147483647 h 48"/>
              <a:gd name="T2" fmla="*/ 2147483647 w 40"/>
              <a:gd name="T3" fmla="*/ 2147483647 h 48"/>
              <a:gd name="T4" fmla="*/ 2147483647 w 40"/>
              <a:gd name="T5" fmla="*/ 2147483647 h 48"/>
              <a:gd name="T6" fmla="*/ 2147483647 w 40"/>
              <a:gd name="T7" fmla="*/ 2147483647 h 48"/>
              <a:gd name="T8" fmla="*/ 2147483647 w 40"/>
              <a:gd name="T9" fmla="*/ 0 h 48"/>
              <a:gd name="T10" fmla="*/ 0 w 40"/>
              <a:gd name="T11" fmla="*/ 2147483647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"/>
              <a:gd name="T19" fmla="*/ 0 h 48"/>
              <a:gd name="T20" fmla="*/ 40 w 40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" h="48">
                <a:moveTo>
                  <a:pt x="0" y="48"/>
                </a:moveTo>
                <a:lnTo>
                  <a:pt x="16" y="48"/>
                </a:lnTo>
                <a:lnTo>
                  <a:pt x="40" y="40"/>
                </a:lnTo>
                <a:lnTo>
                  <a:pt x="40" y="32"/>
                </a:lnTo>
                <a:lnTo>
                  <a:pt x="40" y="0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5" name="Freeform 774"/>
          <p:cNvSpPr>
            <a:spLocks/>
          </p:cNvSpPr>
          <p:nvPr/>
        </p:nvSpPr>
        <p:spPr bwMode="auto">
          <a:xfrm>
            <a:off x="4213280" y="4351889"/>
            <a:ext cx="234066" cy="232928"/>
          </a:xfrm>
          <a:custGeom>
            <a:avLst/>
            <a:gdLst>
              <a:gd name="T0" fmla="*/ 2147483647 w 168"/>
              <a:gd name="T1" fmla="*/ 2147483647 h 168"/>
              <a:gd name="T2" fmla="*/ 2147483647 w 168"/>
              <a:gd name="T3" fmla="*/ 2147483647 h 168"/>
              <a:gd name="T4" fmla="*/ 2147483647 w 168"/>
              <a:gd name="T5" fmla="*/ 2147483647 h 168"/>
              <a:gd name="T6" fmla="*/ 2147483647 w 168"/>
              <a:gd name="T7" fmla="*/ 2147483647 h 168"/>
              <a:gd name="T8" fmla="*/ 2147483647 w 168"/>
              <a:gd name="T9" fmla="*/ 2147483647 h 168"/>
              <a:gd name="T10" fmla="*/ 2147483647 w 168"/>
              <a:gd name="T11" fmla="*/ 2147483647 h 168"/>
              <a:gd name="T12" fmla="*/ 2147483647 w 168"/>
              <a:gd name="T13" fmla="*/ 2147483647 h 168"/>
              <a:gd name="T14" fmla="*/ 2147483647 w 168"/>
              <a:gd name="T15" fmla="*/ 2147483647 h 168"/>
              <a:gd name="T16" fmla="*/ 2147483647 w 168"/>
              <a:gd name="T17" fmla="*/ 2147483647 h 168"/>
              <a:gd name="T18" fmla="*/ 2147483647 w 168"/>
              <a:gd name="T19" fmla="*/ 2147483647 h 168"/>
              <a:gd name="T20" fmla="*/ 2147483647 w 168"/>
              <a:gd name="T21" fmla="*/ 2147483647 h 168"/>
              <a:gd name="T22" fmla="*/ 2147483647 w 168"/>
              <a:gd name="T23" fmla="*/ 2147483647 h 168"/>
              <a:gd name="T24" fmla="*/ 2147483647 w 168"/>
              <a:gd name="T25" fmla="*/ 2147483647 h 168"/>
              <a:gd name="T26" fmla="*/ 2147483647 w 168"/>
              <a:gd name="T27" fmla="*/ 2147483647 h 168"/>
              <a:gd name="T28" fmla="*/ 2147483647 w 168"/>
              <a:gd name="T29" fmla="*/ 2147483647 h 168"/>
              <a:gd name="T30" fmla="*/ 2147483647 w 168"/>
              <a:gd name="T31" fmla="*/ 2147483647 h 168"/>
              <a:gd name="T32" fmla="*/ 2147483647 w 168"/>
              <a:gd name="T33" fmla="*/ 2147483647 h 168"/>
              <a:gd name="T34" fmla="*/ 2147483647 w 168"/>
              <a:gd name="T35" fmla="*/ 2147483647 h 168"/>
              <a:gd name="T36" fmla="*/ 2147483647 w 168"/>
              <a:gd name="T37" fmla="*/ 2147483647 h 168"/>
              <a:gd name="T38" fmla="*/ 2147483647 w 168"/>
              <a:gd name="T39" fmla="*/ 0 h 168"/>
              <a:gd name="T40" fmla="*/ 2147483647 w 168"/>
              <a:gd name="T41" fmla="*/ 2147483647 h 168"/>
              <a:gd name="T42" fmla="*/ 0 w 168"/>
              <a:gd name="T43" fmla="*/ 2147483647 h 168"/>
              <a:gd name="T44" fmla="*/ 2147483647 w 168"/>
              <a:gd name="T45" fmla="*/ 2147483647 h 168"/>
              <a:gd name="T46" fmla="*/ 2147483647 w 168"/>
              <a:gd name="T47" fmla="*/ 2147483647 h 168"/>
              <a:gd name="T48" fmla="*/ 2147483647 w 168"/>
              <a:gd name="T49" fmla="*/ 2147483647 h 168"/>
              <a:gd name="T50" fmla="*/ 2147483647 w 168"/>
              <a:gd name="T51" fmla="*/ 2147483647 h 168"/>
              <a:gd name="T52" fmla="*/ 2147483647 w 168"/>
              <a:gd name="T53" fmla="*/ 2147483647 h 168"/>
              <a:gd name="T54" fmla="*/ 2147483647 w 168"/>
              <a:gd name="T55" fmla="*/ 2147483647 h 16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8"/>
              <a:gd name="T85" fmla="*/ 0 h 168"/>
              <a:gd name="T86" fmla="*/ 168 w 168"/>
              <a:gd name="T87" fmla="*/ 168 h 16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8" h="168">
                <a:moveTo>
                  <a:pt x="88" y="168"/>
                </a:moveTo>
                <a:lnTo>
                  <a:pt x="96" y="168"/>
                </a:lnTo>
                <a:lnTo>
                  <a:pt x="104" y="112"/>
                </a:lnTo>
                <a:lnTo>
                  <a:pt x="104" y="72"/>
                </a:lnTo>
                <a:lnTo>
                  <a:pt x="112" y="72"/>
                </a:lnTo>
                <a:lnTo>
                  <a:pt x="120" y="24"/>
                </a:lnTo>
                <a:lnTo>
                  <a:pt x="152" y="16"/>
                </a:lnTo>
                <a:lnTo>
                  <a:pt x="160" y="16"/>
                </a:lnTo>
                <a:lnTo>
                  <a:pt x="168" y="16"/>
                </a:lnTo>
                <a:lnTo>
                  <a:pt x="160" y="8"/>
                </a:lnTo>
                <a:lnTo>
                  <a:pt x="144" y="8"/>
                </a:lnTo>
                <a:lnTo>
                  <a:pt x="144" y="16"/>
                </a:lnTo>
                <a:lnTo>
                  <a:pt x="144" y="8"/>
                </a:lnTo>
                <a:lnTo>
                  <a:pt x="120" y="16"/>
                </a:lnTo>
                <a:lnTo>
                  <a:pt x="88" y="16"/>
                </a:lnTo>
                <a:lnTo>
                  <a:pt x="80" y="8"/>
                </a:ln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32"/>
                </a:lnTo>
                <a:lnTo>
                  <a:pt x="32" y="88"/>
                </a:lnTo>
                <a:lnTo>
                  <a:pt x="32" y="96"/>
                </a:lnTo>
                <a:lnTo>
                  <a:pt x="40" y="152"/>
                </a:lnTo>
                <a:lnTo>
                  <a:pt x="64" y="168"/>
                </a:lnTo>
                <a:lnTo>
                  <a:pt x="64" y="160"/>
                </a:lnTo>
                <a:lnTo>
                  <a:pt x="88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6" name="Freeform 775"/>
          <p:cNvSpPr>
            <a:spLocks/>
          </p:cNvSpPr>
          <p:nvPr/>
        </p:nvSpPr>
        <p:spPr bwMode="auto">
          <a:xfrm>
            <a:off x="1042034" y="2247572"/>
            <a:ext cx="478357" cy="655610"/>
          </a:xfrm>
          <a:custGeom>
            <a:avLst/>
            <a:gdLst>
              <a:gd name="T0" fmla="*/ 2147483647 w 344"/>
              <a:gd name="T1" fmla="*/ 2147483647 h 472"/>
              <a:gd name="T2" fmla="*/ 2147483647 w 344"/>
              <a:gd name="T3" fmla="*/ 2147483647 h 472"/>
              <a:gd name="T4" fmla="*/ 2147483647 w 344"/>
              <a:gd name="T5" fmla="*/ 2147483647 h 472"/>
              <a:gd name="T6" fmla="*/ 2147483647 w 344"/>
              <a:gd name="T7" fmla="*/ 2147483647 h 472"/>
              <a:gd name="T8" fmla="*/ 2147483647 w 344"/>
              <a:gd name="T9" fmla="*/ 2147483647 h 472"/>
              <a:gd name="T10" fmla="*/ 2147483647 w 344"/>
              <a:gd name="T11" fmla="*/ 2147483647 h 472"/>
              <a:gd name="T12" fmla="*/ 2147483647 w 344"/>
              <a:gd name="T13" fmla="*/ 2147483647 h 472"/>
              <a:gd name="T14" fmla="*/ 2147483647 w 344"/>
              <a:gd name="T15" fmla="*/ 0 h 472"/>
              <a:gd name="T16" fmla="*/ 2147483647 w 344"/>
              <a:gd name="T17" fmla="*/ 2147483647 h 472"/>
              <a:gd name="T18" fmla="*/ 2147483647 w 344"/>
              <a:gd name="T19" fmla="*/ 2147483647 h 472"/>
              <a:gd name="T20" fmla="*/ 2147483647 w 344"/>
              <a:gd name="T21" fmla="*/ 2147483647 h 472"/>
              <a:gd name="T22" fmla="*/ 2147483647 w 344"/>
              <a:gd name="T23" fmla="*/ 2147483647 h 472"/>
              <a:gd name="T24" fmla="*/ 2147483647 w 344"/>
              <a:gd name="T25" fmla="*/ 2147483647 h 472"/>
              <a:gd name="T26" fmla="*/ 2147483647 w 344"/>
              <a:gd name="T27" fmla="*/ 2147483647 h 472"/>
              <a:gd name="T28" fmla="*/ 2147483647 w 344"/>
              <a:gd name="T29" fmla="*/ 2147483647 h 472"/>
              <a:gd name="T30" fmla="*/ 2147483647 w 344"/>
              <a:gd name="T31" fmla="*/ 2147483647 h 472"/>
              <a:gd name="T32" fmla="*/ 2147483647 w 344"/>
              <a:gd name="T33" fmla="*/ 2147483647 h 472"/>
              <a:gd name="T34" fmla="*/ 2147483647 w 344"/>
              <a:gd name="T35" fmla="*/ 2147483647 h 472"/>
              <a:gd name="T36" fmla="*/ 2147483647 w 344"/>
              <a:gd name="T37" fmla="*/ 2147483647 h 472"/>
              <a:gd name="T38" fmla="*/ 0 w 344"/>
              <a:gd name="T39" fmla="*/ 2147483647 h 472"/>
              <a:gd name="T40" fmla="*/ 2147483647 w 344"/>
              <a:gd name="T41" fmla="*/ 2147483647 h 472"/>
              <a:gd name="T42" fmla="*/ 2147483647 w 344"/>
              <a:gd name="T43" fmla="*/ 2147483647 h 472"/>
              <a:gd name="T44" fmla="*/ 2147483647 w 344"/>
              <a:gd name="T45" fmla="*/ 2147483647 h 472"/>
              <a:gd name="T46" fmla="*/ 2147483647 w 344"/>
              <a:gd name="T47" fmla="*/ 2147483647 h 472"/>
              <a:gd name="T48" fmla="*/ 2147483647 w 344"/>
              <a:gd name="T49" fmla="*/ 2147483647 h 472"/>
              <a:gd name="T50" fmla="*/ 2147483647 w 344"/>
              <a:gd name="T51" fmla="*/ 2147483647 h 472"/>
              <a:gd name="T52" fmla="*/ 2147483647 w 344"/>
              <a:gd name="T53" fmla="*/ 2147483647 h 472"/>
              <a:gd name="T54" fmla="*/ 2147483647 w 344"/>
              <a:gd name="T55" fmla="*/ 2147483647 h 472"/>
              <a:gd name="T56" fmla="*/ 2147483647 w 344"/>
              <a:gd name="T57" fmla="*/ 2147483647 h 472"/>
              <a:gd name="T58" fmla="*/ 2147483647 w 344"/>
              <a:gd name="T59" fmla="*/ 2147483647 h 472"/>
              <a:gd name="T60" fmla="*/ 2147483647 w 344"/>
              <a:gd name="T61" fmla="*/ 2147483647 h 472"/>
              <a:gd name="T62" fmla="*/ 2147483647 w 344"/>
              <a:gd name="T63" fmla="*/ 2147483647 h 472"/>
              <a:gd name="T64" fmla="*/ 2147483647 w 344"/>
              <a:gd name="T65" fmla="*/ 2147483647 h 472"/>
              <a:gd name="T66" fmla="*/ 2147483647 w 344"/>
              <a:gd name="T67" fmla="*/ 2147483647 h 472"/>
              <a:gd name="T68" fmla="*/ 2147483647 w 344"/>
              <a:gd name="T69" fmla="*/ 2147483647 h 472"/>
              <a:gd name="T70" fmla="*/ 2147483647 w 344"/>
              <a:gd name="T71" fmla="*/ 2147483647 h 472"/>
              <a:gd name="T72" fmla="*/ 2147483647 w 344"/>
              <a:gd name="T73" fmla="*/ 2147483647 h 472"/>
              <a:gd name="T74" fmla="*/ 2147483647 w 344"/>
              <a:gd name="T75" fmla="*/ 2147483647 h 472"/>
              <a:gd name="T76" fmla="*/ 2147483647 w 344"/>
              <a:gd name="T77" fmla="*/ 2147483647 h 472"/>
              <a:gd name="T78" fmla="*/ 2147483647 w 344"/>
              <a:gd name="T79" fmla="*/ 2147483647 h 472"/>
              <a:gd name="T80" fmla="*/ 2147483647 w 344"/>
              <a:gd name="T81" fmla="*/ 2147483647 h 472"/>
              <a:gd name="T82" fmla="*/ 2147483647 w 344"/>
              <a:gd name="T83" fmla="*/ 2147483647 h 472"/>
              <a:gd name="T84" fmla="*/ 2147483647 w 344"/>
              <a:gd name="T85" fmla="*/ 2147483647 h 472"/>
              <a:gd name="T86" fmla="*/ 2147483647 w 344"/>
              <a:gd name="T87" fmla="*/ 2147483647 h 472"/>
              <a:gd name="T88" fmla="*/ 2147483647 w 344"/>
              <a:gd name="T89" fmla="*/ 2147483647 h 472"/>
              <a:gd name="T90" fmla="*/ 2147483647 w 344"/>
              <a:gd name="T91" fmla="*/ 2147483647 h 472"/>
              <a:gd name="T92" fmla="*/ 2147483647 w 344"/>
              <a:gd name="T93" fmla="*/ 2147483647 h 472"/>
              <a:gd name="T94" fmla="*/ 2147483647 w 344"/>
              <a:gd name="T95" fmla="*/ 2147483647 h 47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44"/>
              <a:gd name="T145" fmla="*/ 0 h 472"/>
              <a:gd name="T146" fmla="*/ 344 w 344"/>
              <a:gd name="T147" fmla="*/ 472 h 47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44" h="472">
                <a:moveTo>
                  <a:pt x="336" y="64"/>
                </a:moveTo>
                <a:lnTo>
                  <a:pt x="328" y="48"/>
                </a:lnTo>
                <a:lnTo>
                  <a:pt x="288" y="56"/>
                </a:lnTo>
                <a:lnTo>
                  <a:pt x="240" y="32"/>
                </a:lnTo>
                <a:lnTo>
                  <a:pt x="216" y="32"/>
                </a:lnTo>
                <a:lnTo>
                  <a:pt x="192" y="24"/>
                </a:lnTo>
                <a:lnTo>
                  <a:pt x="192" y="8"/>
                </a:lnTo>
                <a:lnTo>
                  <a:pt x="152" y="0"/>
                </a:lnTo>
                <a:lnTo>
                  <a:pt x="136" y="16"/>
                </a:lnTo>
                <a:lnTo>
                  <a:pt x="104" y="24"/>
                </a:lnTo>
                <a:lnTo>
                  <a:pt x="80" y="40"/>
                </a:lnTo>
                <a:lnTo>
                  <a:pt x="64" y="80"/>
                </a:lnTo>
                <a:lnTo>
                  <a:pt x="32" y="88"/>
                </a:lnTo>
                <a:lnTo>
                  <a:pt x="32" y="112"/>
                </a:lnTo>
                <a:lnTo>
                  <a:pt x="56" y="144"/>
                </a:lnTo>
                <a:lnTo>
                  <a:pt x="80" y="160"/>
                </a:lnTo>
                <a:lnTo>
                  <a:pt x="80" y="176"/>
                </a:lnTo>
                <a:lnTo>
                  <a:pt x="64" y="184"/>
                </a:lnTo>
                <a:lnTo>
                  <a:pt x="40" y="176"/>
                </a:lnTo>
                <a:lnTo>
                  <a:pt x="0" y="200"/>
                </a:lnTo>
                <a:lnTo>
                  <a:pt x="16" y="216"/>
                </a:lnTo>
                <a:lnTo>
                  <a:pt x="32" y="232"/>
                </a:lnTo>
                <a:lnTo>
                  <a:pt x="64" y="232"/>
                </a:lnTo>
                <a:lnTo>
                  <a:pt x="96" y="232"/>
                </a:lnTo>
                <a:lnTo>
                  <a:pt x="80" y="264"/>
                </a:lnTo>
                <a:lnTo>
                  <a:pt x="48" y="272"/>
                </a:lnTo>
                <a:lnTo>
                  <a:pt x="24" y="288"/>
                </a:lnTo>
                <a:lnTo>
                  <a:pt x="24" y="312"/>
                </a:lnTo>
                <a:lnTo>
                  <a:pt x="48" y="328"/>
                </a:lnTo>
                <a:lnTo>
                  <a:pt x="56" y="352"/>
                </a:lnTo>
                <a:lnTo>
                  <a:pt x="72" y="360"/>
                </a:lnTo>
                <a:lnTo>
                  <a:pt x="80" y="384"/>
                </a:lnTo>
                <a:lnTo>
                  <a:pt x="104" y="384"/>
                </a:lnTo>
                <a:lnTo>
                  <a:pt x="144" y="384"/>
                </a:lnTo>
                <a:lnTo>
                  <a:pt x="120" y="416"/>
                </a:lnTo>
                <a:lnTo>
                  <a:pt x="64" y="472"/>
                </a:lnTo>
                <a:lnTo>
                  <a:pt x="128" y="432"/>
                </a:lnTo>
                <a:lnTo>
                  <a:pt x="184" y="376"/>
                </a:lnTo>
                <a:lnTo>
                  <a:pt x="176" y="368"/>
                </a:lnTo>
                <a:lnTo>
                  <a:pt x="208" y="328"/>
                </a:lnTo>
                <a:lnTo>
                  <a:pt x="216" y="344"/>
                </a:lnTo>
                <a:lnTo>
                  <a:pt x="224" y="360"/>
                </a:lnTo>
                <a:lnTo>
                  <a:pt x="248" y="344"/>
                </a:lnTo>
                <a:lnTo>
                  <a:pt x="272" y="328"/>
                </a:lnTo>
                <a:lnTo>
                  <a:pt x="288" y="336"/>
                </a:lnTo>
                <a:lnTo>
                  <a:pt x="344" y="344"/>
                </a:lnTo>
                <a:lnTo>
                  <a:pt x="344" y="64"/>
                </a:lnTo>
                <a:lnTo>
                  <a:pt x="336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7" name="Freeform 777"/>
          <p:cNvSpPr>
            <a:spLocks/>
          </p:cNvSpPr>
          <p:nvPr/>
        </p:nvSpPr>
        <p:spPr bwMode="auto">
          <a:xfrm>
            <a:off x="1810132" y="3072482"/>
            <a:ext cx="1011253" cy="522671"/>
          </a:xfrm>
          <a:custGeom>
            <a:avLst/>
            <a:gdLst>
              <a:gd name="T0" fmla="*/ 2147483647 w 728"/>
              <a:gd name="T1" fmla="*/ 2147483647 h 376"/>
              <a:gd name="T2" fmla="*/ 2147483647 w 728"/>
              <a:gd name="T3" fmla="*/ 2147483647 h 376"/>
              <a:gd name="T4" fmla="*/ 2147483647 w 728"/>
              <a:gd name="T5" fmla="*/ 2147483647 h 376"/>
              <a:gd name="T6" fmla="*/ 2147483647 w 728"/>
              <a:gd name="T7" fmla="*/ 2147483647 h 376"/>
              <a:gd name="T8" fmla="*/ 2147483647 w 728"/>
              <a:gd name="T9" fmla="*/ 2147483647 h 376"/>
              <a:gd name="T10" fmla="*/ 2147483647 w 728"/>
              <a:gd name="T11" fmla="*/ 2147483647 h 376"/>
              <a:gd name="T12" fmla="*/ 2147483647 w 728"/>
              <a:gd name="T13" fmla="*/ 2147483647 h 376"/>
              <a:gd name="T14" fmla="*/ 2147483647 w 728"/>
              <a:gd name="T15" fmla="*/ 2147483647 h 376"/>
              <a:gd name="T16" fmla="*/ 2147483647 w 728"/>
              <a:gd name="T17" fmla="*/ 2147483647 h 376"/>
              <a:gd name="T18" fmla="*/ 2147483647 w 728"/>
              <a:gd name="T19" fmla="*/ 2147483647 h 376"/>
              <a:gd name="T20" fmla="*/ 2147483647 w 728"/>
              <a:gd name="T21" fmla="*/ 2147483647 h 376"/>
              <a:gd name="T22" fmla="*/ 2147483647 w 728"/>
              <a:gd name="T23" fmla="*/ 2147483647 h 376"/>
              <a:gd name="T24" fmla="*/ 2147483647 w 728"/>
              <a:gd name="T25" fmla="*/ 2147483647 h 376"/>
              <a:gd name="T26" fmla="*/ 2147483647 w 728"/>
              <a:gd name="T27" fmla="*/ 2147483647 h 376"/>
              <a:gd name="T28" fmla="*/ 2147483647 w 728"/>
              <a:gd name="T29" fmla="*/ 2147483647 h 376"/>
              <a:gd name="T30" fmla="*/ 2147483647 w 728"/>
              <a:gd name="T31" fmla="*/ 2147483647 h 376"/>
              <a:gd name="T32" fmla="*/ 2147483647 w 728"/>
              <a:gd name="T33" fmla="*/ 2147483647 h 376"/>
              <a:gd name="T34" fmla="*/ 2147483647 w 728"/>
              <a:gd name="T35" fmla="*/ 2147483647 h 376"/>
              <a:gd name="T36" fmla="*/ 2147483647 w 728"/>
              <a:gd name="T37" fmla="*/ 2147483647 h 376"/>
              <a:gd name="T38" fmla="*/ 2147483647 w 728"/>
              <a:gd name="T39" fmla="*/ 2147483647 h 376"/>
              <a:gd name="T40" fmla="*/ 2147483647 w 728"/>
              <a:gd name="T41" fmla="*/ 2147483647 h 376"/>
              <a:gd name="T42" fmla="*/ 2147483647 w 728"/>
              <a:gd name="T43" fmla="*/ 2147483647 h 376"/>
              <a:gd name="T44" fmla="*/ 2147483647 w 728"/>
              <a:gd name="T45" fmla="*/ 2147483647 h 376"/>
              <a:gd name="T46" fmla="*/ 2147483647 w 728"/>
              <a:gd name="T47" fmla="*/ 2147483647 h 376"/>
              <a:gd name="T48" fmla="*/ 2147483647 w 728"/>
              <a:gd name="T49" fmla="*/ 0 h 376"/>
              <a:gd name="T50" fmla="*/ 2147483647 w 728"/>
              <a:gd name="T51" fmla="*/ 2147483647 h 376"/>
              <a:gd name="T52" fmla="*/ 2147483647 w 728"/>
              <a:gd name="T53" fmla="*/ 2147483647 h 376"/>
              <a:gd name="T54" fmla="*/ 2147483647 w 728"/>
              <a:gd name="T55" fmla="*/ 2147483647 h 376"/>
              <a:gd name="T56" fmla="*/ 0 w 728"/>
              <a:gd name="T57" fmla="*/ 2147483647 h 376"/>
              <a:gd name="T58" fmla="*/ 2147483647 w 728"/>
              <a:gd name="T59" fmla="*/ 2147483647 h 376"/>
              <a:gd name="T60" fmla="*/ 2147483647 w 728"/>
              <a:gd name="T61" fmla="*/ 2147483647 h 376"/>
              <a:gd name="T62" fmla="*/ 2147483647 w 728"/>
              <a:gd name="T63" fmla="*/ 2147483647 h 376"/>
              <a:gd name="T64" fmla="*/ 2147483647 w 728"/>
              <a:gd name="T65" fmla="*/ 2147483647 h 3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28"/>
              <a:gd name="T100" fmla="*/ 0 h 376"/>
              <a:gd name="T101" fmla="*/ 728 w 728"/>
              <a:gd name="T102" fmla="*/ 376 h 37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28" h="376">
                <a:moveTo>
                  <a:pt x="168" y="288"/>
                </a:moveTo>
                <a:lnTo>
                  <a:pt x="200" y="288"/>
                </a:lnTo>
                <a:lnTo>
                  <a:pt x="208" y="280"/>
                </a:lnTo>
                <a:lnTo>
                  <a:pt x="232" y="288"/>
                </a:lnTo>
                <a:lnTo>
                  <a:pt x="264" y="320"/>
                </a:lnTo>
                <a:lnTo>
                  <a:pt x="288" y="312"/>
                </a:lnTo>
                <a:lnTo>
                  <a:pt x="304" y="328"/>
                </a:lnTo>
                <a:lnTo>
                  <a:pt x="312" y="344"/>
                </a:lnTo>
                <a:lnTo>
                  <a:pt x="328" y="360"/>
                </a:lnTo>
                <a:lnTo>
                  <a:pt x="352" y="368"/>
                </a:lnTo>
                <a:lnTo>
                  <a:pt x="352" y="336"/>
                </a:lnTo>
                <a:lnTo>
                  <a:pt x="368" y="320"/>
                </a:lnTo>
                <a:lnTo>
                  <a:pt x="376" y="312"/>
                </a:lnTo>
                <a:lnTo>
                  <a:pt x="416" y="312"/>
                </a:lnTo>
                <a:lnTo>
                  <a:pt x="440" y="312"/>
                </a:lnTo>
                <a:lnTo>
                  <a:pt x="472" y="304"/>
                </a:lnTo>
                <a:lnTo>
                  <a:pt x="496" y="304"/>
                </a:lnTo>
                <a:lnTo>
                  <a:pt x="512" y="304"/>
                </a:lnTo>
                <a:lnTo>
                  <a:pt x="520" y="320"/>
                </a:lnTo>
                <a:lnTo>
                  <a:pt x="528" y="352"/>
                </a:lnTo>
                <a:lnTo>
                  <a:pt x="552" y="376"/>
                </a:lnTo>
                <a:lnTo>
                  <a:pt x="560" y="376"/>
                </a:lnTo>
                <a:lnTo>
                  <a:pt x="560" y="336"/>
                </a:lnTo>
                <a:lnTo>
                  <a:pt x="544" y="296"/>
                </a:lnTo>
                <a:lnTo>
                  <a:pt x="560" y="272"/>
                </a:lnTo>
                <a:lnTo>
                  <a:pt x="584" y="264"/>
                </a:lnTo>
                <a:lnTo>
                  <a:pt x="616" y="224"/>
                </a:lnTo>
                <a:lnTo>
                  <a:pt x="616" y="200"/>
                </a:lnTo>
                <a:lnTo>
                  <a:pt x="608" y="176"/>
                </a:lnTo>
                <a:lnTo>
                  <a:pt x="624" y="184"/>
                </a:lnTo>
                <a:lnTo>
                  <a:pt x="624" y="168"/>
                </a:lnTo>
                <a:lnTo>
                  <a:pt x="632" y="168"/>
                </a:lnTo>
                <a:lnTo>
                  <a:pt x="640" y="160"/>
                </a:lnTo>
                <a:lnTo>
                  <a:pt x="648" y="144"/>
                </a:lnTo>
                <a:lnTo>
                  <a:pt x="664" y="136"/>
                </a:lnTo>
                <a:lnTo>
                  <a:pt x="688" y="128"/>
                </a:lnTo>
                <a:lnTo>
                  <a:pt x="688" y="96"/>
                </a:lnTo>
                <a:lnTo>
                  <a:pt x="728" y="72"/>
                </a:lnTo>
                <a:lnTo>
                  <a:pt x="720" y="32"/>
                </a:lnTo>
                <a:lnTo>
                  <a:pt x="704" y="32"/>
                </a:lnTo>
                <a:lnTo>
                  <a:pt x="672" y="72"/>
                </a:lnTo>
                <a:lnTo>
                  <a:pt x="632" y="80"/>
                </a:lnTo>
                <a:lnTo>
                  <a:pt x="616" y="80"/>
                </a:lnTo>
                <a:lnTo>
                  <a:pt x="584" y="104"/>
                </a:lnTo>
                <a:lnTo>
                  <a:pt x="536" y="120"/>
                </a:lnTo>
                <a:lnTo>
                  <a:pt x="536" y="96"/>
                </a:lnTo>
                <a:lnTo>
                  <a:pt x="512" y="48"/>
                </a:lnTo>
                <a:lnTo>
                  <a:pt x="440" y="16"/>
                </a:lnTo>
                <a:lnTo>
                  <a:pt x="416" y="8"/>
                </a:lnTo>
                <a:lnTo>
                  <a:pt x="376" y="0"/>
                </a:lnTo>
                <a:lnTo>
                  <a:pt x="24" y="0"/>
                </a:lnTo>
                <a:lnTo>
                  <a:pt x="32" y="24"/>
                </a:lnTo>
                <a:lnTo>
                  <a:pt x="16" y="32"/>
                </a:lnTo>
                <a:lnTo>
                  <a:pt x="24" y="16"/>
                </a:lnTo>
                <a:lnTo>
                  <a:pt x="0" y="8"/>
                </a:lnTo>
                <a:lnTo>
                  <a:pt x="8" y="48"/>
                </a:lnTo>
                <a:lnTo>
                  <a:pt x="8" y="80"/>
                </a:lnTo>
                <a:lnTo>
                  <a:pt x="0" y="112"/>
                </a:lnTo>
                <a:lnTo>
                  <a:pt x="8" y="136"/>
                </a:lnTo>
                <a:lnTo>
                  <a:pt x="8" y="152"/>
                </a:lnTo>
                <a:lnTo>
                  <a:pt x="24" y="192"/>
                </a:lnTo>
                <a:lnTo>
                  <a:pt x="40" y="224"/>
                </a:lnTo>
                <a:lnTo>
                  <a:pt x="56" y="240"/>
                </a:lnTo>
                <a:lnTo>
                  <a:pt x="88" y="264"/>
                </a:lnTo>
                <a:lnTo>
                  <a:pt x="96" y="272"/>
                </a:lnTo>
                <a:lnTo>
                  <a:pt x="128" y="272"/>
                </a:lnTo>
                <a:lnTo>
                  <a:pt x="168" y="2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8" name="Freeform 779"/>
          <p:cNvSpPr>
            <a:spLocks/>
          </p:cNvSpPr>
          <p:nvPr/>
        </p:nvSpPr>
        <p:spPr bwMode="auto">
          <a:xfrm>
            <a:off x="1810132" y="3072482"/>
            <a:ext cx="1011253" cy="522671"/>
          </a:xfrm>
          <a:custGeom>
            <a:avLst/>
            <a:gdLst>
              <a:gd name="T0" fmla="*/ 2147483647 w 728"/>
              <a:gd name="T1" fmla="*/ 2147483647 h 376"/>
              <a:gd name="T2" fmla="*/ 2147483647 w 728"/>
              <a:gd name="T3" fmla="*/ 2147483647 h 376"/>
              <a:gd name="T4" fmla="*/ 2147483647 w 728"/>
              <a:gd name="T5" fmla="*/ 2147483647 h 376"/>
              <a:gd name="T6" fmla="*/ 2147483647 w 728"/>
              <a:gd name="T7" fmla="*/ 2147483647 h 376"/>
              <a:gd name="T8" fmla="*/ 2147483647 w 728"/>
              <a:gd name="T9" fmla="*/ 2147483647 h 376"/>
              <a:gd name="T10" fmla="*/ 2147483647 w 728"/>
              <a:gd name="T11" fmla="*/ 2147483647 h 376"/>
              <a:gd name="T12" fmla="*/ 2147483647 w 728"/>
              <a:gd name="T13" fmla="*/ 2147483647 h 376"/>
              <a:gd name="T14" fmla="*/ 2147483647 w 728"/>
              <a:gd name="T15" fmla="*/ 2147483647 h 376"/>
              <a:gd name="T16" fmla="*/ 2147483647 w 728"/>
              <a:gd name="T17" fmla="*/ 2147483647 h 376"/>
              <a:gd name="T18" fmla="*/ 2147483647 w 728"/>
              <a:gd name="T19" fmla="*/ 2147483647 h 376"/>
              <a:gd name="T20" fmla="*/ 2147483647 w 728"/>
              <a:gd name="T21" fmla="*/ 2147483647 h 376"/>
              <a:gd name="T22" fmla="*/ 2147483647 w 728"/>
              <a:gd name="T23" fmla="*/ 2147483647 h 376"/>
              <a:gd name="T24" fmla="*/ 2147483647 w 728"/>
              <a:gd name="T25" fmla="*/ 2147483647 h 376"/>
              <a:gd name="T26" fmla="*/ 2147483647 w 728"/>
              <a:gd name="T27" fmla="*/ 2147483647 h 376"/>
              <a:gd name="T28" fmla="*/ 2147483647 w 728"/>
              <a:gd name="T29" fmla="*/ 2147483647 h 376"/>
              <a:gd name="T30" fmla="*/ 2147483647 w 728"/>
              <a:gd name="T31" fmla="*/ 2147483647 h 376"/>
              <a:gd name="T32" fmla="*/ 2147483647 w 728"/>
              <a:gd name="T33" fmla="*/ 2147483647 h 376"/>
              <a:gd name="T34" fmla="*/ 2147483647 w 728"/>
              <a:gd name="T35" fmla="*/ 2147483647 h 376"/>
              <a:gd name="T36" fmla="*/ 2147483647 w 728"/>
              <a:gd name="T37" fmla="*/ 2147483647 h 376"/>
              <a:gd name="T38" fmla="*/ 2147483647 w 728"/>
              <a:gd name="T39" fmla="*/ 2147483647 h 376"/>
              <a:gd name="T40" fmla="*/ 2147483647 w 728"/>
              <a:gd name="T41" fmla="*/ 2147483647 h 376"/>
              <a:gd name="T42" fmla="*/ 2147483647 w 728"/>
              <a:gd name="T43" fmla="*/ 2147483647 h 376"/>
              <a:gd name="T44" fmla="*/ 2147483647 w 728"/>
              <a:gd name="T45" fmla="*/ 2147483647 h 376"/>
              <a:gd name="T46" fmla="*/ 2147483647 w 728"/>
              <a:gd name="T47" fmla="*/ 2147483647 h 376"/>
              <a:gd name="T48" fmla="*/ 2147483647 w 728"/>
              <a:gd name="T49" fmla="*/ 2147483647 h 376"/>
              <a:gd name="T50" fmla="*/ 2147483647 w 728"/>
              <a:gd name="T51" fmla="*/ 0 h 376"/>
              <a:gd name="T52" fmla="*/ 2147483647 w 728"/>
              <a:gd name="T53" fmla="*/ 2147483647 h 376"/>
              <a:gd name="T54" fmla="*/ 2147483647 w 728"/>
              <a:gd name="T55" fmla="*/ 2147483647 h 376"/>
              <a:gd name="T56" fmla="*/ 2147483647 w 728"/>
              <a:gd name="T57" fmla="*/ 2147483647 h 376"/>
              <a:gd name="T58" fmla="*/ 0 w 728"/>
              <a:gd name="T59" fmla="*/ 2147483647 h 376"/>
              <a:gd name="T60" fmla="*/ 2147483647 w 728"/>
              <a:gd name="T61" fmla="*/ 2147483647 h 376"/>
              <a:gd name="T62" fmla="*/ 2147483647 w 728"/>
              <a:gd name="T63" fmla="*/ 2147483647 h 376"/>
              <a:gd name="T64" fmla="*/ 2147483647 w 728"/>
              <a:gd name="T65" fmla="*/ 2147483647 h 376"/>
              <a:gd name="T66" fmla="*/ 2147483647 w 728"/>
              <a:gd name="T67" fmla="*/ 2147483647 h 3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28"/>
              <a:gd name="T103" fmla="*/ 0 h 376"/>
              <a:gd name="T104" fmla="*/ 728 w 728"/>
              <a:gd name="T105" fmla="*/ 376 h 3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28" h="376">
                <a:moveTo>
                  <a:pt x="168" y="288"/>
                </a:moveTo>
                <a:lnTo>
                  <a:pt x="200" y="288"/>
                </a:lnTo>
                <a:lnTo>
                  <a:pt x="208" y="280"/>
                </a:lnTo>
                <a:lnTo>
                  <a:pt x="232" y="288"/>
                </a:lnTo>
                <a:lnTo>
                  <a:pt x="264" y="320"/>
                </a:lnTo>
                <a:lnTo>
                  <a:pt x="288" y="312"/>
                </a:lnTo>
                <a:lnTo>
                  <a:pt x="304" y="328"/>
                </a:lnTo>
                <a:lnTo>
                  <a:pt x="312" y="344"/>
                </a:lnTo>
                <a:lnTo>
                  <a:pt x="328" y="360"/>
                </a:lnTo>
                <a:lnTo>
                  <a:pt x="352" y="368"/>
                </a:lnTo>
                <a:lnTo>
                  <a:pt x="352" y="336"/>
                </a:lnTo>
                <a:lnTo>
                  <a:pt x="368" y="320"/>
                </a:lnTo>
                <a:lnTo>
                  <a:pt x="376" y="312"/>
                </a:lnTo>
                <a:lnTo>
                  <a:pt x="416" y="312"/>
                </a:lnTo>
                <a:lnTo>
                  <a:pt x="440" y="312"/>
                </a:lnTo>
                <a:lnTo>
                  <a:pt x="472" y="304"/>
                </a:lnTo>
                <a:lnTo>
                  <a:pt x="496" y="304"/>
                </a:lnTo>
                <a:lnTo>
                  <a:pt x="512" y="304"/>
                </a:lnTo>
                <a:lnTo>
                  <a:pt x="520" y="320"/>
                </a:lnTo>
                <a:lnTo>
                  <a:pt x="528" y="352"/>
                </a:lnTo>
                <a:lnTo>
                  <a:pt x="552" y="376"/>
                </a:lnTo>
                <a:lnTo>
                  <a:pt x="560" y="376"/>
                </a:lnTo>
                <a:lnTo>
                  <a:pt x="560" y="336"/>
                </a:lnTo>
                <a:lnTo>
                  <a:pt x="544" y="296"/>
                </a:lnTo>
                <a:lnTo>
                  <a:pt x="560" y="272"/>
                </a:lnTo>
                <a:lnTo>
                  <a:pt x="584" y="264"/>
                </a:lnTo>
                <a:lnTo>
                  <a:pt x="616" y="224"/>
                </a:lnTo>
                <a:lnTo>
                  <a:pt x="616" y="200"/>
                </a:lnTo>
                <a:lnTo>
                  <a:pt x="608" y="176"/>
                </a:lnTo>
                <a:lnTo>
                  <a:pt x="624" y="184"/>
                </a:lnTo>
                <a:lnTo>
                  <a:pt x="624" y="168"/>
                </a:lnTo>
                <a:lnTo>
                  <a:pt x="632" y="168"/>
                </a:lnTo>
                <a:lnTo>
                  <a:pt x="640" y="160"/>
                </a:lnTo>
                <a:lnTo>
                  <a:pt x="648" y="144"/>
                </a:lnTo>
                <a:lnTo>
                  <a:pt x="664" y="136"/>
                </a:lnTo>
                <a:lnTo>
                  <a:pt x="688" y="128"/>
                </a:lnTo>
                <a:lnTo>
                  <a:pt x="688" y="96"/>
                </a:lnTo>
                <a:lnTo>
                  <a:pt x="728" y="72"/>
                </a:lnTo>
                <a:lnTo>
                  <a:pt x="720" y="32"/>
                </a:lnTo>
                <a:lnTo>
                  <a:pt x="704" y="32"/>
                </a:lnTo>
                <a:lnTo>
                  <a:pt x="672" y="72"/>
                </a:lnTo>
                <a:lnTo>
                  <a:pt x="632" y="80"/>
                </a:lnTo>
                <a:lnTo>
                  <a:pt x="616" y="80"/>
                </a:lnTo>
                <a:lnTo>
                  <a:pt x="584" y="104"/>
                </a:lnTo>
                <a:lnTo>
                  <a:pt x="536" y="120"/>
                </a:lnTo>
                <a:lnTo>
                  <a:pt x="536" y="96"/>
                </a:lnTo>
                <a:lnTo>
                  <a:pt x="512" y="48"/>
                </a:lnTo>
                <a:lnTo>
                  <a:pt x="440" y="16"/>
                </a:lnTo>
                <a:lnTo>
                  <a:pt x="416" y="8"/>
                </a:lnTo>
                <a:lnTo>
                  <a:pt x="376" y="0"/>
                </a:lnTo>
                <a:lnTo>
                  <a:pt x="24" y="0"/>
                </a:lnTo>
                <a:lnTo>
                  <a:pt x="32" y="24"/>
                </a:lnTo>
                <a:lnTo>
                  <a:pt x="16" y="32"/>
                </a:lnTo>
                <a:lnTo>
                  <a:pt x="24" y="16"/>
                </a:lnTo>
                <a:lnTo>
                  <a:pt x="0" y="8"/>
                </a:lnTo>
                <a:lnTo>
                  <a:pt x="8" y="48"/>
                </a:lnTo>
                <a:lnTo>
                  <a:pt x="8" y="80"/>
                </a:lnTo>
                <a:lnTo>
                  <a:pt x="0" y="112"/>
                </a:lnTo>
                <a:lnTo>
                  <a:pt x="8" y="136"/>
                </a:lnTo>
                <a:lnTo>
                  <a:pt x="8" y="152"/>
                </a:lnTo>
                <a:lnTo>
                  <a:pt x="24" y="192"/>
                </a:lnTo>
                <a:lnTo>
                  <a:pt x="40" y="224"/>
                </a:lnTo>
                <a:lnTo>
                  <a:pt x="56" y="240"/>
                </a:lnTo>
                <a:lnTo>
                  <a:pt x="88" y="264"/>
                </a:lnTo>
                <a:lnTo>
                  <a:pt x="96" y="272"/>
                </a:lnTo>
                <a:lnTo>
                  <a:pt x="128" y="272"/>
                </a:lnTo>
                <a:lnTo>
                  <a:pt x="168" y="288"/>
                </a:lnTo>
                <a:close/>
              </a:path>
            </a:pathLst>
          </a:custGeom>
          <a:solidFill>
            <a:srgbClr val="FF8F8F"/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9" name="Freeform 780"/>
          <p:cNvSpPr>
            <a:spLocks/>
          </p:cNvSpPr>
          <p:nvPr/>
        </p:nvSpPr>
        <p:spPr bwMode="auto">
          <a:xfrm>
            <a:off x="2454381" y="3784905"/>
            <a:ext cx="78401" cy="77264"/>
          </a:xfrm>
          <a:custGeom>
            <a:avLst/>
            <a:gdLst>
              <a:gd name="T0" fmla="*/ 2147483647 w 56"/>
              <a:gd name="T1" fmla="*/ 2147483647 h 56"/>
              <a:gd name="T2" fmla="*/ 2147483647 w 56"/>
              <a:gd name="T3" fmla="*/ 2147483647 h 56"/>
              <a:gd name="T4" fmla="*/ 2147483647 w 56"/>
              <a:gd name="T5" fmla="*/ 0 h 56"/>
              <a:gd name="T6" fmla="*/ 2147483647 w 56"/>
              <a:gd name="T7" fmla="*/ 2147483647 h 56"/>
              <a:gd name="T8" fmla="*/ 0 w 56"/>
              <a:gd name="T9" fmla="*/ 2147483647 h 56"/>
              <a:gd name="T10" fmla="*/ 2147483647 w 56"/>
              <a:gd name="T11" fmla="*/ 2147483647 h 56"/>
              <a:gd name="T12" fmla="*/ 2147483647 w 56"/>
              <a:gd name="T13" fmla="*/ 2147483647 h 56"/>
              <a:gd name="T14" fmla="*/ 2147483647 w 56"/>
              <a:gd name="T15" fmla="*/ 2147483647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"/>
              <a:gd name="T25" fmla="*/ 0 h 56"/>
              <a:gd name="T26" fmla="*/ 56 w 56"/>
              <a:gd name="T27" fmla="*/ 56 h 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" h="56">
                <a:moveTo>
                  <a:pt x="56" y="56"/>
                </a:moveTo>
                <a:lnTo>
                  <a:pt x="56" y="48"/>
                </a:lnTo>
                <a:lnTo>
                  <a:pt x="56" y="0"/>
                </a:lnTo>
                <a:lnTo>
                  <a:pt x="32" y="16"/>
                </a:lnTo>
                <a:lnTo>
                  <a:pt x="0" y="24"/>
                </a:lnTo>
                <a:lnTo>
                  <a:pt x="24" y="56"/>
                </a:lnTo>
                <a:lnTo>
                  <a:pt x="40" y="56"/>
                </a:lnTo>
                <a:lnTo>
                  <a:pt x="56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0" name="Freeform 781"/>
          <p:cNvSpPr>
            <a:spLocks/>
          </p:cNvSpPr>
          <p:nvPr/>
        </p:nvSpPr>
        <p:spPr bwMode="auto">
          <a:xfrm>
            <a:off x="2488467" y="3862169"/>
            <a:ext cx="65902" cy="44314"/>
          </a:xfrm>
          <a:custGeom>
            <a:avLst/>
            <a:gdLst>
              <a:gd name="T0" fmla="*/ 2147483647 w 48"/>
              <a:gd name="T1" fmla="*/ 0 h 32"/>
              <a:gd name="T2" fmla="*/ 2147483647 w 48"/>
              <a:gd name="T3" fmla="*/ 0 h 32"/>
              <a:gd name="T4" fmla="*/ 0 w 48"/>
              <a:gd name="T5" fmla="*/ 0 h 32"/>
              <a:gd name="T6" fmla="*/ 2147483647 w 48"/>
              <a:gd name="T7" fmla="*/ 2147483647 h 32"/>
              <a:gd name="T8" fmla="*/ 2147483647 w 48"/>
              <a:gd name="T9" fmla="*/ 2147483647 h 32"/>
              <a:gd name="T10" fmla="*/ 2147483647 w 48"/>
              <a:gd name="T11" fmla="*/ 2147483647 h 32"/>
              <a:gd name="T12" fmla="*/ 2147483647 w 48"/>
              <a:gd name="T13" fmla="*/ 0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32"/>
              <a:gd name="T23" fmla="*/ 48 w 48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32">
                <a:moveTo>
                  <a:pt x="32" y="0"/>
                </a:moveTo>
                <a:lnTo>
                  <a:pt x="16" y="0"/>
                </a:lnTo>
                <a:lnTo>
                  <a:pt x="0" y="0"/>
                </a:lnTo>
                <a:lnTo>
                  <a:pt x="8" y="8"/>
                </a:lnTo>
                <a:lnTo>
                  <a:pt x="40" y="32"/>
                </a:lnTo>
                <a:lnTo>
                  <a:pt x="48" y="16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1" name="Freeform 782"/>
          <p:cNvSpPr>
            <a:spLocks/>
          </p:cNvSpPr>
          <p:nvPr/>
        </p:nvSpPr>
        <p:spPr bwMode="auto">
          <a:xfrm>
            <a:off x="2544144" y="3884894"/>
            <a:ext cx="99989" cy="44314"/>
          </a:xfrm>
          <a:custGeom>
            <a:avLst/>
            <a:gdLst>
              <a:gd name="T0" fmla="*/ 2147483647 w 72"/>
              <a:gd name="T1" fmla="*/ 2147483647 h 32"/>
              <a:gd name="T2" fmla="*/ 2147483647 w 72"/>
              <a:gd name="T3" fmla="*/ 2147483647 h 32"/>
              <a:gd name="T4" fmla="*/ 2147483647 w 72"/>
              <a:gd name="T5" fmla="*/ 2147483647 h 32"/>
              <a:gd name="T6" fmla="*/ 2147483647 w 72"/>
              <a:gd name="T7" fmla="*/ 0 h 32"/>
              <a:gd name="T8" fmla="*/ 0 w 72"/>
              <a:gd name="T9" fmla="*/ 2147483647 h 32"/>
              <a:gd name="T10" fmla="*/ 2147483647 w 72"/>
              <a:gd name="T11" fmla="*/ 2147483647 h 32"/>
              <a:gd name="T12" fmla="*/ 2147483647 w 72"/>
              <a:gd name="T13" fmla="*/ 2147483647 h 32"/>
              <a:gd name="T14" fmla="*/ 2147483647 w 72"/>
              <a:gd name="T15" fmla="*/ 2147483647 h 32"/>
              <a:gd name="T16" fmla="*/ 2147483647 w 72"/>
              <a:gd name="T17" fmla="*/ 2147483647 h 32"/>
              <a:gd name="T18" fmla="*/ 2147483647 w 72"/>
              <a:gd name="T19" fmla="*/ 2147483647 h 32"/>
              <a:gd name="T20" fmla="*/ 2147483647 w 72"/>
              <a:gd name="T21" fmla="*/ 2147483647 h 32"/>
              <a:gd name="T22" fmla="*/ 2147483647 w 72"/>
              <a:gd name="T23" fmla="*/ 2147483647 h 32"/>
              <a:gd name="T24" fmla="*/ 2147483647 w 72"/>
              <a:gd name="T25" fmla="*/ 2147483647 h 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2"/>
              <a:gd name="T40" fmla="*/ 0 h 32"/>
              <a:gd name="T41" fmla="*/ 72 w 72"/>
              <a:gd name="T42" fmla="*/ 32 h 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2" h="32">
                <a:moveTo>
                  <a:pt x="56" y="8"/>
                </a:moveTo>
                <a:lnTo>
                  <a:pt x="40" y="8"/>
                </a:lnTo>
                <a:lnTo>
                  <a:pt x="8" y="8"/>
                </a:lnTo>
                <a:lnTo>
                  <a:pt x="8" y="0"/>
                </a:lnTo>
                <a:lnTo>
                  <a:pt x="0" y="16"/>
                </a:lnTo>
                <a:lnTo>
                  <a:pt x="16" y="32"/>
                </a:lnTo>
                <a:lnTo>
                  <a:pt x="24" y="32"/>
                </a:lnTo>
                <a:lnTo>
                  <a:pt x="32" y="24"/>
                </a:lnTo>
                <a:lnTo>
                  <a:pt x="40" y="16"/>
                </a:lnTo>
                <a:lnTo>
                  <a:pt x="56" y="16"/>
                </a:lnTo>
                <a:lnTo>
                  <a:pt x="64" y="32"/>
                </a:lnTo>
                <a:lnTo>
                  <a:pt x="72" y="16"/>
                </a:lnTo>
                <a:lnTo>
                  <a:pt x="56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2" name="Freeform 783"/>
          <p:cNvSpPr>
            <a:spLocks/>
          </p:cNvSpPr>
          <p:nvPr/>
        </p:nvSpPr>
        <p:spPr bwMode="auto">
          <a:xfrm>
            <a:off x="2610045" y="3839445"/>
            <a:ext cx="211340" cy="222704"/>
          </a:xfrm>
          <a:custGeom>
            <a:avLst/>
            <a:gdLst>
              <a:gd name="T0" fmla="*/ 2147483647 w 152"/>
              <a:gd name="T1" fmla="*/ 2147483647 h 160"/>
              <a:gd name="T2" fmla="*/ 2147483647 w 152"/>
              <a:gd name="T3" fmla="*/ 2147483647 h 160"/>
              <a:gd name="T4" fmla="*/ 2147483647 w 152"/>
              <a:gd name="T5" fmla="*/ 2147483647 h 160"/>
              <a:gd name="T6" fmla="*/ 2147483647 w 152"/>
              <a:gd name="T7" fmla="*/ 2147483647 h 160"/>
              <a:gd name="T8" fmla="*/ 2147483647 w 152"/>
              <a:gd name="T9" fmla="*/ 2147483647 h 160"/>
              <a:gd name="T10" fmla="*/ 2147483647 w 152"/>
              <a:gd name="T11" fmla="*/ 2147483647 h 160"/>
              <a:gd name="T12" fmla="*/ 2147483647 w 152"/>
              <a:gd name="T13" fmla="*/ 2147483647 h 160"/>
              <a:gd name="T14" fmla="*/ 2147483647 w 152"/>
              <a:gd name="T15" fmla="*/ 2147483647 h 160"/>
              <a:gd name="T16" fmla="*/ 2147483647 w 152"/>
              <a:gd name="T17" fmla="*/ 0 h 160"/>
              <a:gd name="T18" fmla="*/ 2147483647 w 152"/>
              <a:gd name="T19" fmla="*/ 2147483647 h 160"/>
              <a:gd name="T20" fmla="*/ 2147483647 w 152"/>
              <a:gd name="T21" fmla="*/ 2147483647 h 160"/>
              <a:gd name="T22" fmla="*/ 2147483647 w 152"/>
              <a:gd name="T23" fmla="*/ 2147483647 h 160"/>
              <a:gd name="T24" fmla="*/ 2147483647 w 152"/>
              <a:gd name="T25" fmla="*/ 2147483647 h 160"/>
              <a:gd name="T26" fmla="*/ 2147483647 w 152"/>
              <a:gd name="T27" fmla="*/ 2147483647 h 160"/>
              <a:gd name="T28" fmla="*/ 2147483647 w 152"/>
              <a:gd name="T29" fmla="*/ 2147483647 h 160"/>
              <a:gd name="T30" fmla="*/ 2147483647 w 152"/>
              <a:gd name="T31" fmla="*/ 2147483647 h 160"/>
              <a:gd name="T32" fmla="*/ 2147483647 w 152"/>
              <a:gd name="T33" fmla="*/ 2147483647 h 160"/>
              <a:gd name="T34" fmla="*/ 2147483647 w 152"/>
              <a:gd name="T35" fmla="*/ 2147483647 h 160"/>
              <a:gd name="T36" fmla="*/ 2147483647 w 152"/>
              <a:gd name="T37" fmla="*/ 2147483647 h 160"/>
              <a:gd name="T38" fmla="*/ 2147483647 w 152"/>
              <a:gd name="T39" fmla="*/ 2147483647 h 160"/>
              <a:gd name="T40" fmla="*/ 0 w 152"/>
              <a:gd name="T41" fmla="*/ 2147483647 h 160"/>
              <a:gd name="T42" fmla="*/ 2147483647 w 152"/>
              <a:gd name="T43" fmla="*/ 2147483647 h 160"/>
              <a:gd name="T44" fmla="*/ 2147483647 w 152"/>
              <a:gd name="T45" fmla="*/ 2147483647 h 160"/>
              <a:gd name="T46" fmla="*/ 2147483647 w 152"/>
              <a:gd name="T47" fmla="*/ 2147483647 h 16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52"/>
              <a:gd name="T73" fmla="*/ 0 h 160"/>
              <a:gd name="T74" fmla="*/ 152 w 152"/>
              <a:gd name="T75" fmla="*/ 160 h 16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52" h="160">
                <a:moveTo>
                  <a:pt x="152" y="136"/>
                </a:moveTo>
                <a:lnTo>
                  <a:pt x="152" y="104"/>
                </a:lnTo>
                <a:lnTo>
                  <a:pt x="144" y="88"/>
                </a:lnTo>
                <a:lnTo>
                  <a:pt x="144" y="80"/>
                </a:lnTo>
                <a:lnTo>
                  <a:pt x="128" y="80"/>
                </a:lnTo>
                <a:lnTo>
                  <a:pt x="88" y="64"/>
                </a:lnTo>
                <a:lnTo>
                  <a:pt x="80" y="40"/>
                </a:lnTo>
                <a:lnTo>
                  <a:pt x="80" y="8"/>
                </a:lnTo>
                <a:lnTo>
                  <a:pt x="96" y="0"/>
                </a:lnTo>
                <a:lnTo>
                  <a:pt x="72" y="8"/>
                </a:lnTo>
                <a:lnTo>
                  <a:pt x="56" y="16"/>
                </a:lnTo>
                <a:lnTo>
                  <a:pt x="48" y="32"/>
                </a:lnTo>
                <a:lnTo>
                  <a:pt x="40" y="40"/>
                </a:lnTo>
                <a:lnTo>
                  <a:pt x="24" y="48"/>
                </a:lnTo>
                <a:lnTo>
                  <a:pt x="16" y="64"/>
                </a:lnTo>
                <a:lnTo>
                  <a:pt x="16" y="72"/>
                </a:lnTo>
                <a:lnTo>
                  <a:pt x="24" y="88"/>
                </a:lnTo>
                <a:lnTo>
                  <a:pt x="24" y="104"/>
                </a:lnTo>
                <a:lnTo>
                  <a:pt x="24" y="120"/>
                </a:lnTo>
                <a:lnTo>
                  <a:pt x="8" y="128"/>
                </a:lnTo>
                <a:lnTo>
                  <a:pt x="0" y="136"/>
                </a:lnTo>
                <a:lnTo>
                  <a:pt x="32" y="152"/>
                </a:lnTo>
                <a:lnTo>
                  <a:pt x="48" y="160"/>
                </a:lnTo>
                <a:lnTo>
                  <a:pt x="15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3" name="Freeform 784"/>
          <p:cNvSpPr>
            <a:spLocks/>
          </p:cNvSpPr>
          <p:nvPr/>
        </p:nvSpPr>
        <p:spPr bwMode="auto">
          <a:xfrm>
            <a:off x="2677083" y="4029197"/>
            <a:ext cx="144303" cy="99989"/>
          </a:xfrm>
          <a:custGeom>
            <a:avLst/>
            <a:gdLst>
              <a:gd name="T0" fmla="*/ 0 w 104"/>
              <a:gd name="T1" fmla="*/ 2147483647 h 72"/>
              <a:gd name="T2" fmla="*/ 2147483647 w 104"/>
              <a:gd name="T3" fmla="*/ 2147483647 h 72"/>
              <a:gd name="T4" fmla="*/ 2147483647 w 104"/>
              <a:gd name="T5" fmla="*/ 2147483647 h 72"/>
              <a:gd name="T6" fmla="*/ 2147483647 w 104"/>
              <a:gd name="T7" fmla="*/ 2147483647 h 72"/>
              <a:gd name="T8" fmla="*/ 2147483647 w 104"/>
              <a:gd name="T9" fmla="*/ 2147483647 h 72"/>
              <a:gd name="T10" fmla="*/ 2147483647 w 104"/>
              <a:gd name="T11" fmla="*/ 2147483647 h 72"/>
              <a:gd name="T12" fmla="*/ 2147483647 w 104"/>
              <a:gd name="T13" fmla="*/ 2147483647 h 72"/>
              <a:gd name="T14" fmla="*/ 2147483647 w 104"/>
              <a:gd name="T15" fmla="*/ 2147483647 h 72"/>
              <a:gd name="T16" fmla="*/ 2147483647 w 104"/>
              <a:gd name="T17" fmla="*/ 2147483647 h 72"/>
              <a:gd name="T18" fmla="*/ 2147483647 w 104"/>
              <a:gd name="T19" fmla="*/ 2147483647 h 72"/>
              <a:gd name="T20" fmla="*/ 2147483647 w 104"/>
              <a:gd name="T21" fmla="*/ 0 h 72"/>
              <a:gd name="T22" fmla="*/ 0 w 104"/>
              <a:gd name="T23" fmla="*/ 2147483647 h 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72"/>
              <a:gd name="T38" fmla="*/ 104 w 104"/>
              <a:gd name="T39" fmla="*/ 72 h 7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72">
                <a:moveTo>
                  <a:pt x="0" y="24"/>
                </a:moveTo>
                <a:lnTo>
                  <a:pt x="24" y="40"/>
                </a:lnTo>
                <a:lnTo>
                  <a:pt x="32" y="48"/>
                </a:lnTo>
                <a:lnTo>
                  <a:pt x="48" y="48"/>
                </a:lnTo>
                <a:lnTo>
                  <a:pt x="56" y="64"/>
                </a:lnTo>
                <a:lnTo>
                  <a:pt x="64" y="56"/>
                </a:lnTo>
                <a:lnTo>
                  <a:pt x="56" y="64"/>
                </a:lnTo>
                <a:lnTo>
                  <a:pt x="64" y="72"/>
                </a:lnTo>
                <a:lnTo>
                  <a:pt x="72" y="24"/>
                </a:lnTo>
                <a:lnTo>
                  <a:pt x="72" y="8"/>
                </a:lnTo>
                <a:lnTo>
                  <a:pt x="104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4" name="Freeform 785"/>
          <p:cNvSpPr>
            <a:spLocks/>
          </p:cNvSpPr>
          <p:nvPr/>
        </p:nvSpPr>
        <p:spPr bwMode="auto">
          <a:xfrm>
            <a:off x="2677083" y="4029197"/>
            <a:ext cx="144303" cy="99989"/>
          </a:xfrm>
          <a:custGeom>
            <a:avLst/>
            <a:gdLst>
              <a:gd name="T0" fmla="*/ 0 w 104"/>
              <a:gd name="T1" fmla="*/ 2147483647 h 72"/>
              <a:gd name="T2" fmla="*/ 0 w 104"/>
              <a:gd name="T3" fmla="*/ 2147483647 h 72"/>
              <a:gd name="T4" fmla="*/ 2147483647 w 104"/>
              <a:gd name="T5" fmla="*/ 2147483647 h 72"/>
              <a:gd name="T6" fmla="*/ 2147483647 w 104"/>
              <a:gd name="T7" fmla="*/ 2147483647 h 72"/>
              <a:gd name="T8" fmla="*/ 2147483647 w 104"/>
              <a:gd name="T9" fmla="*/ 2147483647 h 72"/>
              <a:gd name="T10" fmla="*/ 2147483647 w 104"/>
              <a:gd name="T11" fmla="*/ 2147483647 h 72"/>
              <a:gd name="T12" fmla="*/ 2147483647 w 104"/>
              <a:gd name="T13" fmla="*/ 2147483647 h 72"/>
              <a:gd name="T14" fmla="*/ 2147483647 w 104"/>
              <a:gd name="T15" fmla="*/ 2147483647 h 72"/>
              <a:gd name="T16" fmla="*/ 2147483647 w 104"/>
              <a:gd name="T17" fmla="*/ 2147483647 h 72"/>
              <a:gd name="T18" fmla="*/ 2147483647 w 104"/>
              <a:gd name="T19" fmla="*/ 2147483647 h 72"/>
              <a:gd name="T20" fmla="*/ 2147483647 w 104"/>
              <a:gd name="T21" fmla="*/ 2147483647 h 72"/>
              <a:gd name="T22" fmla="*/ 2147483647 w 104"/>
              <a:gd name="T23" fmla="*/ 0 h 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72"/>
              <a:gd name="T38" fmla="*/ 104 w 104"/>
              <a:gd name="T39" fmla="*/ 72 h 7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72">
                <a:moveTo>
                  <a:pt x="0" y="24"/>
                </a:moveTo>
                <a:lnTo>
                  <a:pt x="0" y="24"/>
                </a:lnTo>
                <a:lnTo>
                  <a:pt x="24" y="40"/>
                </a:lnTo>
                <a:lnTo>
                  <a:pt x="32" y="48"/>
                </a:lnTo>
                <a:lnTo>
                  <a:pt x="48" y="48"/>
                </a:lnTo>
                <a:lnTo>
                  <a:pt x="56" y="64"/>
                </a:lnTo>
                <a:lnTo>
                  <a:pt x="64" y="56"/>
                </a:lnTo>
                <a:lnTo>
                  <a:pt x="56" y="64"/>
                </a:lnTo>
                <a:lnTo>
                  <a:pt x="64" y="72"/>
                </a:lnTo>
                <a:lnTo>
                  <a:pt x="72" y="24"/>
                </a:lnTo>
                <a:lnTo>
                  <a:pt x="72" y="8"/>
                </a:lnTo>
                <a:lnTo>
                  <a:pt x="104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5" name="Freeform 786"/>
          <p:cNvSpPr>
            <a:spLocks/>
          </p:cNvSpPr>
          <p:nvPr/>
        </p:nvSpPr>
        <p:spPr bwMode="auto">
          <a:xfrm>
            <a:off x="2677083" y="4029197"/>
            <a:ext cx="144303" cy="99989"/>
          </a:xfrm>
          <a:custGeom>
            <a:avLst/>
            <a:gdLst>
              <a:gd name="T0" fmla="*/ 0 w 104"/>
              <a:gd name="T1" fmla="*/ 2147483647 h 72"/>
              <a:gd name="T2" fmla="*/ 0 w 104"/>
              <a:gd name="T3" fmla="*/ 2147483647 h 72"/>
              <a:gd name="T4" fmla="*/ 2147483647 w 104"/>
              <a:gd name="T5" fmla="*/ 2147483647 h 72"/>
              <a:gd name="T6" fmla="*/ 2147483647 w 104"/>
              <a:gd name="T7" fmla="*/ 2147483647 h 72"/>
              <a:gd name="T8" fmla="*/ 2147483647 w 104"/>
              <a:gd name="T9" fmla="*/ 2147483647 h 72"/>
              <a:gd name="T10" fmla="*/ 2147483647 w 104"/>
              <a:gd name="T11" fmla="*/ 2147483647 h 72"/>
              <a:gd name="T12" fmla="*/ 2147483647 w 104"/>
              <a:gd name="T13" fmla="*/ 2147483647 h 72"/>
              <a:gd name="T14" fmla="*/ 2147483647 w 104"/>
              <a:gd name="T15" fmla="*/ 2147483647 h 72"/>
              <a:gd name="T16" fmla="*/ 2147483647 w 104"/>
              <a:gd name="T17" fmla="*/ 2147483647 h 72"/>
              <a:gd name="T18" fmla="*/ 2147483647 w 104"/>
              <a:gd name="T19" fmla="*/ 2147483647 h 72"/>
              <a:gd name="T20" fmla="*/ 2147483647 w 104"/>
              <a:gd name="T21" fmla="*/ 2147483647 h 72"/>
              <a:gd name="T22" fmla="*/ 2147483647 w 104"/>
              <a:gd name="T23" fmla="*/ 0 h 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72"/>
              <a:gd name="T38" fmla="*/ 104 w 104"/>
              <a:gd name="T39" fmla="*/ 72 h 7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72">
                <a:moveTo>
                  <a:pt x="0" y="24"/>
                </a:moveTo>
                <a:lnTo>
                  <a:pt x="0" y="24"/>
                </a:lnTo>
                <a:lnTo>
                  <a:pt x="24" y="40"/>
                </a:lnTo>
                <a:lnTo>
                  <a:pt x="32" y="48"/>
                </a:lnTo>
                <a:lnTo>
                  <a:pt x="48" y="48"/>
                </a:lnTo>
                <a:lnTo>
                  <a:pt x="56" y="64"/>
                </a:lnTo>
                <a:lnTo>
                  <a:pt x="64" y="56"/>
                </a:lnTo>
                <a:lnTo>
                  <a:pt x="56" y="64"/>
                </a:lnTo>
                <a:lnTo>
                  <a:pt x="64" y="72"/>
                </a:lnTo>
                <a:lnTo>
                  <a:pt x="72" y="24"/>
                </a:lnTo>
                <a:lnTo>
                  <a:pt x="72" y="8"/>
                </a:lnTo>
                <a:lnTo>
                  <a:pt x="104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6" name="Freeform 787"/>
          <p:cNvSpPr>
            <a:spLocks/>
          </p:cNvSpPr>
          <p:nvPr/>
        </p:nvSpPr>
        <p:spPr bwMode="auto">
          <a:xfrm>
            <a:off x="2922511" y="3906482"/>
            <a:ext cx="88627" cy="122714"/>
          </a:xfrm>
          <a:custGeom>
            <a:avLst/>
            <a:gdLst>
              <a:gd name="T0" fmla="*/ 2147483647 w 64"/>
              <a:gd name="T1" fmla="*/ 2147483647 h 88"/>
              <a:gd name="T2" fmla="*/ 2147483647 w 64"/>
              <a:gd name="T3" fmla="*/ 2147483647 h 88"/>
              <a:gd name="T4" fmla="*/ 2147483647 w 64"/>
              <a:gd name="T5" fmla="*/ 2147483647 h 88"/>
              <a:gd name="T6" fmla="*/ 2147483647 w 64"/>
              <a:gd name="T7" fmla="*/ 2147483647 h 88"/>
              <a:gd name="T8" fmla="*/ 2147483647 w 64"/>
              <a:gd name="T9" fmla="*/ 2147483647 h 88"/>
              <a:gd name="T10" fmla="*/ 2147483647 w 64"/>
              <a:gd name="T11" fmla="*/ 2147483647 h 88"/>
              <a:gd name="T12" fmla="*/ 2147483647 w 64"/>
              <a:gd name="T13" fmla="*/ 2147483647 h 88"/>
              <a:gd name="T14" fmla="*/ 2147483647 w 64"/>
              <a:gd name="T15" fmla="*/ 0 h 88"/>
              <a:gd name="T16" fmla="*/ 2147483647 w 64"/>
              <a:gd name="T17" fmla="*/ 2147483647 h 88"/>
              <a:gd name="T18" fmla="*/ 0 w 64"/>
              <a:gd name="T19" fmla="*/ 2147483647 h 88"/>
              <a:gd name="T20" fmla="*/ 2147483647 w 64"/>
              <a:gd name="T21" fmla="*/ 2147483647 h 88"/>
              <a:gd name="T22" fmla="*/ 2147483647 w 64"/>
              <a:gd name="T23" fmla="*/ 2147483647 h 88"/>
              <a:gd name="T24" fmla="*/ 2147483647 w 64"/>
              <a:gd name="T25" fmla="*/ 2147483647 h 88"/>
              <a:gd name="T26" fmla="*/ 2147483647 w 64"/>
              <a:gd name="T27" fmla="*/ 2147483647 h 88"/>
              <a:gd name="T28" fmla="*/ 2147483647 w 64"/>
              <a:gd name="T29" fmla="*/ 2147483647 h 88"/>
              <a:gd name="T30" fmla="*/ 2147483647 w 64"/>
              <a:gd name="T31" fmla="*/ 2147483647 h 88"/>
              <a:gd name="T32" fmla="*/ 2147483647 w 64"/>
              <a:gd name="T33" fmla="*/ 2147483647 h 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4"/>
              <a:gd name="T52" fmla="*/ 0 h 88"/>
              <a:gd name="T53" fmla="*/ 64 w 64"/>
              <a:gd name="T54" fmla="*/ 88 h 8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4" h="88">
                <a:moveTo>
                  <a:pt x="64" y="80"/>
                </a:moveTo>
                <a:lnTo>
                  <a:pt x="56" y="64"/>
                </a:lnTo>
                <a:lnTo>
                  <a:pt x="48" y="48"/>
                </a:lnTo>
                <a:lnTo>
                  <a:pt x="56" y="40"/>
                </a:lnTo>
                <a:lnTo>
                  <a:pt x="64" y="24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40"/>
                </a:lnTo>
                <a:lnTo>
                  <a:pt x="24" y="56"/>
                </a:lnTo>
                <a:lnTo>
                  <a:pt x="16" y="80"/>
                </a:lnTo>
                <a:lnTo>
                  <a:pt x="32" y="88"/>
                </a:lnTo>
                <a:lnTo>
                  <a:pt x="40" y="88"/>
                </a:lnTo>
                <a:lnTo>
                  <a:pt x="64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7" name="Freeform 788"/>
          <p:cNvSpPr>
            <a:spLocks/>
          </p:cNvSpPr>
          <p:nvPr/>
        </p:nvSpPr>
        <p:spPr bwMode="auto">
          <a:xfrm>
            <a:off x="3044089" y="3950796"/>
            <a:ext cx="55676" cy="67039"/>
          </a:xfrm>
          <a:custGeom>
            <a:avLst/>
            <a:gdLst>
              <a:gd name="T0" fmla="*/ 2147483647 w 40"/>
              <a:gd name="T1" fmla="*/ 2147483647 h 48"/>
              <a:gd name="T2" fmla="*/ 2147483647 w 40"/>
              <a:gd name="T3" fmla="*/ 2147483647 h 48"/>
              <a:gd name="T4" fmla="*/ 2147483647 w 40"/>
              <a:gd name="T5" fmla="*/ 2147483647 h 48"/>
              <a:gd name="T6" fmla="*/ 2147483647 w 40"/>
              <a:gd name="T7" fmla="*/ 2147483647 h 48"/>
              <a:gd name="T8" fmla="*/ 2147483647 w 40"/>
              <a:gd name="T9" fmla="*/ 0 h 48"/>
              <a:gd name="T10" fmla="*/ 2147483647 w 40"/>
              <a:gd name="T11" fmla="*/ 0 h 48"/>
              <a:gd name="T12" fmla="*/ 0 w 40"/>
              <a:gd name="T13" fmla="*/ 2147483647 h 48"/>
              <a:gd name="T14" fmla="*/ 2147483647 w 40"/>
              <a:gd name="T15" fmla="*/ 2147483647 h 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"/>
              <a:gd name="T25" fmla="*/ 0 h 48"/>
              <a:gd name="T26" fmla="*/ 40 w 40"/>
              <a:gd name="T27" fmla="*/ 48 h 4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" h="48">
                <a:moveTo>
                  <a:pt x="8" y="32"/>
                </a:moveTo>
                <a:lnTo>
                  <a:pt x="8" y="48"/>
                </a:lnTo>
                <a:lnTo>
                  <a:pt x="24" y="40"/>
                </a:lnTo>
                <a:lnTo>
                  <a:pt x="40" y="16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8" name="Freeform 789"/>
          <p:cNvSpPr>
            <a:spLocks/>
          </p:cNvSpPr>
          <p:nvPr/>
        </p:nvSpPr>
        <p:spPr bwMode="auto">
          <a:xfrm>
            <a:off x="2922511" y="3906482"/>
            <a:ext cx="88627" cy="122714"/>
          </a:xfrm>
          <a:custGeom>
            <a:avLst/>
            <a:gdLst>
              <a:gd name="T0" fmla="*/ 2147483647 w 64"/>
              <a:gd name="T1" fmla="*/ 2147483647 h 88"/>
              <a:gd name="T2" fmla="*/ 2147483647 w 64"/>
              <a:gd name="T3" fmla="*/ 2147483647 h 88"/>
              <a:gd name="T4" fmla="*/ 2147483647 w 64"/>
              <a:gd name="T5" fmla="*/ 2147483647 h 88"/>
              <a:gd name="T6" fmla="*/ 2147483647 w 64"/>
              <a:gd name="T7" fmla="*/ 2147483647 h 88"/>
              <a:gd name="T8" fmla="*/ 2147483647 w 64"/>
              <a:gd name="T9" fmla="*/ 2147483647 h 88"/>
              <a:gd name="T10" fmla="*/ 2147483647 w 64"/>
              <a:gd name="T11" fmla="*/ 2147483647 h 88"/>
              <a:gd name="T12" fmla="*/ 2147483647 w 64"/>
              <a:gd name="T13" fmla="*/ 2147483647 h 88"/>
              <a:gd name="T14" fmla="*/ 2147483647 w 64"/>
              <a:gd name="T15" fmla="*/ 0 h 88"/>
              <a:gd name="T16" fmla="*/ 2147483647 w 64"/>
              <a:gd name="T17" fmla="*/ 2147483647 h 88"/>
              <a:gd name="T18" fmla="*/ 0 w 64"/>
              <a:gd name="T19" fmla="*/ 2147483647 h 88"/>
              <a:gd name="T20" fmla="*/ 2147483647 w 64"/>
              <a:gd name="T21" fmla="*/ 2147483647 h 88"/>
              <a:gd name="T22" fmla="*/ 2147483647 w 64"/>
              <a:gd name="T23" fmla="*/ 2147483647 h 88"/>
              <a:gd name="T24" fmla="*/ 2147483647 w 64"/>
              <a:gd name="T25" fmla="*/ 2147483647 h 88"/>
              <a:gd name="T26" fmla="*/ 2147483647 w 64"/>
              <a:gd name="T27" fmla="*/ 2147483647 h 88"/>
              <a:gd name="T28" fmla="*/ 2147483647 w 64"/>
              <a:gd name="T29" fmla="*/ 2147483647 h 88"/>
              <a:gd name="T30" fmla="*/ 2147483647 w 64"/>
              <a:gd name="T31" fmla="*/ 2147483647 h 88"/>
              <a:gd name="T32" fmla="*/ 2147483647 w 64"/>
              <a:gd name="T33" fmla="*/ 2147483647 h 88"/>
              <a:gd name="T34" fmla="*/ 2147483647 w 64"/>
              <a:gd name="T35" fmla="*/ 2147483647 h 88"/>
              <a:gd name="T36" fmla="*/ 2147483647 w 64"/>
              <a:gd name="T37" fmla="*/ 2147483647 h 88"/>
              <a:gd name="T38" fmla="*/ 2147483647 w 64"/>
              <a:gd name="T39" fmla="*/ 2147483647 h 88"/>
              <a:gd name="T40" fmla="*/ 2147483647 w 64"/>
              <a:gd name="T41" fmla="*/ 2147483647 h 88"/>
              <a:gd name="T42" fmla="*/ 2147483647 w 64"/>
              <a:gd name="T43" fmla="*/ 2147483647 h 88"/>
              <a:gd name="T44" fmla="*/ 2147483647 w 64"/>
              <a:gd name="T45" fmla="*/ 2147483647 h 88"/>
              <a:gd name="T46" fmla="*/ 2147483647 w 64"/>
              <a:gd name="T47" fmla="*/ 2147483647 h 88"/>
              <a:gd name="T48" fmla="*/ 2147483647 w 64"/>
              <a:gd name="T49" fmla="*/ 0 h 88"/>
              <a:gd name="T50" fmla="*/ 2147483647 w 64"/>
              <a:gd name="T51" fmla="*/ 2147483647 h 88"/>
              <a:gd name="T52" fmla="*/ 0 w 64"/>
              <a:gd name="T53" fmla="*/ 2147483647 h 88"/>
              <a:gd name="T54" fmla="*/ 2147483647 w 64"/>
              <a:gd name="T55" fmla="*/ 2147483647 h 88"/>
              <a:gd name="T56" fmla="*/ 2147483647 w 64"/>
              <a:gd name="T57" fmla="*/ 2147483647 h 88"/>
              <a:gd name="T58" fmla="*/ 2147483647 w 64"/>
              <a:gd name="T59" fmla="*/ 2147483647 h 88"/>
              <a:gd name="T60" fmla="*/ 2147483647 w 64"/>
              <a:gd name="T61" fmla="*/ 2147483647 h 88"/>
              <a:gd name="T62" fmla="*/ 2147483647 w 64"/>
              <a:gd name="T63" fmla="*/ 2147483647 h 88"/>
              <a:gd name="T64" fmla="*/ 2147483647 w 64"/>
              <a:gd name="T65" fmla="*/ 2147483647 h 88"/>
              <a:gd name="T66" fmla="*/ 2147483647 w 64"/>
              <a:gd name="T67" fmla="*/ 2147483647 h 88"/>
              <a:gd name="T68" fmla="*/ 2147483647 w 64"/>
              <a:gd name="T69" fmla="*/ 2147483647 h 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4"/>
              <a:gd name="T106" fmla="*/ 0 h 88"/>
              <a:gd name="T107" fmla="*/ 64 w 64"/>
              <a:gd name="T108" fmla="*/ 88 h 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4" h="88">
                <a:moveTo>
                  <a:pt x="64" y="80"/>
                </a:moveTo>
                <a:lnTo>
                  <a:pt x="56" y="64"/>
                </a:lnTo>
                <a:lnTo>
                  <a:pt x="48" y="48"/>
                </a:lnTo>
                <a:lnTo>
                  <a:pt x="56" y="40"/>
                </a:lnTo>
                <a:lnTo>
                  <a:pt x="64" y="24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40"/>
                </a:lnTo>
                <a:lnTo>
                  <a:pt x="24" y="56"/>
                </a:lnTo>
                <a:lnTo>
                  <a:pt x="16" y="80"/>
                </a:lnTo>
                <a:lnTo>
                  <a:pt x="32" y="88"/>
                </a:lnTo>
                <a:lnTo>
                  <a:pt x="40" y="88"/>
                </a:lnTo>
                <a:lnTo>
                  <a:pt x="64" y="80"/>
                </a:lnTo>
                <a:lnTo>
                  <a:pt x="56" y="64"/>
                </a:lnTo>
                <a:lnTo>
                  <a:pt x="48" y="48"/>
                </a:lnTo>
                <a:lnTo>
                  <a:pt x="56" y="40"/>
                </a:lnTo>
                <a:lnTo>
                  <a:pt x="64" y="24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40"/>
                </a:lnTo>
                <a:lnTo>
                  <a:pt x="24" y="56"/>
                </a:lnTo>
                <a:lnTo>
                  <a:pt x="16" y="80"/>
                </a:lnTo>
                <a:lnTo>
                  <a:pt x="32" y="88"/>
                </a:lnTo>
                <a:lnTo>
                  <a:pt x="40" y="88"/>
                </a:lnTo>
                <a:lnTo>
                  <a:pt x="64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9" name="Freeform 790"/>
          <p:cNvSpPr>
            <a:spLocks/>
          </p:cNvSpPr>
          <p:nvPr/>
        </p:nvSpPr>
        <p:spPr bwMode="auto">
          <a:xfrm>
            <a:off x="3044089" y="3950796"/>
            <a:ext cx="55676" cy="67039"/>
          </a:xfrm>
          <a:custGeom>
            <a:avLst/>
            <a:gdLst>
              <a:gd name="T0" fmla="*/ 2147483647 w 40"/>
              <a:gd name="T1" fmla="*/ 2147483647 h 48"/>
              <a:gd name="T2" fmla="*/ 2147483647 w 40"/>
              <a:gd name="T3" fmla="*/ 2147483647 h 48"/>
              <a:gd name="T4" fmla="*/ 2147483647 w 40"/>
              <a:gd name="T5" fmla="*/ 2147483647 h 48"/>
              <a:gd name="T6" fmla="*/ 2147483647 w 40"/>
              <a:gd name="T7" fmla="*/ 2147483647 h 48"/>
              <a:gd name="T8" fmla="*/ 2147483647 w 40"/>
              <a:gd name="T9" fmla="*/ 2147483647 h 48"/>
              <a:gd name="T10" fmla="*/ 2147483647 w 40"/>
              <a:gd name="T11" fmla="*/ 0 h 48"/>
              <a:gd name="T12" fmla="*/ 2147483647 w 40"/>
              <a:gd name="T13" fmla="*/ 0 h 48"/>
              <a:gd name="T14" fmla="*/ 0 w 40"/>
              <a:gd name="T15" fmla="*/ 2147483647 h 48"/>
              <a:gd name="T16" fmla="*/ 2147483647 w 40"/>
              <a:gd name="T17" fmla="*/ 2147483647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"/>
              <a:gd name="T28" fmla="*/ 0 h 48"/>
              <a:gd name="T29" fmla="*/ 40 w 40"/>
              <a:gd name="T30" fmla="*/ 48 h 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" h="48">
                <a:moveTo>
                  <a:pt x="8" y="32"/>
                </a:moveTo>
                <a:lnTo>
                  <a:pt x="8" y="48"/>
                </a:lnTo>
                <a:lnTo>
                  <a:pt x="24" y="40"/>
                </a:lnTo>
                <a:lnTo>
                  <a:pt x="40" y="16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0" name="Freeform 791"/>
          <p:cNvSpPr>
            <a:spLocks/>
          </p:cNvSpPr>
          <p:nvPr/>
        </p:nvSpPr>
        <p:spPr bwMode="auto">
          <a:xfrm>
            <a:off x="2711170" y="4451879"/>
            <a:ext cx="344281" cy="711286"/>
          </a:xfrm>
          <a:custGeom>
            <a:avLst/>
            <a:gdLst>
              <a:gd name="T0" fmla="*/ 2147483647 w 248"/>
              <a:gd name="T1" fmla="*/ 2147483647 h 512"/>
              <a:gd name="T2" fmla="*/ 2147483647 w 248"/>
              <a:gd name="T3" fmla="*/ 2147483647 h 512"/>
              <a:gd name="T4" fmla="*/ 2147483647 w 248"/>
              <a:gd name="T5" fmla="*/ 2147483647 h 512"/>
              <a:gd name="T6" fmla="*/ 2147483647 w 248"/>
              <a:gd name="T7" fmla="*/ 2147483647 h 512"/>
              <a:gd name="T8" fmla="*/ 2147483647 w 248"/>
              <a:gd name="T9" fmla="*/ 2147483647 h 512"/>
              <a:gd name="T10" fmla="*/ 2147483647 w 248"/>
              <a:gd name="T11" fmla="*/ 2147483647 h 512"/>
              <a:gd name="T12" fmla="*/ 2147483647 w 248"/>
              <a:gd name="T13" fmla="*/ 2147483647 h 512"/>
              <a:gd name="T14" fmla="*/ 2147483647 w 248"/>
              <a:gd name="T15" fmla="*/ 2147483647 h 512"/>
              <a:gd name="T16" fmla="*/ 2147483647 w 248"/>
              <a:gd name="T17" fmla="*/ 2147483647 h 512"/>
              <a:gd name="T18" fmla="*/ 2147483647 w 248"/>
              <a:gd name="T19" fmla="*/ 2147483647 h 512"/>
              <a:gd name="T20" fmla="*/ 2147483647 w 248"/>
              <a:gd name="T21" fmla="*/ 2147483647 h 512"/>
              <a:gd name="T22" fmla="*/ 2147483647 w 248"/>
              <a:gd name="T23" fmla="*/ 2147483647 h 512"/>
              <a:gd name="T24" fmla="*/ 2147483647 w 248"/>
              <a:gd name="T25" fmla="*/ 2147483647 h 512"/>
              <a:gd name="T26" fmla="*/ 2147483647 w 248"/>
              <a:gd name="T27" fmla="*/ 2147483647 h 512"/>
              <a:gd name="T28" fmla="*/ 2147483647 w 248"/>
              <a:gd name="T29" fmla="*/ 0 h 512"/>
              <a:gd name="T30" fmla="*/ 2147483647 w 248"/>
              <a:gd name="T31" fmla="*/ 0 h 512"/>
              <a:gd name="T32" fmla="*/ 2147483647 w 248"/>
              <a:gd name="T33" fmla="*/ 2147483647 h 512"/>
              <a:gd name="T34" fmla="*/ 2147483647 w 248"/>
              <a:gd name="T35" fmla="*/ 0 h 512"/>
              <a:gd name="T36" fmla="*/ 2147483647 w 248"/>
              <a:gd name="T37" fmla="*/ 0 h 512"/>
              <a:gd name="T38" fmla="*/ 2147483647 w 248"/>
              <a:gd name="T39" fmla="*/ 2147483647 h 512"/>
              <a:gd name="T40" fmla="*/ 2147483647 w 248"/>
              <a:gd name="T41" fmla="*/ 2147483647 h 512"/>
              <a:gd name="T42" fmla="*/ 2147483647 w 248"/>
              <a:gd name="T43" fmla="*/ 2147483647 h 512"/>
              <a:gd name="T44" fmla="*/ 2147483647 w 248"/>
              <a:gd name="T45" fmla="*/ 2147483647 h 512"/>
              <a:gd name="T46" fmla="*/ 2147483647 w 248"/>
              <a:gd name="T47" fmla="*/ 2147483647 h 512"/>
              <a:gd name="T48" fmla="*/ 2147483647 w 248"/>
              <a:gd name="T49" fmla="*/ 2147483647 h 512"/>
              <a:gd name="T50" fmla="*/ 2147483647 w 248"/>
              <a:gd name="T51" fmla="*/ 2147483647 h 512"/>
              <a:gd name="T52" fmla="*/ 2147483647 w 248"/>
              <a:gd name="T53" fmla="*/ 2147483647 h 512"/>
              <a:gd name="T54" fmla="*/ 2147483647 w 248"/>
              <a:gd name="T55" fmla="*/ 2147483647 h 512"/>
              <a:gd name="T56" fmla="*/ 2147483647 w 248"/>
              <a:gd name="T57" fmla="*/ 2147483647 h 512"/>
              <a:gd name="T58" fmla="*/ 2147483647 w 248"/>
              <a:gd name="T59" fmla="*/ 2147483647 h 512"/>
              <a:gd name="T60" fmla="*/ 2147483647 w 248"/>
              <a:gd name="T61" fmla="*/ 2147483647 h 512"/>
              <a:gd name="T62" fmla="*/ 2147483647 w 248"/>
              <a:gd name="T63" fmla="*/ 2147483647 h 512"/>
              <a:gd name="T64" fmla="*/ 0 w 248"/>
              <a:gd name="T65" fmla="*/ 2147483647 h 512"/>
              <a:gd name="T66" fmla="*/ 2147483647 w 248"/>
              <a:gd name="T67" fmla="*/ 2147483647 h 512"/>
              <a:gd name="T68" fmla="*/ 2147483647 w 248"/>
              <a:gd name="T69" fmla="*/ 2147483647 h 512"/>
              <a:gd name="T70" fmla="*/ 2147483647 w 248"/>
              <a:gd name="T71" fmla="*/ 2147483647 h 512"/>
              <a:gd name="T72" fmla="*/ 2147483647 w 248"/>
              <a:gd name="T73" fmla="*/ 2147483647 h 512"/>
              <a:gd name="T74" fmla="*/ 2147483647 w 248"/>
              <a:gd name="T75" fmla="*/ 2147483647 h 512"/>
              <a:gd name="T76" fmla="*/ 2147483647 w 248"/>
              <a:gd name="T77" fmla="*/ 2147483647 h 512"/>
              <a:gd name="T78" fmla="*/ 2147483647 w 248"/>
              <a:gd name="T79" fmla="*/ 2147483647 h 512"/>
              <a:gd name="T80" fmla="*/ 2147483647 w 248"/>
              <a:gd name="T81" fmla="*/ 2147483647 h 512"/>
              <a:gd name="T82" fmla="*/ 2147483647 w 248"/>
              <a:gd name="T83" fmla="*/ 2147483647 h 512"/>
              <a:gd name="T84" fmla="*/ 2147483647 w 248"/>
              <a:gd name="T85" fmla="*/ 2147483647 h 512"/>
              <a:gd name="T86" fmla="*/ 2147483647 w 248"/>
              <a:gd name="T87" fmla="*/ 2147483647 h 512"/>
              <a:gd name="T88" fmla="*/ 2147483647 w 248"/>
              <a:gd name="T89" fmla="*/ 2147483647 h 512"/>
              <a:gd name="T90" fmla="*/ 2147483647 w 248"/>
              <a:gd name="T91" fmla="*/ 2147483647 h 512"/>
              <a:gd name="T92" fmla="*/ 2147483647 w 248"/>
              <a:gd name="T93" fmla="*/ 2147483647 h 512"/>
              <a:gd name="T94" fmla="*/ 2147483647 w 248"/>
              <a:gd name="T95" fmla="*/ 2147483647 h 512"/>
              <a:gd name="T96" fmla="*/ 2147483647 w 248"/>
              <a:gd name="T97" fmla="*/ 2147483647 h 512"/>
              <a:gd name="T98" fmla="*/ 2147483647 w 248"/>
              <a:gd name="T99" fmla="*/ 2147483647 h 512"/>
              <a:gd name="T100" fmla="*/ 2147483647 w 248"/>
              <a:gd name="T101" fmla="*/ 2147483647 h 512"/>
              <a:gd name="T102" fmla="*/ 2147483647 w 248"/>
              <a:gd name="T103" fmla="*/ 2147483647 h 512"/>
              <a:gd name="T104" fmla="*/ 2147483647 w 248"/>
              <a:gd name="T105" fmla="*/ 2147483647 h 512"/>
              <a:gd name="T106" fmla="*/ 2147483647 w 248"/>
              <a:gd name="T107" fmla="*/ 2147483647 h 512"/>
              <a:gd name="T108" fmla="*/ 2147483647 w 248"/>
              <a:gd name="T109" fmla="*/ 2147483647 h 512"/>
              <a:gd name="T110" fmla="*/ 2147483647 w 248"/>
              <a:gd name="T111" fmla="*/ 2147483647 h 512"/>
              <a:gd name="T112" fmla="*/ 2147483647 w 248"/>
              <a:gd name="T113" fmla="*/ 2147483647 h 512"/>
              <a:gd name="T114" fmla="*/ 2147483647 w 248"/>
              <a:gd name="T115" fmla="*/ 2147483647 h 512"/>
              <a:gd name="T116" fmla="*/ 2147483647 w 248"/>
              <a:gd name="T117" fmla="*/ 2147483647 h 512"/>
              <a:gd name="T118" fmla="*/ 2147483647 w 248"/>
              <a:gd name="T119" fmla="*/ 2147483647 h 512"/>
              <a:gd name="T120" fmla="*/ 2147483647 w 248"/>
              <a:gd name="T121" fmla="*/ 2147483647 h 512"/>
              <a:gd name="T122" fmla="*/ 2147483647 w 248"/>
              <a:gd name="T123" fmla="*/ 2147483647 h 5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"/>
              <a:gd name="T187" fmla="*/ 0 h 512"/>
              <a:gd name="T188" fmla="*/ 248 w 248"/>
              <a:gd name="T189" fmla="*/ 512 h 5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" h="512">
                <a:moveTo>
                  <a:pt x="192" y="144"/>
                </a:moveTo>
                <a:lnTo>
                  <a:pt x="192" y="128"/>
                </a:lnTo>
                <a:lnTo>
                  <a:pt x="200" y="112"/>
                </a:lnTo>
                <a:lnTo>
                  <a:pt x="232" y="88"/>
                </a:lnTo>
                <a:lnTo>
                  <a:pt x="240" y="80"/>
                </a:lnTo>
                <a:lnTo>
                  <a:pt x="248" y="56"/>
                </a:lnTo>
                <a:lnTo>
                  <a:pt x="248" y="48"/>
                </a:lnTo>
                <a:lnTo>
                  <a:pt x="232" y="56"/>
                </a:lnTo>
                <a:lnTo>
                  <a:pt x="208" y="72"/>
                </a:lnTo>
                <a:lnTo>
                  <a:pt x="192" y="64"/>
                </a:lnTo>
                <a:lnTo>
                  <a:pt x="192" y="40"/>
                </a:lnTo>
                <a:lnTo>
                  <a:pt x="184" y="32"/>
                </a:lnTo>
                <a:lnTo>
                  <a:pt x="160" y="24"/>
                </a:lnTo>
                <a:lnTo>
                  <a:pt x="144" y="16"/>
                </a:lnTo>
                <a:lnTo>
                  <a:pt x="136" y="0"/>
                </a:lnTo>
                <a:lnTo>
                  <a:pt x="120" y="0"/>
                </a:lnTo>
                <a:lnTo>
                  <a:pt x="112" y="8"/>
                </a:lnTo>
                <a:lnTo>
                  <a:pt x="96" y="0"/>
                </a:lnTo>
                <a:lnTo>
                  <a:pt x="88" y="0"/>
                </a:lnTo>
                <a:lnTo>
                  <a:pt x="80" y="8"/>
                </a:lnTo>
                <a:lnTo>
                  <a:pt x="80" y="24"/>
                </a:lnTo>
                <a:lnTo>
                  <a:pt x="64" y="40"/>
                </a:lnTo>
                <a:lnTo>
                  <a:pt x="64" y="64"/>
                </a:lnTo>
                <a:lnTo>
                  <a:pt x="56" y="80"/>
                </a:lnTo>
                <a:lnTo>
                  <a:pt x="48" y="128"/>
                </a:lnTo>
                <a:lnTo>
                  <a:pt x="48" y="168"/>
                </a:lnTo>
                <a:lnTo>
                  <a:pt x="24" y="224"/>
                </a:lnTo>
                <a:lnTo>
                  <a:pt x="24" y="280"/>
                </a:lnTo>
                <a:lnTo>
                  <a:pt x="24" y="304"/>
                </a:lnTo>
                <a:lnTo>
                  <a:pt x="16" y="336"/>
                </a:lnTo>
                <a:lnTo>
                  <a:pt x="24" y="352"/>
                </a:lnTo>
                <a:lnTo>
                  <a:pt x="16" y="416"/>
                </a:lnTo>
                <a:lnTo>
                  <a:pt x="0" y="440"/>
                </a:lnTo>
                <a:lnTo>
                  <a:pt x="8" y="464"/>
                </a:lnTo>
                <a:lnTo>
                  <a:pt x="16" y="488"/>
                </a:lnTo>
                <a:lnTo>
                  <a:pt x="80" y="512"/>
                </a:lnTo>
                <a:lnTo>
                  <a:pt x="64" y="496"/>
                </a:lnTo>
                <a:lnTo>
                  <a:pt x="56" y="472"/>
                </a:lnTo>
                <a:lnTo>
                  <a:pt x="64" y="448"/>
                </a:lnTo>
                <a:lnTo>
                  <a:pt x="80" y="424"/>
                </a:lnTo>
                <a:lnTo>
                  <a:pt x="88" y="416"/>
                </a:lnTo>
                <a:lnTo>
                  <a:pt x="96" y="392"/>
                </a:lnTo>
                <a:lnTo>
                  <a:pt x="88" y="384"/>
                </a:lnTo>
                <a:lnTo>
                  <a:pt x="80" y="368"/>
                </a:lnTo>
                <a:lnTo>
                  <a:pt x="96" y="344"/>
                </a:lnTo>
                <a:lnTo>
                  <a:pt x="112" y="328"/>
                </a:lnTo>
                <a:lnTo>
                  <a:pt x="120" y="304"/>
                </a:lnTo>
                <a:lnTo>
                  <a:pt x="120" y="296"/>
                </a:lnTo>
                <a:lnTo>
                  <a:pt x="112" y="296"/>
                </a:lnTo>
                <a:lnTo>
                  <a:pt x="112" y="288"/>
                </a:lnTo>
                <a:lnTo>
                  <a:pt x="136" y="280"/>
                </a:lnTo>
                <a:lnTo>
                  <a:pt x="144" y="264"/>
                </a:lnTo>
                <a:lnTo>
                  <a:pt x="152" y="248"/>
                </a:lnTo>
                <a:lnTo>
                  <a:pt x="192" y="232"/>
                </a:lnTo>
                <a:lnTo>
                  <a:pt x="200" y="224"/>
                </a:lnTo>
                <a:lnTo>
                  <a:pt x="208" y="224"/>
                </a:lnTo>
                <a:lnTo>
                  <a:pt x="216" y="200"/>
                </a:lnTo>
                <a:lnTo>
                  <a:pt x="208" y="184"/>
                </a:lnTo>
                <a:lnTo>
                  <a:pt x="192" y="176"/>
                </a:lnTo>
                <a:lnTo>
                  <a:pt x="208" y="176"/>
                </a:lnTo>
                <a:lnTo>
                  <a:pt x="192" y="168"/>
                </a:lnTo>
                <a:lnTo>
                  <a:pt x="192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1" name="Freeform 792"/>
          <p:cNvSpPr>
            <a:spLocks/>
          </p:cNvSpPr>
          <p:nvPr/>
        </p:nvSpPr>
        <p:spPr bwMode="auto">
          <a:xfrm>
            <a:off x="2899786" y="4407564"/>
            <a:ext cx="155665" cy="144303"/>
          </a:xfrm>
          <a:custGeom>
            <a:avLst/>
            <a:gdLst>
              <a:gd name="T0" fmla="*/ 2147483647 w 112"/>
              <a:gd name="T1" fmla="*/ 0 h 104"/>
              <a:gd name="T2" fmla="*/ 0 w 112"/>
              <a:gd name="T3" fmla="*/ 2147483647 h 104"/>
              <a:gd name="T4" fmla="*/ 0 w 112"/>
              <a:gd name="T5" fmla="*/ 2147483647 h 104"/>
              <a:gd name="T6" fmla="*/ 2147483647 w 112"/>
              <a:gd name="T7" fmla="*/ 2147483647 h 104"/>
              <a:gd name="T8" fmla="*/ 2147483647 w 112"/>
              <a:gd name="T9" fmla="*/ 2147483647 h 104"/>
              <a:gd name="T10" fmla="*/ 2147483647 w 112"/>
              <a:gd name="T11" fmla="*/ 2147483647 h 104"/>
              <a:gd name="T12" fmla="*/ 2147483647 w 112"/>
              <a:gd name="T13" fmla="*/ 2147483647 h 104"/>
              <a:gd name="T14" fmla="*/ 2147483647 w 112"/>
              <a:gd name="T15" fmla="*/ 2147483647 h 104"/>
              <a:gd name="T16" fmla="*/ 2147483647 w 112"/>
              <a:gd name="T17" fmla="*/ 2147483647 h 104"/>
              <a:gd name="T18" fmla="*/ 2147483647 w 112"/>
              <a:gd name="T19" fmla="*/ 2147483647 h 104"/>
              <a:gd name="T20" fmla="*/ 2147483647 w 112"/>
              <a:gd name="T21" fmla="*/ 2147483647 h 104"/>
              <a:gd name="T22" fmla="*/ 2147483647 w 112"/>
              <a:gd name="T23" fmla="*/ 2147483647 h 104"/>
              <a:gd name="T24" fmla="*/ 2147483647 w 112"/>
              <a:gd name="T25" fmla="*/ 2147483647 h 104"/>
              <a:gd name="T26" fmla="*/ 2147483647 w 112"/>
              <a:gd name="T27" fmla="*/ 2147483647 h 104"/>
              <a:gd name="T28" fmla="*/ 2147483647 w 112"/>
              <a:gd name="T29" fmla="*/ 2147483647 h 104"/>
              <a:gd name="T30" fmla="*/ 2147483647 w 112"/>
              <a:gd name="T31" fmla="*/ 2147483647 h 104"/>
              <a:gd name="T32" fmla="*/ 2147483647 w 112"/>
              <a:gd name="T33" fmla="*/ 2147483647 h 104"/>
              <a:gd name="T34" fmla="*/ 2147483647 w 112"/>
              <a:gd name="T35" fmla="*/ 0 h 104"/>
              <a:gd name="T36" fmla="*/ 2147483647 w 112"/>
              <a:gd name="T37" fmla="*/ 0 h 104"/>
              <a:gd name="T38" fmla="*/ 2147483647 w 112"/>
              <a:gd name="T39" fmla="*/ 0 h 10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2"/>
              <a:gd name="T61" fmla="*/ 0 h 104"/>
              <a:gd name="T62" fmla="*/ 112 w 112"/>
              <a:gd name="T63" fmla="*/ 104 h 10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2" h="104">
                <a:moveTo>
                  <a:pt x="32" y="0"/>
                </a:moveTo>
                <a:lnTo>
                  <a:pt x="0" y="24"/>
                </a:lnTo>
                <a:lnTo>
                  <a:pt x="0" y="32"/>
                </a:lnTo>
                <a:lnTo>
                  <a:pt x="8" y="48"/>
                </a:lnTo>
                <a:lnTo>
                  <a:pt x="24" y="56"/>
                </a:lnTo>
                <a:lnTo>
                  <a:pt x="48" y="64"/>
                </a:lnTo>
                <a:lnTo>
                  <a:pt x="56" y="72"/>
                </a:lnTo>
                <a:lnTo>
                  <a:pt x="56" y="96"/>
                </a:lnTo>
                <a:lnTo>
                  <a:pt x="72" y="104"/>
                </a:lnTo>
                <a:lnTo>
                  <a:pt x="96" y="88"/>
                </a:lnTo>
                <a:lnTo>
                  <a:pt x="112" y="80"/>
                </a:lnTo>
                <a:lnTo>
                  <a:pt x="104" y="72"/>
                </a:lnTo>
                <a:lnTo>
                  <a:pt x="104" y="56"/>
                </a:lnTo>
                <a:lnTo>
                  <a:pt x="96" y="56"/>
                </a:lnTo>
                <a:lnTo>
                  <a:pt x="80" y="32"/>
                </a:lnTo>
                <a:lnTo>
                  <a:pt x="72" y="24"/>
                </a:lnTo>
                <a:lnTo>
                  <a:pt x="56" y="8"/>
                </a:lnTo>
                <a:lnTo>
                  <a:pt x="56" y="0"/>
                </a:lnTo>
                <a:lnTo>
                  <a:pt x="48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2" name="Freeform 793"/>
          <p:cNvSpPr>
            <a:spLocks/>
          </p:cNvSpPr>
          <p:nvPr/>
        </p:nvSpPr>
        <p:spPr bwMode="auto">
          <a:xfrm>
            <a:off x="2977050" y="4607543"/>
            <a:ext cx="89763" cy="111351"/>
          </a:xfrm>
          <a:custGeom>
            <a:avLst/>
            <a:gdLst>
              <a:gd name="T0" fmla="*/ 2147483647 w 64"/>
              <a:gd name="T1" fmla="*/ 2147483647 h 80"/>
              <a:gd name="T2" fmla="*/ 2147483647 w 64"/>
              <a:gd name="T3" fmla="*/ 2147483647 h 80"/>
              <a:gd name="T4" fmla="*/ 2147483647 w 64"/>
              <a:gd name="T5" fmla="*/ 0 h 80"/>
              <a:gd name="T6" fmla="*/ 0 w 64"/>
              <a:gd name="T7" fmla="*/ 2147483647 h 80"/>
              <a:gd name="T8" fmla="*/ 0 w 64"/>
              <a:gd name="T9" fmla="*/ 2147483647 h 80"/>
              <a:gd name="T10" fmla="*/ 0 w 64"/>
              <a:gd name="T11" fmla="*/ 2147483647 h 80"/>
              <a:gd name="T12" fmla="*/ 2147483647 w 64"/>
              <a:gd name="T13" fmla="*/ 2147483647 h 80"/>
              <a:gd name="T14" fmla="*/ 2147483647 w 64"/>
              <a:gd name="T15" fmla="*/ 2147483647 h 80"/>
              <a:gd name="T16" fmla="*/ 2147483647 w 64"/>
              <a:gd name="T17" fmla="*/ 2147483647 h 80"/>
              <a:gd name="T18" fmla="*/ 2147483647 w 64"/>
              <a:gd name="T19" fmla="*/ 2147483647 h 80"/>
              <a:gd name="T20" fmla="*/ 2147483647 w 64"/>
              <a:gd name="T21" fmla="*/ 2147483647 h 80"/>
              <a:gd name="T22" fmla="*/ 2147483647 w 64"/>
              <a:gd name="T23" fmla="*/ 2147483647 h 80"/>
              <a:gd name="T24" fmla="*/ 2147483647 w 64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80"/>
              <a:gd name="T41" fmla="*/ 64 w 64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80">
                <a:moveTo>
                  <a:pt x="40" y="16"/>
                </a:moveTo>
                <a:lnTo>
                  <a:pt x="24" y="8"/>
                </a:lnTo>
                <a:lnTo>
                  <a:pt x="8" y="0"/>
                </a:lnTo>
                <a:lnTo>
                  <a:pt x="0" y="16"/>
                </a:lnTo>
                <a:lnTo>
                  <a:pt x="0" y="32"/>
                </a:lnTo>
                <a:lnTo>
                  <a:pt x="0" y="56"/>
                </a:lnTo>
                <a:lnTo>
                  <a:pt x="16" y="64"/>
                </a:lnTo>
                <a:lnTo>
                  <a:pt x="24" y="72"/>
                </a:lnTo>
                <a:lnTo>
                  <a:pt x="40" y="80"/>
                </a:lnTo>
                <a:lnTo>
                  <a:pt x="64" y="64"/>
                </a:lnTo>
                <a:lnTo>
                  <a:pt x="64" y="56"/>
                </a:lnTo>
                <a:lnTo>
                  <a:pt x="56" y="32"/>
                </a:lnTo>
                <a:lnTo>
                  <a:pt x="4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3" name="Freeform 794"/>
          <p:cNvSpPr>
            <a:spLocks/>
          </p:cNvSpPr>
          <p:nvPr/>
        </p:nvSpPr>
        <p:spPr bwMode="auto">
          <a:xfrm>
            <a:off x="2777072" y="4229175"/>
            <a:ext cx="199978" cy="234066"/>
          </a:xfrm>
          <a:custGeom>
            <a:avLst/>
            <a:gdLst>
              <a:gd name="T0" fmla="*/ 2147483647 w 144"/>
              <a:gd name="T1" fmla="*/ 2147483647 h 168"/>
              <a:gd name="T2" fmla="*/ 2147483647 w 144"/>
              <a:gd name="T3" fmla="*/ 2147483647 h 168"/>
              <a:gd name="T4" fmla="*/ 2147483647 w 144"/>
              <a:gd name="T5" fmla="*/ 2147483647 h 168"/>
              <a:gd name="T6" fmla="*/ 2147483647 w 144"/>
              <a:gd name="T7" fmla="*/ 2147483647 h 168"/>
              <a:gd name="T8" fmla="*/ 2147483647 w 144"/>
              <a:gd name="T9" fmla="*/ 2147483647 h 168"/>
              <a:gd name="T10" fmla="*/ 2147483647 w 144"/>
              <a:gd name="T11" fmla="*/ 2147483647 h 168"/>
              <a:gd name="T12" fmla="*/ 2147483647 w 144"/>
              <a:gd name="T13" fmla="*/ 2147483647 h 168"/>
              <a:gd name="T14" fmla="*/ 2147483647 w 144"/>
              <a:gd name="T15" fmla="*/ 2147483647 h 168"/>
              <a:gd name="T16" fmla="*/ 2147483647 w 144"/>
              <a:gd name="T17" fmla="*/ 2147483647 h 168"/>
              <a:gd name="T18" fmla="*/ 2147483647 w 144"/>
              <a:gd name="T19" fmla="*/ 2147483647 h 168"/>
              <a:gd name="T20" fmla="*/ 2147483647 w 144"/>
              <a:gd name="T21" fmla="*/ 2147483647 h 168"/>
              <a:gd name="T22" fmla="*/ 2147483647 w 144"/>
              <a:gd name="T23" fmla="*/ 2147483647 h 168"/>
              <a:gd name="T24" fmla="*/ 2147483647 w 144"/>
              <a:gd name="T25" fmla="*/ 2147483647 h 168"/>
              <a:gd name="T26" fmla="*/ 2147483647 w 144"/>
              <a:gd name="T27" fmla="*/ 0 h 168"/>
              <a:gd name="T28" fmla="*/ 2147483647 w 144"/>
              <a:gd name="T29" fmla="*/ 2147483647 h 168"/>
              <a:gd name="T30" fmla="*/ 0 w 144"/>
              <a:gd name="T31" fmla="*/ 2147483647 h 168"/>
              <a:gd name="T32" fmla="*/ 2147483647 w 144"/>
              <a:gd name="T33" fmla="*/ 2147483647 h 168"/>
              <a:gd name="T34" fmla="*/ 2147483647 w 144"/>
              <a:gd name="T35" fmla="*/ 2147483647 h 168"/>
              <a:gd name="T36" fmla="*/ 0 w 144"/>
              <a:gd name="T37" fmla="*/ 2147483647 h 168"/>
              <a:gd name="T38" fmla="*/ 0 w 144"/>
              <a:gd name="T39" fmla="*/ 2147483647 h 168"/>
              <a:gd name="T40" fmla="*/ 2147483647 w 144"/>
              <a:gd name="T41" fmla="*/ 2147483647 h 168"/>
              <a:gd name="T42" fmla="*/ 2147483647 w 144"/>
              <a:gd name="T43" fmla="*/ 2147483647 h 168"/>
              <a:gd name="T44" fmla="*/ 2147483647 w 144"/>
              <a:gd name="T45" fmla="*/ 2147483647 h 168"/>
              <a:gd name="T46" fmla="*/ 2147483647 w 144"/>
              <a:gd name="T47" fmla="*/ 2147483647 h 168"/>
              <a:gd name="T48" fmla="*/ 2147483647 w 144"/>
              <a:gd name="T49" fmla="*/ 2147483647 h 168"/>
              <a:gd name="T50" fmla="*/ 2147483647 w 144"/>
              <a:gd name="T51" fmla="*/ 2147483647 h 168"/>
              <a:gd name="T52" fmla="*/ 2147483647 w 144"/>
              <a:gd name="T53" fmla="*/ 2147483647 h 168"/>
              <a:gd name="T54" fmla="*/ 2147483647 w 144"/>
              <a:gd name="T55" fmla="*/ 2147483647 h 168"/>
              <a:gd name="T56" fmla="*/ 2147483647 w 144"/>
              <a:gd name="T57" fmla="*/ 2147483647 h 16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44"/>
              <a:gd name="T88" fmla="*/ 0 h 168"/>
              <a:gd name="T89" fmla="*/ 144 w 144"/>
              <a:gd name="T90" fmla="*/ 168 h 16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44" h="168">
                <a:moveTo>
                  <a:pt x="88" y="160"/>
                </a:moveTo>
                <a:lnTo>
                  <a:pt x="88" y="152"/>
                </a:lnTo>
                <a:lnTo>
                  <a:pt x="120" y="128"/>
                </a:lnTo>
                <a:lnTo>
                  <a:pt x="136" y="128"/>
                </a:lnTo>
                <a:lnTo>
                  <a:pt x="144" y="128"/>
                </a:lnTo>
                <a:lnTo>
                  <a:pt x="144" y="104"/>
                </a:lnTo>
                <a:lnTo>
                  <a:pt x="144" y="88"/>
                </a:lnTo>
                <a:lnTo>
                  <a:pt x="120" y="80"/>
                </a:lnTo>
                <a:lnTo>
                  <a:pt x="112" y="72"/>
                </a:lnTo>
                <a:lnTo>
                  <a:pt x="112" y="56"/>
                </a:lnTo>
                <a:lnTo>
                  <a:pt x="88" y="40"/>
                </a:lnTo>
                <a:lnTo>
                  <a:pt x="64" y="32"/>
                </a:lnTo>
                <a:lnTo>
                  <a:pt x="56" y="8"/>
                </a:lnTo>
                <a:lnTo>
                  <a:pt x="32" y="0"/>
                </a:lnTo>
                <a:lnTo>
                  <a:pt x="16" y="16"/>
                </a:lnTo>
                <a:lnTo>
                  <a:pt x="0" y="16"/>
                </a:lnTo>
                <a:lnTo>
                  <a:pt x="8" y="32"/>
                </a:lnTo>
                <a:lnTo>
                  <a:pt x="8" y="64"/>
                </a:lnTo>
                <a:lnTo>
                  <a:pt x="0" y="88"/>
                </a:lnTo>
                <a:lnTo>
                  <a:pt x="0" y="104"/>
                </a:lnTo>
                <a:lnTo>
                  <a:pt x="16" y="112"/>
                </a:lnTo>
                <a:lnTo>
                  <a:pt x="8" y="128"/>
                </a:lnTo>
                <a:lnTo>
                  <a:pt x="24" y="160"/>
                </a:lnTo>
                <a:lnTo>
                  <a:pt x="32" y="168"/>
                </a:lnTo>
                <a:lnTo>
                  <a:pt x="40" y="160"/>
                </a:lnTo>
                <a:lnTo>
                  <a:pt x="48" y="160"/>
                </a:lnTo>
                <a:lnTo>
                  <a:pt x="64" y="168"/>
                </a:lnTo>
                <a:lnTo>
                  <a:pt x="72" y="160"/>
                </a:lnTo>
                <a:lnTo>
                  <a:pt x="88" y="1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4" name="Freeform 795"/>
          <p:cNvSpPr>
            <a:spLocks/>
          </p:cNvSpPr>
          <p:nvPr/>
        </p:nvSpPr>
        <p:spPr bwMode="auto">
          <a:xfrm>
            <a:off x="2711170" y="3962158"/>
            <a:ext cx="678336" cy="722649"/>
          </a:xfrm>
          <a:custGeom>
            <a:avLst/>
            <a:gdLst>
              <a:gd name="T0" fmla="*/ 2147483647 w 488"/>
              <a:gd name="T1" fmla="*/ 2147483647 h 520"/>
              <a:gd name="T2" fmla="*/ 2147483647 w 488"/>
              <a:gd name="T3" fmla="*/ 2147483647 h 520"/>
              <a:gd name="T4" fmla="*/ 2147483647 w 488"/>
              <a:gd name="T5" fmla="*/ 2147483647 h 520"/>
              <a:gd name="T6" fmla="*/ 2147483647 w 488"/>
              <a:gd name="T7" fmla="*/ 2147483647 h 520"/>
              <a:gd name="T8" fmla="*/ 2147483647 w 488"/>
              <a:gd name="T9" fmla="*/ 2147483647 h 520"/>
              <a:gd name="T10" fmla="*/ 2147483647 w 488"/>
              <a:gd name="T11" fmla="*/ 2147483647 h 520"/>
              <a:gd name="T12" fmla="*/ 2147483647 w 488"/>
              <a:gd name="T13" fmla="*/ 2147483647 h 520"/>
              <a:gd name="T14" fmla="*/ 2147483647 w 488"/>
              <a:gd name="T15" fmla="*/ 2147483647 h 520"/>
              <a:gd name="T16" fmla="*/ 2147483647 w 488"/>
              <a:gd name="T17" fmla="*/ 2147483647 h 520"/>
              <a:gd name="T18" fmla="*/ 2147483647 w 488"/>
              <a:gd name="T19" fmla="*/ 2147483647 h 520"/>
              <a:gd name="T20" fmla="*/ 2147483647 w 488"/>
              <a:gd name="T21" fmla="*/ 2147483647 h 520"/>
              <a:gd name="T22" fmla="*/ 2147483647 w 488"/>
              <a:gd name="T23" fmla="*/ 2147483647 h 520"/>
              <a:gd name="T24" fmla="*/ 2147483647 w 488"/>
              <a:gd name="T25" fmla="*/ 2147483647 h 520"/>
              <a:gd name="T26" fmla="*/ 2147483647 w 488"/>
              <a:gd name="T27" fmla="*/ 2147483647 h 520"/>
              <a:gd name="T28" fmla="*/ 2147483647 w 488"/>
              <a:gd name="T29" fmla="*/ 2147483647 h 520"/>
              <a:gd name="T30" fmla="*/ 2147483647 w 488"/>
              <a:gd name="T31" fmla="*/ 2147483647 h 520"/>
              <a:gd name="T32" fmla="*/ 2147483647 w 488"/>
              <a:gd name="T33" fmla="*/ 2147483647 h 520"/>
              <a:gd name="T34" fmla="*/ 2147483647 w 488"/>
              <a:gd name="T35" fmla="*/ 2147483647 h 520"/>
              <a:gd name="T36" fmla="*/ 2147483647 w 488"/>
              <a:gd name="T37" fmla="*/ 2147483647 h 520"/>
              <a:gd name="T38" fmla="*/ 2147483647 w 488"/>
              <a:gd name="T39" fmla="*/ 2147483647 h 520"/>
              <a:gd name="T40" fmla="*/ 2147483647 w 488"/>
              <a:gd name="T41" fmla="*/ 2147483647 h 520"/>
              <a:gd name="T42" fmla="*/ 2147483647 w 488"/>
              <a:gd name="T43" fmla="*/ 2147483647 h 520"/>
              <a:gd name="T44" fmla="*/ 2147483647 w 488"/>
              <a:gd name="T45" fmla="*/ 2147483647 h 520"/>
              <a:gd name="T46" fmla="*/ 2147483647 w 488"/>
              <a:gd name="T47" fmla="*/ 0 h 520"/>
              <a:gd name="T48" fmla="*/ 2147483647 w 488"/>
              <a:gd name="T49" fmla="*/ 2147483647 h 520"/>
              <a:gd name="T50" fmla="*/ 2147483647 w 488"/>
              <a:gd name="T51" fmla="*/ 2147483647 h 520"/>
              <a:gd name="T52" fmla="*/ 2147483647 w 488"/>
              <a:gd name="T53" fmla="*/ 2147483647 h 520"/>
              <a:gd name="T54" fmla="*/ 2147483647 w 488"/>
              <a:gd name="T55" fmla="*/ 2147483647 h 520"/>
              <a:gd name="T56" fmla="*/ 2147483647 w 488"/>
              <a:gd name="T57" fmla="*/ 2147483647 h 520"/>
              <a:gd name="T58" fmla="*/ 2147483647 w 488"/>
              <a:gd name="T59" fmla="*/ 2147483647 h 520"/>
              <a:gd name="T60" fmla="*/ 0 w 488"/>
              <a:gd name="T61" fmla="*/ 2147483647 h 520"/>
              <a:gd name="T62" fmla="*/ 2147483647 w 488"/>
              <a:gd name="T63" fmla="*/ 2147483647 h 520"/>
              <a:gd name="T64" fmla="*/ 2147483647 w 488"/>
              <a:gd name="T65" fmla="*/ 2147483647 h 520"/>
              <a:gd name="T66" fmla="*/ 2147483647 w 488"/>
              <a:gd name="T67" fmla="*/ 2147483647 h 520"/>
              <a:gd name="T68" fmla="*/ 2147483647 w 488"/>
              <a:gd name="T69" fmla="*/ 2147483647 h 520"/>
              <a:gd name="T70" fmla="*/ 2147483647 w 488"/>
              <a:gd name="T71" fmla="*/ 2147483647 h 520"/>
              <a:gd name="T72" fmla="*/ 2147483647 w 488"/>
              <a:gd name="T73" fmla="*/ 2147483647 h 520"/>
              <a:gd name="T74" fmla="*/ 2147483647 w 488"/>
              <a:gd name="T75" fmla="*/ 2147483647 h 520"/>
              <a:gd name="T76" fmla="*/ 2147483647 w 488"/>
              <a:gd name="T77" fmla="*/ 2147483647 h 52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88"/>
              <a:gd name="T118" fmla="*/ 0 h 520"/>
              <a:gd name="T119" fmla="*/ 488 w 488"/>
              <a:gd name="T120" fmla="*/ 520 h 52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88" h="520">
                <a:moveTo>
                  <a:pt x="248" y="400"/>
                </a:moveTo>
                <a:lnTo>
                  <a:pt x="248" y="408"/>
                </a:lnTo>
                <a:lnTo>
                  <a:pt x="240" y="432"/>
                </a:lnTo>
                <a:lnTo>
                  <a:pt x="232" y="440"/>
                </a:lnTo>
                <a:lnTo>
                  <a:pt x="200" y="464"/>
                </a:lnTo>
                <a:lnTo>
                  <a:pt x="208" y="464"/>
                </a:lnTo>
                <a:lnTo>
                  <a:pt x="200" y="464"/>
                </a:lnTo>
                <a:lnTo>
                  <a:pt x="216" y="472"/>
                </a:lnTo>
                <a:lnTo>
                  <a:pt x="232" y="480"/>
                </a:lnTo>
                <a:lnTo>
                  <a:pt x="248" y="496"/>
                </a:lnTo>
                <a:lnTo>
                  <a:pt x="256" y="520"/>
                </a:lnTo>
                <a:lnTo>
                  <a:pt x="264" y="504"/>
                </a:lnTo>
                <a:lnTo>
                  <a:pt x="280" y="488"/>
                </a:lnTo>
                <a:lnTo>
                  <a:pt x="296" y="472"/>
                </a:lnTo>
                <a:lnTo>
                  <a:pt x="312" y="416"/>
                </a:lnTo>
                <a:lnTo>
                  <a:pt x="328" y="392"/>
                </a:lnTo>
                <a:lnTo>
                  <a:pt x="368" y="368"/>
                </a:lnTo>
                <a:lnTo>
                  <a:pt x="400" y="360"/>
                </a:lnTo>
                <a:lnTo>
                  <a:pt x="408" y="360"/>
                </a:lnTo>
                <a:lnTo>
                  <a:pt x="416" y="344"/>
                </a:lnTo>
                <a:lnTo>
                  <a:pt x="416" y="328"/>
                </a:lnTo>
                <a:lnTo>
                  <a:pt x="432" y="304"/>
                </a:lnTo>
                <a:lnTo>
                  <a:pt x="432" y="296"/>
                </a:lnTo>
                <a:lnTo>
                  <a:pt x="440" y="232"/>
                </a:lnTo>
                <a:lnTo>
                  <a:pt x="448" y="224"/>
                </a:lnTo>
                <a:lnTo>
                  <a:pt x="488" y="176"/>
                </a:lnTo>
                <a:lnTo>
                  <a:pt x="488" y="160"/>
                </a:lnTo>
                <a:lnTo>
                  <a:pt x="480" y="136"/>
                </a:lnTo>
                <a:lnTo>
                  <a:pt x="456" y="128"/>
                </a:lnTo>
                <a:lnTo>
                  <a:pt x="424" y="104"/>
                </a:lnTo>
                <a:lnTo>
                  <a:pt x="384" y="104"/>
                </a:lnTo>
                <a:lnTo>
                  <a:pt x="368" y="96"/>
                </a:lnTo>
                <a:lnTo>
                  <a:pt x="360" y="88"/>
                </a:lnTo>
                <a:lnTo>
                  <a:pt x="328" y="72"/>
                </a:lnTo>
                <a:lnTo>
                  <a:pt x="304" y="56"/>
                </a:lnTo>
                <a:lnTo>
                  <a:pt x="296" y="40"/>
                </a:lnTo>
                <a:lnTo>
                  <a:pt x="288" y="8"/>
                </a:lnTo>
                <a:lnTo>
                  <a:pt x="280" y="8"/>
                </a:lnTo>
                <a:lnTo>
                  <a:pt x="264" y="32"/>
                </a:lnTo>
                <a:lnTo>
                  <a:pt x="248" y="40"/>
                </a:lnTo>
                <a:lnTo>
                  <a:pt x="224" y="40"/>
                </a:lnTo>
                <a:lnTo>
                  <a:pt x="216" y="40"/>
                </a:lnTo>
                <a:lnTo>
                  <a:pt x="192" y="48"/>
                </a:lnTo>
                <a:lnTo>
                  <a:pt x="184" y="48"/>
                </a:lnTo>
                <a:lnTo>
                  <a:pt x="168" y="40"/>
                </a:lnTo>
                <a:lnTo>
                  <a:pt x="176" y="16"/>
                </a:lnTo>
                <a:lnTo>
                  <a:pt x="168" y="0"/>
                </a:lnTo>
                <a:lnTo>
                  <a:pt x="160" y="0"/>
                </a:lnTo>
                <a:lnTo>
                  <a:pt x="160" y="8"/>
                </a:lnTo>
                <a:lnTo>
                  <a:pt x="144" y="16"/>
                </a:lnTo>
                <a:lnTo>
                  <a:pt x="112" y="16"/>
                </a:lnTo>
                <a:lnTo>
                  <a:pt x="120" y="32"/>
                </a:lnTo>
                <a:lnTo>
                  <a:pt x="128" y="48"/>
                </a:lnTo>
                <a:lnTo>
                  <a:pt x="88" y="56"/>
                </a:lnTo>
                <a:lnTo>
                  <a:pt x="80" y="48"/>
                </a:lnTo>
                <a:lnTo>
                  <a:pt x="48" y="56"/>
                </a:lnTo>
                <a:lnTo>
                  <a:pt x="48" y="72"/>
                </a:lnTo>
                <a:lnTo>
                  <a:pt x="40" y="120"/>
                </a:lnTo>
                <a:lnTo>
                  <a:pt x="32" y="112"/>
                </a:lnTo>
                <a:lnTo>
                  <a:pt x="32" y="120"/>
                </a:lnTo>
                <a:lnTo>
                  <a:pt x="16" y="128"/>
                </a:lnTo>
                <a:lnTo>
                  <a:pt x="0" y="152"/>
                </a:lnTo>
                <a:lnTo>
                  <a:pt x="0" y="176"/>
                </a:lnTo>
                <a:lnTo>
                  <a:pt x="16" y="192"/>
                </a:lnTo>
                <a:lnTo>
                  <a:pt x="40" y="184"/>
                </a:lnTo>
                <a:lnTo>
                  <a:pt x="40" y="208"/>
                </a:lnTo>
                <a:lnTo>
                  <a:pt x="48" y="208"/>
                </a:lnTo>
                <a:lnTo>
                  <a:pt x="64" y="208"/>
                </a:lnTo>
                <a:lnTo>
                  <a:pt x="80" y="192"/>
                </a:lnTo>
                <a:lnTo>
                  <a:pt x="104" y="200"/>
                </a:lnTo>
                <a:lnTo>
                  <a:pt x="112" y="224"/>
                </a:lnTo>
                <a:lnTo>
                  <a:pt x="136" y="232"/>
                </a:lnTo>
                <a:lnTo>
                  <a:pt x="160" y="248"/>
                </a:lnTo>
                <a:lnTo>
                  <a:pt x="160" y="264"/>
                </a:lnTo>
                <a:lnTo>
                  <a:pt x="168" y="272"/>
                </a:lnTo>
                <a:lnTo>
                  <a:pt x="192" y="280"/>
                </a:lnTo>
                <a:lnTo>
                  <a:pt x="192" y="296"/>
                </a:lnTo>
                <a:lnTo>
                  <a:pt x="192" y="320"/>
                </a:lnTo>
                <a:lnTo>
                  <a:pt x="248" y="400"/>
                </a:lnTo>
                <a:close/>
              </a:path>
            </a:pathLst>
          </a:custGeom>
          <a:solidFill>
            <a:srgbClr val="FF4B4B"/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5" name="Freeform 796"/>
          <p:cNvSpPr>
            <a:spLocks/>
          </p:cNvSpPr>
          <p:nvPr/>
        </p:nvSpPr>
        <p:spPr bwMode="auto">
          <a:xfrm>
            <a:off x="2977050" y="4407564"/>
            <a:ext cx="78401" cy="111351"/>
          </a:xfrm>
          <a:custGeom>
            <a:avLst/>
            <a:gdLst>
              <a:gd name="T0" fmla="*/ 0 w 56"/>
              <a:gd name="T1" fmla="*/ 0 h 80"/>
              <a:gd name="T2" fmla="*/ 0 w 56"/>
              <a:gd name="T3" fmla="*/ 2147483647 h 80"/>
              <a:gd name="T4" fmla="*/ 2147483647 w 56"/>
              <a:gd name="T5" fmla="*/ 2147483647 h 80"/>
              <a:gd name="T6" fmla="*/ 2147483647 w 56"/>
              <a:gd name="T7" fmla="*/ 2147483647 h 80"/>
              <a:gd name="T8" fmla="*/ 2147483647 w 56"/>
              <a:gd name="T9" fmla="*/ 2147483647 h 80"/>
              <a:gd name="T10" fmla="*/ 2147483647 w 56"/>
              <a:gd name="T11" fmla="*/ 2147483647 h 80"/>
              <a:gd name="T12" fmla="*/ 2147483647 w 56"/>
              <a:gd name="T13" fmla="*/ 2147483647 h 80"/>
              <a:gd name="T14" fmla="*/ 2147483647 w 56"/>
              <a:gd name="T15" fmla="*/ 2147483647 h 80"/>
              <a:gd name="T16" fmla="*/ 0 w 56"/>
              <a:gd name="T17" fmla="*/ 0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6"/>
              <a:gd name="T28" fmla="*/ 0 h 80"/>
              <a:gd name="T29" fmla="*/ 56 w 56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6" h="80">
                <a:moveTo>
                  <a:pt x="0" y="0"/>
                </a:moveTo>
                <a:lnTo>
                  <a:pt x="0" y="8"/>
                </a:lnTo>
                <a:lnTo>
                  <a:pt x="16" y="24"/>
                </a:lnTo>
                <a:lnTo>
                  <a:pt x="24" y="32"/>
                </a:lnTo>
                <a:lnTo>
                  <a:pt x="40" y="56"/>
                </a:lnTo>
                <a:lnTo>
                  <a:pt x="48" y="64"/>
                </a:lnTo>
                <a:lnTo>
                  <a:pt x="48" y="72"/>
                </a:lnTo>
                <a:lnTo>
                  <a:pt x="56" y="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6" name="Freeform 797"/>
          <p:cNvSpPr>
            <a:spLocks/>
          </p:cNvSpPr>
          <p:nvPr/>
        </p:nvSpPr>
        <p:spPr bwMode="auto">
          <a:xfrm>
            <a:off x="2977050" y="4607543"/>
            <a:ext cx="89763" cy="111351"/>
          </a:xfrm>
          <a:custGeom>
            <a:avLst/>
            <a:gdLst>
              <a:gd name="T0" fmla="*/ 2147483647 w 64"/>
              <a:gd name="T1" fmla="*/ 2147483647 h 80"/>
              <a:gd name="T2" fmla="*/ 2147483647 w 64"/>
              <a:gd name="T3" fmla="*/ 2147483647 h 80"/>
              <a:gd name="T4" fmla="*/ 2147483647 w 64"/>
              <a:gd name="T5" fmla="*/ 0 h 80"/>
              <a:gd name="T6" fmla="*/ 0 w 64"/>
              <a:gd name="T7" fmla="*/ 2147483647 h 80"/>
              <a:gd name="T8" fmla="*/ 0 w 64"/>
              <a:gd name="T9" fmla="*/ 2147483647 h 80"/>
              <a:gd name="T10" fmla="*/ 0 w 64"/>
              <a:gd name="T11" fmla="*/ 2147483647 h 80"/>
              <a:gd name="T12" fmla="*/ 2147483647 w 64"/>
              <a:gd name="T13" fmla="*/ 2147483647 h 80"/>
              <a:gd name="T14" fmla="*/ 2147483647 w 64"/>
              <a:gd name="T15" fmla="*/ 2147483647 h 80"/>
              <a:gd name="T16" fmla="*/ 2147483647 w 64"/>
              <a:gd name="T17" fmla="*/ 2147483647 h 80"/>
              <a:gd name="T18" fmla="*/ 2147483647 w 64"/>
              <a:gd name="T19" fmla="*/ 2147483647 h 80"/>
              <a:gd name="T20" fmla="*/ 2147483647 w 64"/>
              <a:gd name="T21" fmla="*/ 2147483647 h 80"/>
              <a:gd name="T22" fmla="*/ 2147483647 w 64"/>
              <a:gd name="T23" fmla="*/ 2147483647 h 80"/>
              <a:gd name="T24" fmla="*/ 2147483647 w 64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80"/>
              <a:gd name="T41" fmla="*/ 64 w 64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80">
                <a:moveTo>
                  <a:pt x="40" y="16"/>
                </a:moveTo>
                <a:lnTo>
                  <a:pt x="24" y="8"/>
                </a:lnTo>
                <a:lnTo>
                  <a:pt x="8" y="0"/>
                </a:lnTo>
                <a:lnTo>
                  <a:pt x="0" y="16"/>
                </a:lnTo>
                <a:lnTo>
                  <a:pt x="0" y="32"/>
                </a:lnTo>
                <a:lnTo>
                  <a:pt x="0" y="56"/>
                </a:lnTo>
                <a:lnTo>
                  <a:pt x="16" y="64"/>
                </a:lnTo>
                <a:lnTo>
                  <a:pt x="24" y="72"/>
                </a:lnTo>
                <a:lnTo>
                  <a:pt x="40" y="80"/>
                </a:lnTo>
                <a:lnTo>
                  <a:pt x="64" y="64"/>
                </a:lnTo>
                <a:lnTo>
                  <a:pt x="64" y="56"/>
                </a:lnTo>
                <a:lnTo>
                  <a:pt x="56" y="32"/>
                </a:lnTo>
                <a:lnTo>
                  <a:pt x="4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7" name="Freeform 798"/>
          <p:cNvSpPr>
            <a:spLocks/>
          </p:cNvSpPr>
          <p:nvPr/>
        </p:nvSpPr>
        <p:spPr bwMode="auto">
          <a:xfrm>
            <a:off x="2977050" y="4407564"/>
            <a:ext cx="78401" cy="111351"/>
          </a:xfrm>
          <a:custGeom>
            <a:avLst/>
            <a:gdLst>
              <a:gd name="T0" fmla="*/ 0 w 56"/>
              <a:gd name="T1" fmla="*/ 0 h 80"/>
              <a:gd name="T2" fmla="*/ 0 w 56"/>
              <a:gd name="T3" fmla="*/ 2147483647 h 80"/>
              <a:gd name="T4" fmla="*/ 2147483647 w 56"/>
              <a:gd name="T5" fmla="*/ 2147483647 h 80"/>
              <a:gd name="T6" fmla="*/ 2147483647 w 56"/>
              <a:gd name="T7" fmla="*/ 2147483647 h 80"/>
              <a:gd name="T8" fmla="*/ 2147483647 w 56"/>
              <a:gd name="T9" fmla="*/ 2147483647 h 80"/>
              <a:gd name="T10" fmla="*/ 2147483647 w 56"/>
              <a:gd name="T11" fmla="*/ 2147483647 h 80"/>
              <a:gd name="T12" fmla="*/ 2147483647 w 56"/>
              <a:gd name="T13" fmla="*/ 2147483647 h 80"/>
              <a:gd name="T14" fmla="*/ 2147483647 w 56"/>
              <a:gd name="T15" fmla="*/ 2147483647 h 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"/>
              <a:gd name="T25" fmla="*/ 0 h 80"/>
              <a:gd name="T26" fmla="*/ 56 w 56"/>
              <a:gd name="T27" fmla="*/ 80 h 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" h="80">
                <a:moveTo>
                  <a:pt x="0" y="0"/>
                </a:moveTo>
                <a:lnTo>
                  <a:pt x="0" y="8"/>
                </a:lnTo>
                <a:lnTo>
                  <a:pt x="16" y="24"/>
                </a:lnTo>
                <a:lnTo>
                  <a:pt x="24" y="32"/>
                </a:lnTo>
                <a:lnTo>
                  <a:pt x="40" y="56"/>
                </a:lnTo>
                <a:lnTo>
                  <a:pt x="48" y="64"/>
                </a:lnTo>
                <a:lnTo>
                  <a:pt x="48" y="72"/>
                </a:lnTo>
                <a:lnTo>
                  <a:pt x="56" y="80"/>
                </a:lnTo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8" name="Freeform 799"/>
          <p:cNvSpPr>
            <a:spLocks/>
          </p:cNvSpPr>
          <p:nvPr/>
        </p:nvSpPr>
        <p:spPr bwMode="auto">
          <a:xfrm>
            <a:off x="2977050" y="4407564"/>
            <a:ext cx="78401" cy="111351"/>
          </a:xfrm>
          <a:custGeom>
            <a:avLst/>
            <a:gdLst>
              <a:gd name="T0" fmla="*/ 0 w 56"/>
              <a:gd name="T1" fmla="*/ 0 h 80"/>
              <a:gd name="T2" fmla="*/ 0 w 56"/>
              <a:gd name="T3" fmla="*/ 2147483647 h 80"/>
              <a:gd name="T4" fmla="*/ 2147483647 w 56"/>
              <a:gd name="T5" fmla="*/ 2147483647 h 80"/>
              <a:gd name="T6" fmla="*/ 2147483647 w 56"/>
              <a:gd name="T7" fmla="*/ 2147483647 h 80"/>
              <a:gd name="T8" fmla="*/ 2147483647 w 56"/>
              <a:gd name="T9" fmla="*/ 2147483647 h 80"/>
              <a:gd name="T10" fmla="*/ 2147483647 w 56"/>
              <a:gd name="T11" fmla="*/ 2147483647 h 80"/>
              <a:gd name="T12" fmla="*/ 2147483647 w 56"/>
              <a:gd name="T13" fmla="*/ 2147483647 h 80"/>
              <a:gd name="T14" fmla="*/ 2147483647 w 56"/>
              <a:gd name="T15" fmla="*/ 2147483647 h 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"/>
              <a:gd name="T25" fmla="*/ 0 h 80"/>
              <a:gd name="T26" fmla="*/ 56 w 56"/>
              <a:gd name="T27" fmla="*/ 80 h 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" h="80">
                <a:moveTo>
                  <a:pt x="0" y="0"/>
                </a:moveTo>
                <a:lnTo>
                  <a:pt x="0" y="8"/>
                </a:lnTo>
                <a:lnTo>
                  <a:pt x="16" y="24"/>
                </a:lnTo>
                <a:lnTo>
                  <a:pt x="24" y="32"/>
                </a:lnTo>
                <a:lnTo>
                  <a:pt x="40" y="56"/>
                </a:lnTo>
                <a:lnTo>
                  <a:pt x="48" y="64"/>
                </a:lnTo>
                <a:lnTo>
                  <a:pt x="48" y="72"/>
                </a:lnTo>
                <a:lnTo>
                  <a:pt x="56" y="80"/>
                </a:lnTo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9" name="Freeform 800"/>
          <p:cNvSpPr>
            <a:spLocks/>
          </p:cNvSpPr>
          <p:nvPr/>
        </p:nvSpPr>
        <p:spPr bwMode="auto">
          <a:xfrm>
            <a:off x="2988414" y="3940570"/>
            <a:ext cx="67039" cy="77264"/>
          </a:xfrm>
          <a:custGeom>
            <a:avLst/>
            <a:gdLst>
              <a:gd name="T0" fmla="*/ 2147483647 w 48"/>
              <a:gd name="T1" fmla="*/ 2147483647 h 56"/>
              <a:gd name="T2" fmla="*/ 2147483647 w 48"/>
              <a:gd name="T3" fmla="*/ 2147483647 h 56"/>
              <a:gd name="T4" fmla="*/ 2147483647 w 48"/>
              <a:gd name="T5" fmla="*/ 2147483647 h 56"/>
              <a:gd name="T6" fmla="*/ 2147483647 w 48"/>
              <a:gd name="T7" fmla="*/ 2147483647 h 56"/>
              <a:gd name="T8" fmla="*/ 2147483647 w 48"/>
              <a:gd name="T9" fmla="*/ 2147483647 h 56"/>
              <a:gd name="T10" fmla="*/ 2147483647 w 48"/>
              <a:gd name="T11" fmla="*/ 0 h 56"/>
              <a:gd name="T12" fmla="*/ 2147483647 w 48"/>
              <a:gd name="T13" fmla="*/ 2147483647 h 56"/>
              <a:gd name="T14" fmla="*/ 0 w 48"/>
              <a:gd name="T15" fmla="*/ 2147483647 h 56"/>
              <a:gd name="T16" fmla="*/ 2147483647 w 48"/>
              <a:gd name="T17" fmla="*/ 2147483647 h 56"/>
              <a:gd name="T18" fmla="*/ 2147483647 w 48"/>
              <a:gd name="T19" fmla="*/ 2147483647 h 56"/>
              <a:gd name="T20" fmla="*/ 2147483647 w 48"/>
              <a:gd name="T21" fmla="*/ 2147483647 h 56"/>
              <a:gd name="T22" fmla="*/ 2147483647 w 48"/>
              <a:gd name="T23" fmla="*/ 2147483647 h 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8"/>
              <a:gd name="T37" fmla="*/ 0 h 56"/>
              <a:gd name="T38" fmla="*/ 48 w 48"/>
              <a:gd name="T39" fmla="*/ 56 h 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8" h="56">
                <a:moveTo>
                  <a:pt x="48" y="56"/>
                </a:moveTo>
                <a:lnTo>
                  <a:pt x="48" y="40"/>
                </a:lnTo>
                <a:lnTo>
                  <a:pt x="40" y="24"/>
                </a:lnTo>
                <a:lnTo>
                  <a:pt x="48" y="8"/>
                </a:lnTo>
                <a:lnTo>
                  <a:pt x="16" y="8"/>
                </a:lnTo>
                <a:lnTo>
                  <a:pt x="16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56"/>
                </a:lnTo>
                <a:lnTo>
                  <a:pt x="24" y="56"/>
                </a:lnTo>
                <a:lnTo>
                  <a:pt x="48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0" name="Freeform 801"/>
          <p:cNvSpPr>
            <a:spLocks/>
          </p:cNvSpPr>
          <p:nvPr/>
        </p:nvSpPr>
        <p:spPr bwMode="auto">
          <a:xfrm>
            <a:off x="2721396" y="3839445"/>
            <a:ext cx="234066" cy="201115"/>
          </a:xfrm>
          <a:custGeom>
            <a:avLst/>
            <a:gdLst>
              <a:gd name="T0" fmla="*/ 2147483647 w 168"/>
              <a:gd name="T1" fmla="*/ 2147483647 h 144"/>
              <a:gd name="T2" fmla="*/ 2147483647 w 168"/>
              <a:gd name="T3" fmla="*/ 2147483647 h 144"/>
              <a:gd name="T4" fmla="*/ 2147483647 w 168"/>
              <a:gd name="T5" fmla="*/ 2147483647 h 144"/>
              <a:gd name="T6" fmla="*/ 2147483647 w 168"/>
              <a:gd name="T7" fmla="*/ 2147483647 h 144"/>
              <a:gd name="T8" fmla="*/ 2147483647 w 168"/>
              <a:gd name="T9" fmla="*/ 2147483647 h 144"/>
              <a:gd name="T10" fmla="*/ 2147483647 w 168"/>
              <a:gd name="T11" fmla="*/ 2147483647 h 144"/>
              <a:gd name="T12" fmla="*/ 2147483647 w 168"/>
              <a:gd name="T13" fmla="*/ 2147483647 h 144"/>
              <a:gd name="T14" fmla="*/ 2147483647 w 168"/>
              <a:gd name="T15" fmla="*/ 2147483647 h 144"/>
              <a:gd name="T16" fmla="*/ 2147483647 w 168"/>
              <a:gd name="T17" fmla="*/ 2147483647 h 144"/>
              <a:gd name="T18" fmla="*/ 2147483647 w 168"/>
              <a:gd name="T19" fmla="*/ 2147483647 h 144"/>
              <a:gd name="T20" fmla="*/ 2147483647 w 168"/>
              <a:gd name="T21" fmla="*/ 2147483647 h 144"/>
              <a:gd name="T22" fmla="*/ 2147483647 w 168"/>
              <a:gd name="T23" fmla="*/ 2147483647 h 144"/>
              <a:gd name="T24" fmla="*/ 2147483647 w 168"/>
              <a:gd name="T25" fmla="*/ 0 h 144"/>
              <a:gd name="T26" fmla="*/ 0 w 168"/>
              <a:gd name="T27" fmla="*/ 2147483647 h 144"/>
              <a:gd name="T28" fmla="*/ 0 w 168"/>
              <a:gd name="T29" fmla="*/ 2147483647 h 144"/>
              <a:gd name="T30" fmla="*/ 2147483647 w 168"/>
              <a:gd name="T31" fmla="*/ 2147483647 h 144"/>
              <a:gd name="T32" fmla="*/ 2147483647 w 168"/>
              <a:gd name="T33" fmla="*/ 2147483647 h 144"/>
              <a:gd name="T34" fmla="*/ 2147483647 w 168"/>
              <a:gd name="T35" fmla="*/ 2147483647 h 144"/>
              <a:gd name="T36" fmla="*/ 2147483647 w 168"/>
              <a:gd name="T37" fmla="*/ 2147483647 h 144"/>
              <a:gd name="T38" fmla="*/ 2147483647 w 168"/>
              <a:gd name="T39" fmla="*/ 2147483647 h 144"/>
              <a:gd name="T40" fmla="*/ 2147483647 w 168"/>
              <a:gd name="T41" fmla="*/ 2147483647 h 144"/>
              <a:gd name="T42" fmla="*/ 2147483647 w 168"/>
              <a:gd name="T43" fmla="*/ 2147483647 h 144"/>
              <a:gd name="T44" fmla="*/ 2147483647 w 168"/>
              <a:gd name="T45" fmla="*/ 2147483647 h 144"/>
              <a:gd name="T46" fmla="*/ 2147483647 w 168"/>
              <a:gd name="T47" fmla="*/ 2147483647 h 144"/>
              <a:gd name="T48" fmla="*/ 2147483647 w 168"/>
              <a:gd name="T49" fmla="*/ 2147483647 h 144"/>
              <a:gd name="T50" fmla="*/ 2147483647 w 168"/>
              <a:gd name="T51" fmla="*/ 2147483647 h 144"/>
              <a:gd name="T52" fmla="*/ 2147483647 w 168"/>
              <a:gd name="T53" fmla="*/ 2147483647 h 144"/>
              <a:gd name="T54" fmla="*/ 2147483647 w 168"/>
              <a:gd name="T55" fmla="*/ 2147483647 h 14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8"/>
              <a:gd name="T85" fmla="*/ 0 h 144"/>
              <a:gd name="T86" fmla="*/ 168 w 168"/>
              <a:gd name="T87" fmla="*/ 144 h 14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8" h="144">
                <a:moveTo>
                  <a:pt x="152" y="88"/>
                </a:moveTo>
                <a:lnTo>
                  <a:pt x="144" y="72"/>
                </a:lnTo>
                <a:lnTo>
                  <a:pt x="152" y="64"/>
                </a:lnTo>
                <a:lnTo>
                  <a:pt x="168" y="48"/>
                </a:lnTo>
                <a:lnTo>
                  <a:pt x="152" y="40"/>
                </a:lnTo>
                <a:lnTo>
                  <a:pt x="152" y="32"/>
                </a:lnTo>
                <a:lnTo>
                  <a:pt x="128" y="24"/>
                </a:lnTo>
                <a:lnTo>
                  <a:pt x="88" y="24"/>
                </a:lnTo>
                <a:lnTo>
                  <a:pt x="64" y="24"/>
                </a:lnTo>
                <a:lnTo>
                  <a:pt x="64" y="16"/>
                </a:lnTo>
                <a:lnTo>
                  <a:pt x="40" y="8"/>
                </a:lnTo>
                <a:lnTo>
                  <a:pt x="24" y="16"/>
                </a:lnTo>
                <a:lnTo>
                  <a:pt x="16" y="0"/>
                </a:lnTo>
                <a:lnTo>
                  <a:pt x="0" y="8"/>
                </a:lnTo>
                <a:lnTo>
                  <a:pt x="0" y="40"/>
                </a:lnTo>
                <a:lnTo>
                  <a:pt x="8" y="64"/>
                </a:lnTo>
                <a:lnTo>
                  <a:pt x="48" y="80"/>
                </a:lnTo>
                <a:lnTo>
                  <a:pt x="64" y="80"/>
                </a:lnTo>
                <a:lnTo>
                  <a:pt x="64" y="88"/>
                </a:lnTo>
                <a:lnTo>
                  <a:pt x="72" y="104"/>
                </a:lnTo>
                <a:lnTo>
                  <a:pt x="72" y="136"/>
                </a:lnTo>
                <a:lnTo>
                  <a:pt x="80" y="144"/>
                </a:lnTo>
                <a:lnTo>
                  <a:pt x="120" y="136"/>
                </a:lnTo>
                <a:lnTo>
                  <a:pt x="112" y="120"/>
                </a:lnTo>
                <a:lnTo>
                  <a:pt x="104" y="104"/>
                </a:lnTo>
                <a:lnTo>
                  <a:pt x="136" y="104"/>
                </a:lnTo>
                <a:lnTo>
                  <a:pt x="152" y="96"/>
                </a:lnTo>
                <a:lnTo>
                  <a:pt x="152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1" name="Freeform 802"/>
          <p:cNvSpPr>
            <a:spLocks/>
          </p:cNvSpPr>
          <p:nvPr/>
        </p:nvSpPr>
        <p:spPr bwMode="auto">
          <a:xfrm>
            <a:off x="2565732" y="4062147"/>
            <a:ext cx="222704" cy="311329"/>
          </a:xfrm>
          <a:custGeom>
            <a:avLst/>
            <a:gdLst>
              <a:gd name="T0" fmla="*/ 2147483647 w 160"/>
              <a:gd name="T1" fmla="*/ 2147483647 h 224"/>
              <a:gd name="T2" fmla="*/ 2147483647 w 160"/>
              <a:gd name="T3" fmla="*/ 2147483647 h 224"/>
              <a:gd name="T4" fmla="*/ 2147483647 w 160"/>
              <a:gd name="T5" fmla="*/ 2147483647 h 224"/>
              <a:gd name="T6" fmla="*/ 2147483647 w 160"/>
              <a:gd name="T7" fmla="*/ 2147483647 h 224"/>
              <a:gd name="T8" fmla="*/ 2147483647 w 160"/>
              <a:gd name="T9" fmla="*/ 2147483647 h 224"/>
              <a:gd name="T10" fmla="*/ 2147483647 w 160"/>
              <a:gd name="T11" fmla="*/ 2147483647 h 224"/>
              <a:gd name="T12" fmla="*/ 2147483647 w 160"/>
              <a:gd name="T13" fmla="*/ 2147483647 h 224"/>
              <a:gd name="T14" fmla="*/ 2147483647 w 160"/>
              <a:gd name="T15" fmla="*/ 2147483647 h 224"/>
              <a:gd name="T16" fmla="*/ 2147483647 w 160"/>
              <a:gd name="T17" fmla="*/ 2147483647 h 224"/>
              <a:gd name="T18" fmla="*/ 2147483647 w 160"/>
              <a:gd name="T19" fmla="*/ 2147483647 h 224"/>
              <a:gd name="T20" fmla="*/ 2147483647 w 160"/>
              <a:gd name="T21" fmla="*/ 2147483647 h 224"/>
              <a:gd name="T22" fmla="*/ 2147483647 w 160"/>
              <a:gd name="T23" fmla="*/ 2147483647 h 224"/>
              <a:gd name="T24" fmla="*/ 2147483647 w 160"/>
              <a:gd name="T25" fmla="*/ 0 h 224"/>
              <a:gd name="T26" fmla="*/ 2147483647 w 160"/>
              <a:gd name="T27" fmla="*/ 2147483647 h 224"/>
              <a:gd name="T28" fmla="*/ 2147483647 w 160"/>
              <a:gd name="T29" fmla="*/ 2147483647 h 224"/>
              <a:gd name="T30" fmla="*/ 2147483647 w 160"/>
              <a:gd name="T31" fmla="*/ 2147483647 h 224"/>
              <a:gd name="T32" fmla="*/ 2147483647 w 160"/>
              <a:gd name="T33" fmla="*/ 2147483647 h 224"/>
              <a:gd name="T34" fmla="*/ 2147483647 w 160"/>
              <a:gd name="T35" fmla="*/ 2147483647 h 224"/>
              <a:gd name="T36" fmla="*/ 2147483647 w 160"/>
              <a:gd name="T37" fmla="*/ 2147483647 h 224"/>
              <a:gd name="T38" fmla="*/ 0 w 160"/>
              <a:gd name="T39" fmla="*/ 2147483647 h 224"/>
              <a:gd name="T40" fmla="*/ 2147483647 w 160"/>
              <a:gd name="T41" fmla="*/ 2147483647 h 224"/>
              <a:gd name="T42" fmla="*/ 2147483647 w 160"/>
              <a:gd name="T43" fmla="*/ 2147483647 h 224"/>
              <a:gd name="T44" fmla="*/ 2147483647 w 160"/>
              <a:gd name="T45" fmla="*/ 2147483647 h 224"/>
              <a:gd name="T46" fmla="*/ 2147483647 w 160"/>
              <a:gd name="T47" fmla="*/ 2147483647 h 224"/>
              <a:gd name="T48" fmla="*/ 2147483647 w 160"/>
              <a:gd name="T49" fmla="*/ 2147483647 h 224"/>
              <a:gd name="T50" fmla="*/ 2147483647 w 160"/>
              <a:gd name="T51" fmla="*/ 2147483647 h 224"/>
              <a:gd name="T52" fmla="*/ 2147483647 w 160"/>
              <a:gd name="T53" fmla="*/ 2147483647 h 224"/>
              <a:gd name="T54" fmla="*/ 2147483647 w 160"/>
              <a:gd name="T55" fmla="*/ 2147483647 h 224"/>
              <a:gd name="T56" fmla="*/ 2147483647 w 160"/>
              <a:gd name="T57" fmla="*/ 2147483647 h 224"/>
              <a:gd name="T58" fmla="*/ 2147483647 w 160"/>
              <a:gd name="T59" fmla="*/ 2147483647 h 22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60"/>
              <a:gd name="T91" fmla="*/ 0 h 224"/>
              <a:gd name="T92" fmla="*/ 160 w 160"/>
              <a:gd name="T93" fmla="*/ 224 h 22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60" h="224">
                <a:moveTo>
                  <a:pt x="152" y="136"/>
                </a:moveTo>
                <a:lnTo>
                  <a:pt x="144" y="136"/>
                </a:lnTo>
                <a:lnTo>
                  <a:pt x="144" y="112"/>
                </a:lnTo>
                <a:lnTo>
                  <a:pt x="120" y="120"/>
                </a:lnTo>
                <a:lnTo>
                  <a:pt x="104" y="104"/>
                </a:lnTo>
                <a:lnTo>
                  <a:pt x="104" y="80"/>
                </a:lnTo>
                <a:lnTo>
                  <a:pt x="120" y="56"/>
                </a:lnTo>
                <a:lnTo>
                  <a:pt x="136" y="48"/>
                </a:lnTo>
                <a:lnTo>
                  <a:pt x="136" y="40"/>
                </a:lnTo>
                <a:lnTo>
                  <a:pt x="128" y="24"/>
                </a:lnTo>
                <a:lnTo>
                  <a:pt x="112" y="24"/>
                </a:lnTo>
                <a:lnTo>
                  <a:pt x="104" y="16"/>
                </a:lnTo>
                <a:lnTo>
                  <a:pt x="80" y="0"/>
                </a:lnTo>
                <a:lnTo>
                  <a:pt x="72" y="16"/>
                </a:lnTo>
                <a:lnTo>
                  <a:pt x="56" y="32"/>
                </a:lnTo>
                <a:lnTo>
                  <a:pt x="48" y="40"/>
                </a:lnTo>
                <a:lnTo>
                  <a:pt x="32" y="56"/>
                </a:lnTo>
                <a:lnTo>
                  <a:pt x="16" y="48"/>
                </a:lnTo>
                <a:lnTo>
                  <a:pt x="16" y="40"/>
                </a:lnTo>
                <a:lnTo>
                  <a:pt x="0" y="48"/>
                </a:lnTo>
                <a:lnTo>
                  <a:pt x="16" y="80"/>
                </a:lnTo>
                <a:lnTo>
                  <a:pt x="40" y="120"/>
                </a:lnTo>
                <a:lnTo>
                  <a:pt x="64" y="168"/>
                </a:lnTo>
                <a:lnTo>
                  <a:pt x="64" y="176"/>
                </a:lnTo>
                <a:lnTo>
                  <a:pt x="144" y="224"/>
                </a:lnTo>
                <a:lnTo>
                  <a:pt x="152" y="224"/>
                </a:lnTo>
                <a:lnTo>
                  <a:pt x="152" y="208"/>
                </a:lnTo>
                <a:lnTo>
                  <a:pt x="160" y="184"/>
                </a:lnTo>
                <a:lnTo>
                  <a:pt x="160" y="152"/>
                </a:lnTo>
                <a:lnTo>
                  <a:pt x="15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2" name="Freeform 803"/>
          <p:cNvSpPr>
            <a:spLocks/>
          </p:cNvSpPr>
          <p:nvPr/>
        </p:nvSpPr>
        <p:spPr bwMode="auto">
          <a:xfrm>
            <a:off x="2988414" y="3940570"/>
            <a:ext cx="67039" cy="77264"/>
          </a:xfrm>
          <a:custGeom>
            <a:avLst/>
            <a:gdLst>
              <a:gd name="T0" fmla="*/ 2147483647 w 48"/>
              <a:gd name="T1" fmla="*/ 2147483647 h 56"/>
              <a:gd name="T2" fmla="*/ 2147483647 w 48"/>
              <a:gd name="T3" fmla="*/ 2147483647 h 56"/>
              <a:gd name="T4" fmla="*/ 2147483647 w 48"/>
              <a:gd name="T5" fmla="*/ 2147483647 h 56"/>
              <a:gd name="T6" fmla="*/ 2147483647 w 48"/>
              <a:gd name="T7" fmla="*/ 2147483647 h 56"/>
              <a:gd name="T8" fmla="*/ 2147483647 w 48"/>
              <a:gd name="T9" fmla="*/ 2147483647 h 56"/>
              <a:gd name="T10" fmla="*/ 2147483647 w 48"/>
              <a:gd name="T11" fmla="*/ 0 h 56"/>
              <a:gd name="T12" fmla="*/ 2147483647 w 48"/>
              <a:gd name="T13" fmla="*/ 2147483647 h 56"/>
              <a:gd name="T14" fmla="*/ 0 w 48"/>
              <a:gd name="T15" fmla="*/ 2147483647 h 56"/>
              <a:gd name="T16" fmla="*/ 2147483647 w 48"/>
              <a:gd name="T17" fmla="*/ 2147483647 h 56"/>
              <a:gd name="T18" fmla="*/ 2147483647 w 48"/>
              <a:gd name="T19" fmla="*/ 2147483647 h 56"/>
              <a:gd name="T20" fmla="*/ 2147483647 w 48"/>
              <a:gd name="T21" fmla="*/ 2147483647 h 56"/>
              <a:gd name="T22" fmla="*/ 2147483647 w 48"/>
              <a:gd name="T23" fmla="*/ 2147483647 h 56"/>
              <a:gd name="T24" fmla="*/ 2147483647 w 48"/>
              <a:gd name="T25" fmla="*/ 2147483647 h 56"/>
              <a:gd name="T26" fmla="*/ 2147483647 w 48"/>
              <a:gd name="T27" fmla="*/ 2147483647 h 56"/>
              <a:gd name="T28" fmla="*/ 2147483647 w 48"/>
              <a:gd name="T29" fmla="*/ 2147483647 h 56"/>
              <a:gd name="T30" fmla="*/ 2147483647 w 48"/>
              <a:gd name="T31" fmla="*/ 2147483647 h 56"/>
              <a:gd name="T32" fmla="*/ 2147483647 w 48"/>
              <a:gd name="T33" fmla="*/ 2147483647 h 56"/>
              <a:gd name="T34" fmla="*/ 2147483647 w 48"/>
              <a:gd name="T35" fmla="*/ 2147483647 h 56"/>
              <a:gd name="T36" fmla="*/ 2147483647 w 48"/>
              <a:gd name="T37" fmla="*/ 0 h 56"/>
              <a:gd name="T38" fmla="*/ 2147483647 w 48"/>
              <a:gd name="T39" fmla="*/ 2147483647 h 56"/>
              <a:gd name="T40" fmla="*/ 0 w 48"/>
              <a:gd name="T41" fmla="*/ 2147483647 h 56"/>
              <a:gd name="T42" fmla="*/ 2147483647 w 48"/>
              <a:gd name="T43" fmla="*/ 2147483647 h 56"/>
              <a:gd name="T44" fmla="*/ 2147483647 w 48"/>
              <a:gd name="T45" fmla="*/ 2147483647 h 56"/>
              <a:gd name="T46" fmla="*/ 2147483647 w 48"/>
              <a:gd name="T47" fmla="*/ 2147483647 h 56"/>
              <a:gd name="T48" fmla="*/ 2147483647 w 48"/>
              <a:gd name="T49" fmla="*/ 2147483647 h 56"/>
              <a:gd name="T50" fmla="*/ 2147483647 w 48"/>
              <a:gd name="T51" fmla="*/ 2147483647 h 56"/>
              <a:gd name="T52" fmla="*/ 2147483647 w 48"/>
              <a:gd name="T53" fmla="*/ 2147483647 h 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8"/>
              <a:gd name="T82" fmla="*/ 0 h 56"/>
              <a:gd name="T83" fmla="*/ 48 w 48"/>
              <a:gd name="T84" fmla="*/ 56 h 5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8" h="56">
                <a:moveTo>
                  <a:pt x="48" y="56"/>
                </a:moveTo>
                <a:lnTo>
                  <a:pt x="48" y="40"/>
                </a:lnTo>
                <a:lnTo>
                  <a:pt x="40" y="24"/>
                </a:lnTo>
                <a:lnTo>
                  <a:pt x="48" y="8"/>
                </a:lnTo>
                <a:lnTo>
                  <a:pt x="16" y="8"/>
                </a:lnTo>
                <a:lnTo>
                  <a:pt x="16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56"/>
                </a:lnTo>
                <a:lnTo>
                  <a:pt x="24" y="56"/>
                </a:lnTo>
                <a:lnTo>
                  <a:pt x="48" y="56"/>
                </a:lnTo>
                <a:lnTo>
                  <a:pt x="48" y="40"/>
                </a:lnTo>
                <a:lnTo>
                  <a:pt x="40" y="24"/>
                </a:lnTo>
                <a:lnTo>
                  <a:pt x="48" y="8"/>
                </a:lnTo>
                <a:lnTo>
                  <a:pt x="16" y="8"/>
                </a:lnTo>
                <a:lnTo>
                  <a:pt x="16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56"/>
                </a:lnTo>
                <a:lnTo>
                  <a:pt x="24" y="56"/>
                </a:lnTo>
                <a:lnTo>
                  <a:pt x="48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3" name="Freeform 804"/>
          <p:cNvSpPr>
            <a:spLocks/>
          </p:cNvSpPr>
          <p:nvPr/>
        </p:nvSpPr>
        <p:spPr bwMode="auto">
          <a:xfrm>
            <a:off x="2565732" y="4062147"/>
            <a:ext cx="222704" cy="311329"/>
          </a:xfrm>
          <a:custGeom>
            <a:avLst/>
            <a:gdLst>
              <a:gd name="T0" fmla="*/ 2147483647 w 160"/>
              <a:gd name="T1" fmla="*/ 2147483647 h 224"/>
              <a:gd name="T2" fmla="*/ 2147483647 w 160"/>
              <a:gd name="T3" fmla="*/ 2147483647 h 224"/>
              <a:gd name="T4" fmla="*/ 2147483647 w 160"/>
              <a:gd name="T5" fmla="*/ 2147483647 h 224"/>
              <a:gd name="T6" fmla="*/ 2147483647 w 160"/>
              <a:gd name="T7" fmla="*/ 2147483647 h 224"/>
              <a:gd name="T8" fmla="*/ 2147483647 w 160"/>
              <a:gd name="T9" fmla="*/ 2147483647 h 224"/>
              <a:gd name="T10" fmla="*/ 2147483647 w 160"/>
              <a:gd name="T11" fmla="*/ 2147483647 h 224"/>
              <a:gd name="T12" fmla="*/ 2147483647 w 160"/>
              <a:gd name="T13" fmla="*/ 2147483647 h 224"/>
              <a:gd name="T14" fmla="*/ 2147483647 w 160"/>
              <a:gd name="T15" fmla="*/ 2147483647 h 224"/>
              <a:gd name="T16" fmla="*/ 2147483647 w 160"/>
              <a:gd name="T17" fmla="*/ 2147483647 h 224"/>
              <a:gd name="T18" fmla="*/ 2147483647 w 160"/>
              <a:gd name="T19" fmla="*/ 2147483647 h 224"/>
              <a:gd name="T20" fmla="*/ 2147483647 w 160"/>
              <a:gd name="T21" fmla="*/ 2147483647 h 224"/>
              <a:gd name="T22" fmla="*/ 2147483647 w 160"/>
              <a:gd name="T23" fmla="*/ 2147483647 h 224"/>
              <a:gd name="T24" fmla="*/ 2147483647 w 160"/>
              <a:gd name="T25" fmla="*/ 2147483647 h 224"/>
              <a:gd name="T26" fmla="*/ 2147483647 w 160"/>
              <a:gd name="T27" fmla="*/ 0 h 224"/>
              <a:gd name="T28" fmla="*/ 2147483647 w 160"/>
              <a:gd name="T29" fmla="*/ 0 h 224"/>
              <a:gd name="T30" fmla="*/ 2147483647 w 160"/>
              <a:gd name="T31" fmla="*/ 2147483647 h 224"/>
              <a:gd name="T32" fmla="*/ 2147483647 w 160"/>
              <a:gd name="T33" fmla="*/ 2147483647 h 224"/>
              <a:gd name="T34" fmla="*/ 2147483647 w 160"/>
              <a:gd name="T35" fmla="*/ 2147483647 h 224"/>
              <a:gd name="T36" fmla="*/ 2147483647 w 160"/>
              <a:gd name="T37" fmla="*/ 2147483647 h 224"/>
              <a:gd name="T38" fmla="*/ 2147483647 w 160"/>
              <a:gd name="T39" fmla="*/ 2147483647 h 224"/>
              <a:gd name="T40" fmla="*/ 2147483647 w 160"/>
              <a:gd name="T41" fmla="*/ 2147483647 h 224"/>
              <a:gd name="T42" fmla="*/ 0 w 160"/>
              <a:gd name="T43" fmla="*/ 2147483647 h 224"/>
              <a:gd name="T44" fmla="*/ 2147483647 w 160"/>
              <a:gd name="T45" fmla="*/ 2147483647 h 224"/>
              <a:gd name="T46" fmla="*/ 2147483647 w 160"/>
              <a:gd name="T47" fmla="*/ 2147483647 h 224"/>
              <a:gd name="T48" fmla="*/ 2147483647 w 160"/>
              <a:gd name="T49" fmla="*/ 2147483647 h 224"/>
              <a:gd name="T50" fmla="*/ 2147483647 w 160"/>
              <a:gd name="T51" fmla="*/ 2147483647 h 224"/>
              <a:gd name="T52" fmla="*/ 2147483647 w 160"/>
              <a:gd name="T53" fmla="*/ 2147483647 h 224"/>
              <a:gd name="T54" fmla="*/ 2147483647 w 160"/>
              <a:gd name="T55" fmla="*/ 2147483647 h 224"/>
              <a:gd name="T56" fmla="*/ 2147483647 w 160"/>
              <a:gd name="T57" fmla="*/ 2147483647 h 224"/>
              <a:gd name="T58" fmla="*/ 2147483647 w 160"/>
              <a:gd name="T59" fmla="*/ 2147483647 h 224"/>
              <a:gd name="T60" fmla="*/ 2147483647 w 160"/>
              <a:gd name="T61" fmla="*/ 2147483647 h 224"/>
              <a:gd name="T62" fmla="*/ 2147483647 w 160"/>
              <a:gd name="T63" fmla="*/ 2147483647 h 224"/>
              <a:gd name="T64" fmla="*/ 2147483647 w 160"/>
              <a:gd name="T65" fmla="*/ 2147483647 h 224"/>
              <a:gd name="T66" fmla="*/ 2147483647 w 160"/>
              <a:gd name="T67" fmla="*/ 2147483647 h 224"/>
              <a:gd name="T68" fmla="*/ 2147483647 w 160"/>
              <a:gd name="T69" fmla="*/ 2147483647 h 224"/>
              <a:gd name="T70" fmla="*/ 2147483647 w 160"/>
              <a:gd name="T71" fmla="*/ 2147483647 h 224"/>
              <a:gd name="T72" fmla="*/ 2147483647 w 160"/>
              <a:gd name="T73" fmla="*/ 2147483647 h 224"/>
              <a:gd name="T74" fmla="*/ 2147483647 w 160"/>
              <a:gd name="T75" fmla="*/ 2147483647 h 224"/>
              <a:gd name="T76" fmla="*/ 2147483647 w 160"/>
              <a:gd name="T77" fmla="*/ 2147483647 h 224"/>
              <a:gd name="T78" fmla="*/ 2147483647 w 160"/>
              <a:gd name="T79" fmla="*/ 2147483647 h 224"/>
              <a:gd name="T80" fmla="*/ 2147483647 w 160"/>
              <a:gd name="T81" fmla="*/ 2147483647 h 224"/>
              <a:gd name="T82" fmla="*/ 2147483647 w 160"/>
              <a:gd name="T83" fmla="*/ 2147483647 h 224"/>
              <a:gd name="T84" fmla="*/ 2147483647 w 160"/>
              <a:gd name="T85" fmla="*/ 2147483647 h 224"/>
              <a:gd name="T86" fmla="*/ 2147483647 w 160"/>
              <a:gd name="T87" fmla="*/ 2147483647 h 224"/>
              <a:gd name="T88" fmla="*/ 2147483647 w 160"/>
              <a:gd name="T89" fmla="*/ 0 h 224"/>
              <a:gd name="T90" fmla="*/ 2147483647 w 160"/>
              <a:gd name="T91" fmla="*/ 0 h 224"/>
              <a:gd name="T92" fmla="*/ 2147483647 w 160"/>
              <a:gd name="T93" fmla="*/ 2147483647 h 224"/>
              <a:gd name="T94" fmla="*/ 2147483647 w 160"/>
              <a:gd name="T95" fmla="*/ 2147483647 h 224"/>
              <a:gd name="T96" fmla="*/ 2147483647 w 160"/>
              <a:gd name="T97" fmla="*/ 2147483647 h 224"/>
              <a:gd name="T98" fmla="*/ 2147483647 w 160"/>
              <a:gd name="T99" fmla="*/ 2147483647 h 224"/>
              <a:gd name="T100" fmla="*/ 2147483647 w 160"/>
              <a:gd name="T101" fmla="*/ 2147483647 h 224"/>
              <a:gd name="T102" fmla="*/ 2147483647 w 160"/>
              <a:gd name="T103" fmla="*/ 2147483647 h 224"/>
              <a:gd name="T104" fmla="*/ 0 w 160"/>
              <a:gd name="T105" fmla="*/ 2147483647 h 224"/>
              <a:gd name="T106" fmla="*/ 2147483647 w 160"/>
              <a:gd name="T107" fmla="*/ 2147483647 h 224"/>
              <a:gd name="T108" fmla="*/ 2147483647 w 160"/>
              <a:gd name="T109" fmla="*/ 2147483647 h 224"/>
              <a:gd name="T110" fmla="*/ 2147483647 w 160"/>
              <a:gd name="T111" fmla="*/ 2147483647 h 224"/>
              <a:gd name="T112" fmla="*/ 2147483647 w 160"/>
              <a:gd name="T113" fmla="*/ 2147483647 h 224"/>
              <a:gd name="T114" fmla="*/ 2147483647 w 160"/>
              <a:gd name="T115" fmla="*/ 2147483647 h 224"/>
              <a:gd name="T116" fmla="*/ 2147483647 w 160"/>
              <a:gd name="T117" fmla="*/ 2147483647 h 224"/>
              <a:gd name="T118" fmla="*/ 2147483647 w 160"/>
              <a:gd name="T119" fmla="*/ 2147483647 h 224"/>
              <a:gd name="T120" fmla="*/ 2147483647 w 160"/>
              <a:gd name="T121" fmla="*/ 2147483647 h 224"/>
              <a:gd name="T122" fmla="*/ 2147483647 w 160"/>
              <a:gd name="T123" fmla="*/ 2147483647 h 224"/>
              <a:gd name="T124" fmla="*/ 2147483647 w 160"/>
              <a:gd name="T125" fmla="*/ 2147483647 h 22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60"/>
              <a:gd name="T190" fmla="*/ 0 h 224"/>
              <a:gd name="T191" fmla="*/ 160 w 160"/>
              <a:gd name="T192" fmla="*/ 224 h 22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60" h="224">
                <a:moveTo>
                  <a:pt x="152" y="136"/>
                </a:moveTo>
                <a:lnTo>
                  <a:pt x="152" y="136"/>
                </a:lnTo>
                <a:lnTo>
                  <a:pt x="144" y="136"/>
                </a:lnTo>
                <a:lnTo>
                  <a:pt x="144" y="112"/>
                </a:lnTo>
                <a:lnTo>
                  <a:pt x="120" y="120"/>
                </a:lnTo>
                <a:lnTo>
                  <a:pt x="104" y="104"/>
                </a:lnTo>
                <a:lnTo>
                  <a:pt x="104" y="80"/>
                </a:lnTo>
                <a:lnTo>
                  <a:pt x="120" y="56"/>
                </a:lnTo>
                <a:lnTo>
                  <a:pt x="136" y="48"/>
                </a:lnTo>
                <a:lnTo>
                  <a:pt x="136" y="40"/>
                </a:lnTo>
                <a:lnTo>
                  <a:pt x="128" y="24"/>
                </a:lnTo>
                <a:lnTo>
                  <a:pt x="112" y="24"/>
                </a:lnTo>
                <a:lnTo>
                  <a:pt x="104" y="16"/>
                </a:lnTo>
                <a:lnTo>
                  <a:pt x="80" y="0"/>
                </a:lnTo>
                <a:lnTo>
                  <a:pt x="72" y="16"/>
                </a:lnTo>
                <a:lnTo>
                  <a:pt x="56" y="32"/>
                </a:lnTo>
                <a:lnTo>
                  <a:pt x="48" y="40"/>
                </a:lnTo>
                <a:lnTo>
                  <a:pt x="32" y="56"/>
                </a:lnTo>
                <a:lnTo>
                  <a:pt x="16" y="48"/>
                </a:lnTo>
                <a:lnTo>
                  <a:pt x="16" y="40"/>
                </a:lnTo>
                <a:lnTo>
                  <a:pt x="0" y="48"/>
                </a:lnTo>
                <a:lnTo>
                  <a:pt x="16" y="80"/>
                </a:lnTo>
                <a:lnTo>
                  <a:pt x="40" y="120"/>
                </a:lnTo>
                <a:lnTo>
                  <a:pt x="64" y="168"/>
                </a:lnTo>
                <a:lnTo>
                  <a:pt x="64" y="176"/>
                </a:lnTo>
                <a:lnTo>
                  <a:pt x="144" y="224"/>
                </a:lnTo>
                <a:lnTo>
                  <a:pt x="152" y="224"/>
                </a:lnTo>
                <a:lnTo>
                  <a:pt x="152" y="208"/>
                </a:lnTo>
                <a:lnTo>
                  <a:pt x="160" y="184"/>
                </a:lnTo>
                <a:lnTo>
                  <a:pt x="160" y="152"/>
                </a:lnTo>
                <a:lnTo>
                  <a:pt x="152" y="136"/>
                </a:lnTo>
                <a:lnTo>
                  <a:pt x="144" y="136"/>
                </a:lnTo>
                <a:lnTo>
                  <a:pt x="144" y="112"/>
                </a:lnTo>
                <a:lnTo>
                  <a:pt x="120" y="120"/>
                </a:lnTo>
                <a:lnTo>
                  <a:pt x="104" y="104"/>
                </a:lnTo>
                <a:lnTo>
                  <a:pt x="104" y="80"/>
                </a:lnTo>
                <a:lnTo>
                  <a:pt x="120" y="56"/>
                </a:lnTo>
                <a:lnTo>
                  <a:pt x="136" y="48"/>
                </a:lnTo>
                <a:lnTo>
                  <a:pt x="136" y="40"/>
                </a:lnTo>
                <a:lnTo>
                  <a:pt x="128" y="24"/>
                </a:lnTo>
                <a:lnTo>
                  <a:pt x="112" y="24"/>
                </a:lnTo>
                <a:lnTo>
                  <a:pt x="104" y="16"/>
                </a:lnTo>
                <a:lnTo>
                  <a:pt x="80" y="0"/>
                </a:lnTo>
                <a:lnTo>
                  <a:pt x="72" y="16"/>
                </a:lnTo>
                <a:lnTo>
                  <a:pt x="56" y="32"/>
                </a:lnTo>
                <a:lnTo>
                  <a:pt x="48" y="40"/>
                </a:lnTo>
                <a:lnTo>
                  <a:pt x="32" y="56"/>
                </a:lnTo>
                <a:lnTo>
                  <a:pt x="16" y="48"/>
                </a:lnTo>
                <a:lnTo>
                  <a:pt x="16" y="40"/>
                </a:lnTo>
                <a:lnTo>
                  <a:pt x="0" y="48"/>
                </a:lnTo>
                <a:lnTo>
                  <a:pt x="16" y="80"/>
                </a:lnTo>
                <a:lnTo>
                  <a:pt x="40" y="120"/>
                </a:lnTo>
                <a:lnTo>
                  <a:pt x="64" y="168"/>
                </a:lnTo>
                <a:lnTo>
                  <a:pt x="64" y="176"/>
                </a:lnTo>
                <a:lnTo>
                  <a:pt x="144" y="224"/>
                </a:lnTo>
                <a:lnTo>
                  <a:pt x="152" y="224"/>
                </a:lnTo>
                <a:lnTo>
                  <a:pt x="152" y="208"/>
                </a:lnTo>
                <a:lnTo>
                  <a:pt x="160" y="184"/>
                </a:lnTo>
                <a:lnTo>
                  <a:pt x="160" y="152"/>
                </a:lnTo>
                <a:lnTo>
                  <a:pt x="15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4" name="Freeform 805"/>
          <p:cNvSpPr>
            <a:spLocks/>
          </p:cNvSpPr>
          <p:nvPr/>
        </p:nvSpPr>
        <p:spPr bwMode="auto">
          <a:xfrm>
            <a:off x="2588457" y="4029197"/>
            <a:ext cx="88627" cy="111351"/>
          </a:xfrm>
          <a:custGeom>
            <a:avLst/>
            <a:gdLst>
              <a:gd name="T0" fmla="*/ 2147483647 w 64"/>
              <a:gd name="T1" fmla="*/ 2147483647 h 80"/>
              <a:gd name="T2" fmla="*/ 2147483647 w 64"/>
              <a:gd name="T3" fmla="*/ 2147483647 h 80"/>
              <a:gd name="T4" fmla="*/ 2147483647 w 64"/>
              <a:gd name="T5" fmla="*/ 2147483647 h 80"/>
              <a:gd name="T6" fmla="*/ 2147483647 w 64"/>
              <a:gd name="T7" fmla="*/ 2147483647 h 80"/>
              <a:gd name="T8" fmla="*/ 2147483647 w 64"/>
              <a:gd name="T9" fmla="*/ 2147483647 h 80"/>
              <a:gd name="T10" fmla="*/ 2147483647 w 64"/>
              <a:gd name="T11" fmla="*/ 2147483647 h 80"/>
              <a:gd name="T12" fmla="*/ 2147483647 w 64"/>
              <a:gd name="T13" fmla="*/ 0 h 80"/>
              <a:gd name="T14" fmla="*/ 2147483647 w 64"/>
              <a:gd name="T15" fmla="*/ 2147483647 h 80"/>
              <a:gd name="T16" fmla="*/ 0 w 64"/>
              <a:gd name="T17" fmla="*/ 2147483647 h 80"/>
              <a:gd name="T18" fmla="*/ 2147483647 w 64"/>
              <a:gd name="T19" fmla="*/ 2147483647 h 80"/>
              <a:gd name="T20" fmla="*/ 0 w 64"/>
              <a:gd name="T21" fmla="*/ 2147483647 h 80"/>
              <a:gd name="T22" fmla="*/ 0 w 64"/>
              <a:gd name="T23" fmla="*/ 2147483647 h 80"/>
              <a:gd name="T24" fmla="*/ 2147483647 w 64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80"/>
              <a:gd name="T41" fmla="*/ 64 w 64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80">
                <a:moveTo>
                  <a:pt x="16" y="80"/>
                </a:moveTo>
                <a:lnTo>
                  <a:pt x="32" y="64"/>
                </a:lnTo>
                <a:lnTo>
                  <a:pt x="40" y="56"/>
                </a:lnTo>
                <a:lnTo>
                  <a:pt x="56" y="40"/>
                </a:lnTo>
                <a:lnTo>
                  <a:pt x="64" y="24"/>
                </a:lnTo>
                <a:lnTo>
                  <a:pt x="48" y="16"/>
                </a:lnTo>
                <a:lnTo>
                  <a:pt x="16" y="0"/>
                </a:lnTo>
                <a:lnTo>
                  <a:pt x="16" y="8"/>
                </a:lnTo>
                <a:lnTo>
                  <a:pt x="0" y="48"/>
                </a:lnTo>
                <a:lnTo>
                  <a:pt x="8" y="64"/>
                </a:lnTo>
                <a:lnTo>
                  <a:pt x="0" y="64"/>
                </a:lnTo>
                <a:lnTo>
                  <a:pt x="0" y="72"/>
                </a:lnTo>
                <a:lnTo>
                  <a:pt x="1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5" name="Freeform 806"/>
          <p:cNvSpPr>
            <a:spLocks/>
          </p:cNvSpPr>
          <p:nvPr/>
        </p:nvSpPr>
        <p:spPr bwMode="auto">
          <a:xfrm>
            <a:off x="2432792" y="3773543"/>
            <a:ext cx="99989" cy="44314"/>
          </a:xfrm>
          <a:custGeom>
            <a:avLst/>
            <a:gdLst>
              <a:gd name="T0" fmla="*/ 2147483647 w 72"/>
              <a:gd name="T1" fmla="*/ 2147483647 h 32"/>
              <a:gd name="T2" fmla="*/ 2147483647 w 72"/>
              <a:gd name="T3" fmla="*/ 0 h 32"/>
              <a:gd name="T4" fmla="*/ 2147483647 w 72"/>
              <a:gd name="T5" fmla="*/ 0 h 32"/>
              <a:gd name="T6" fmla="*/ 0 w 72"/>
              <a:gd name="T7" fmla="*/ 2147483647 h 32"/>
              <a:gd name="T8" fmla="*/ 0 w 72"/>
              <a:gd name="T9" fmla="*/ 2147483647 h 32"/>
              <a:gd name="T10" fmla="*/ 2147483647 w 72"/>
              <a:gd name="T11" fmla="*/ 2147483647 h 32"/>
              <a:gd name="T12" fmla="*/ 2147483647 w 72"/>
              <a:gd name="T13" fmla="*/ 2147483647 h 32"/>
              <a:gd name="T14" fmla="*/ 2147483647 w 72"/>
              <a:gd name="T15" fmla="*/ 2147483647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"/>
              <a:gd name="T25" fmla="*/ 0 h 32"/>
              <a:gd name="T26" fmla="*/ 72 w 72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" h="32">
                <a:moveTo>
                  <a:pt x="72" y="8"/>
                </a:moveTo>
                <a:lnTo>
                  <a:pt x="32" y="0"/>
                </a:lnTo>
                <a:lnTo>
                  <a:pt x="16" y="0"/>
                </a:lnTo>
                <a:lnTo>
                  <a:pt x="0" y="8"/>
                </a:lnTo>
                <a:lnTo>
                  <a:pt x="0" y="24"/>
                </a:lnTo>
                <a:lnTo>
                  <a:pt x="16" y="32"/>
                </a:lnTo>
                <a:lnTo>
                  <a:pt x="48" y="24"/>
                </a:lnTo>
                <a:lnTo>
                  <a:pt x="7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6" name="Freeform 807"/>
          <p:cNvSpPr>
            <a:spLocks/>
          </p:cNvSpPr>
          <p:nvPr/>
        </p:nvSpPr>
        <p:spPr bwMode="auto">
          <a:xfrm>
            <a:off x="2377116" y="3739456"/>
            <a:ext cx="77264" cy="67039"/>
          </a:xfrm>
          <a:custGeom>
            <a:avLst/>
            <a:gdLst>
              <a:gd name="T0" fmla="*/ 2147483647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0 h 48"/>
              <a:gd name="T6" fmla="*/ 2147483647 w 56"/>
              <a:gd name="T7" fmla="*/ 0 h 48"/>
              <a:gd name="T8" fmla="*/ 2147483647 w 56"/>
              <a:gd name="T9" fmla="*/ 2147483647 h 48"/>
              <a:gd name="T10" fmla="*/ 2147483647 w 56"/>
              <a:gd name="T11" fmla="*/ 2147483647 h 48"/>
              <a:gd name="T12" fmla="*/ 2147483647 w 56"/>
              <a:gd name="T13" fmla="*/ 2147483647 h 48"/>
              <a:gd name="T14" fmla="*/ 0 w 56"/>
              <a:gd name="T15" fmla="*/ 2147483647 h 48"/>
              <a:gd name="T16" fmla="*/ 0 w 56"/>
              <a:gd name="T17" fmla="*/ 2147483647 h 48"/>
              <a:gd name="T18" fmla="*/ 0 w 56"/>
              <a:gd name="T19" fmla="*/ 2147483647 h 48"/>
              <a:gd name="T20" fmla="*/ 2147483647 w 56"/>
              <a:gd name="T21" fmla="*/ 2147483647 h 48"/>
              <a:gd name="T22" fmla="*/ 2147483647 w 56"/>
              <a:gd name="T23" fmla="*/ 2147483647 h 48"/>
              <a:gd name="T24" fmla="*/ 2147483647 w 56"/>
              <a:gd name="T25" fmla="*/ 2147483647 h 48"/>
              <a:gd name="T26" fmla="*/ 2147483647 w 56"/>
              <a:gd name="T27" fmla="*/ 2147483647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48"/>
              <a:gd name="T44" fmla="*/ 56 w 56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48">
                <a:moveTo>
                  <a:pt x="56" y="24"/>
                </a:moveTo>
                <a:lnTo>
                  <a:pt x="40" y="16"/>
                </a:lnTo>
                <a:lnTo>
                  <a:pt x="40" y="0"/>
                </a:lnTo>
                <a:lnTo>
                  <a:pt x="24" y="0"/>
                </a:lnTo>
                <a:lnTo>
                  <a:pt x="16" y="8"/>
                </a:lnTo>
                <a:lnTo>
                  <a:pt x="24" y="24"/>
                </a:lnTo>
                <a:lnTo>
                  <a:pt x="8" y="24"/>
                </a:lnTo>
                <a:lnTo>
                  <a:pt x="0" y="32"/>
                </a:lnTo>
                <a:lnTo>
                  <a:pt x="0" y="40"/>
                </a:lnTo>
                <a:lnTo>
                  <a:pt x="0" y="48"/>
                </a:lnTo>
                <a:lnTo>
                  <a:pt x="24" y="48"/>
                </a:lnTo>
                <a:lnTo>
                  <a:pt x="40" y="48"/>
                </a:lnTo>
                <a:lnTo>
                  <a:pt x="40" y="32"/>
                </a:lnTo>
                <a:lnTo>
                  <a:pt x="5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7" name="Freeform 808"/>
          <p:cNvSpPr>
            <a:spLocks/>
          </p:cNvSpPr>
          <p:nvPr/>
        </p:nvSpPr>
        <p:spPr bwMode="auto">
          <a:xfrm>
            <a:off x="1943072" y="3450850"/>
            <a:ext cx="534033" cy="344281"/>
          </a:xfrm>
          <a:custGeom>
            <a:avLst/>
            <a:gdLst>
              <a:gd name="T0" fmla="*/ 2147483647 w 384"/>
              <a:gd name="T1" fmla="*/ 2147483647 h 248"/>
              <a:gd name="T2" fmla="*/ 2147483647 w 384"/>
              <a:gd name="T3" fmla="*/ 2147483647 h 248"/>
              <a:gd name="T4" fmla="*/ 2147483647 w 384"/>
              <a:gd name="T5" fmla="*/ 2147483647 h 248"/>
              <a:gd name="T6" fmla="*/ 2147483647 w 384"/>
              <a:gd name="T7" fmla="*/ 2147483647 h 248"/>
              <a:gd name="T8" fmla="*/ 2147483647 w 384"/>
              <a:gd name="T9" fmla="*/ 2147483647 h 248"/>
              <a:gd name="T10" fmla="*/ 2147483647 w 384"/>
              <a:gd name="T11" fmla="*/ 2147483647 h 248"/>
              <a:gd name="T12" fmla="*/ 2147483647 w 384"/>
              <a:gd name="T13" fmla="*/ 2147483647 h 248"/>
              <a:gd name="T14" fmla="*/ 2147483647 w 384"/>
              <a:gd name="T15" fmla="*/ 2147483647 h 248"/>
              <a:gd name="T16" fmla="*/ 2147483647 w 384"/>
              <a:gd name="T17" fmla="*/ 2147483647 h 248"/>
              <a:gd name="T18" fmla="*/ 2147483647 w 384"/>
              <a:gd name="T19" fmla="*/ 2147483647 h 248"/>
              <a:gd name="T20" fmla="*/ 2147483647 w 384"/>
              <a:gd name="T21" fmla="*/ 2147483647 h 248"/>
              <a:gd name="T22" fmla="*/ 2147483647 w 384"/>
              <a:gd name="T23" fmla="*/ 2147483647 h 248"/>
              <a:gd name="T24" fmla="*/ 2147483647 w 384"/>
              <a:gd name="T25" fmla="*/ 2147483647 h 248"/>
              <a:gd name="T26" fmla="*/ 2147483647 w 384"/>
              <a:gd name="T27" fmla="*/ 2147483647 h 248"/>
              <a:gd name="T28" fmla="*/ 2147483647 w 384"/>
              <a:gd name="T29" fmla="*/ 2147483647 h 248"/>
              <a:gd name="T30" fmla="*/ 2147483647 w 384"/>
              <a:gd name="T31" fmla="*/ 2147483647 h 248"/>
              <a:gd name="T32" fmla="*/ 2147483647 w 384"/>
              <a:gd name="T33" fmla="*/ 2147483647 h 248"/>
              <a:gd name="T34" fmla="*/ 2147483647 w 384"/>
              <a:gd name="T35" fmla="*/ 2147483647 h 248"/>
              <a:gd name="T36" fmla="*/ 2147483647 w 384"/>
              <a:gd name="T37" fmla="*/ 2147483647 h 248"/>
              <a:gd name="T38" fmla="*/ 2147483647 w 384"/>
              <a:gd name="T39" fmla="*/ 2147483647 h 248"/>
              <a:gd name="T40" fmla="*/ 2147483647 w 384"/>
              <a:gd name="T41" fmla="*/ 2147483647 h 248"/>
              <a:gd name="T42" fmla="*/ 2147483647 w 384"/>
              <a:gd name="T43" fmla="*/ 2147483647 h 248"/>
              <a:gd name="T44" fmla="*/ 2147483647 w 384"/>
              <a:gd name="T45" fmla="*/ 2147483647 h 248"/>
              <a:gd name="T46" fmla="*/ 2147483647 w 384"/>
              <a:gd name="T47" fmla="*/ 0 h 248"/>
              <a:gd name="T48" fmla="*/ 0 w 384"/>
              <a:gd name="T49" fmla="*/ 0 h 248"/>
              <a:gd name="T50" fmla="*/ 2147483647 w 384"/>
              <a:gd name="T51" fmla="*/ 2147483647 h 248"/>
              <a:gd name="T52" fmla="*/ 2147483647 w 384"/>
              <a:gd name="T53" fmla="*/ 2147483647 h 248"/>
              <a:gd name="T54" fmla="*/ 2147483647 w 384"/>
              <a:gd name="T55" fmla="*/ 2147483647 h 248"/>
              <a:gd name="T56" fmla="*/ 2147483647 w 384"/>
              <a:gd name="T57" fmla="*/ 2147483647 h 248"/>
              <a:gd name="T58" fmla="*/ 2147483647 w 384"/>
              <a:gd name="T59" fmla="*/ 2147483647 h 248"/>
              <a:gd name="T60" fmla="*/ 2147483647 w 384"/>
              <a:gd name="T61" fmla="*/ 2147483647 h 248"/>
              <a:gd name="T62" fmla="*/ 2147483647 w 384"/>
              <a:gd name="T63" fmla="*/ 2147483647 h 248"/>
              <a:gd name="T64" fmla="*/ 2147483647 w 384"/>
              <a:gd name="T65" fmla="*/ 2147483647 h 248"/>
              <a:gd name="T66" fmla="*/ 2147483647 w 384"/>
              <a:gd name="T67" fmla="*/ 2147483647 h 248"/>
              <a:gd name="T68" fmla="*/ 2147483647 w 384"/>
              <a:gd name="T69" fmla="*/ 2147483647 h 248"/>
              <a:gd name="T70" fmla="*/ 2147483647 w 384"/>
              <a:gd name="T71" fmla="*/ 2147483647 h 248"/>
              <a:gd name="T72" fmla="*/ 2147483647 w 384"/>
              <a:gd name="T73" fmla="*/ 2147483647 h 248"/>
              <a:gd name="T74" fmla="*/ 2147483647 w 384"/>
              <a:gd name="T75" fmla="*/ 2147483647 h 248"/>
              <a:gd name="T76" fmla="*/ 2147483647 w 384"/>
              <a:gd name="T77" fmla="*/ 2147483647 h 248"/>
              <a:gd name="T78" fmla="*/ 2147483647 w 384"/>
              <a:gd name="T79" fmla="*/ 2147483647 h 248"/>
              <a:gd name="T80" fmla="*/ 2147483647 w 384"/>
              <a:gd name="T81" fmla="*/ 2147483647 h 248"/>
              <a:gd name="T82" fmla="*/ 2147483647 w 384"/>
              <a:gd name="T83" fmla="*/ 2147483647 h 248"/>
              <a:gd name="T84" fmla="*/ 2147483647 w 384"/>
              <a:gd name="T85" fmla="*/ 2147483647 h 248"/>
              <a:gd name="T86" fmla="*/ 2147483647 w 384"/>
              <a:gd name="T87" fmla="*/ 2147483647 h 248"/>
              <a:gd name="T88" fmla="*/ 2147483647 w 384"/>
              <a:gd name="T89" fmla="*/ 2147483647 h 248"/>
              <a:gd name="T90" fmla="*/ 2147483647 w 384"/>
              <a:gd name="T91" fmla="*/ 2147483647 h 248"/>
              <a:gd name="T92" fmla="*/ 2147483647 w 384"/>
              <a:gd name="T93" fmla="*/ 2147483647 h 248"/>
              <a:gd name="T94" fmla="*/ 2147483647 w 384"/>
              <a:gd name="T95" fmla="*/ 2147483647 h 248"/>
              <a:gd name="T96" fmla="*/ 2147483647 w 384"/>
              <a:gd name="T97" fmla="*/ 2147483647 h 248"/>
              <a:gd name="T98" fmla="*/ 2147483647 w 384"/>
              <a:gd name="T99" fmla="*/ 2147483647 h 248"/>
              <a:gd name="T100" fmla="*/ 2147483647 w 384"/>
              <a:gd name="T101" fmla="*/ 2147483647 h 248"/>
              <a:gd name="T102" fmla="*/ 2147483647 w 384"/>
              <a:gd name="T103" fmla="*/ 2147483647 h 248"/>
              <a:gd name="T104" fmla="*/ 2147483647 w 384"/>
              <a:gd name="T105" fmla="*/ 2147483647 h 248"/>
              <a:gd name="T106" fmla="*/ 2147483647 w 384"/>
              <a:gd name="T107" fmla="*/ 2147483647 h 248"/>
              <a:gd name="T108" fmla="*/ 2147483647 w 384"/>
              <a:gd name="T109" fmla="*/ 2147483647 h 24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84"/>
              <a:gd name="T166" fmla="*/ 0 h 248"/>
              <a:gd name="T167" fmla="*/ 384 w 384"/>
              <a:gd name="T168" fmla="*/ 248 h 248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84" h="248">
                <a:moveTo>
                  <a:pt x="320" y="232"/>
                </a:moveTo>
                <a:lnTo>
                  <a:pt x="336" y="232"/>
                </a:lnTo>
                <a:lnTo>
                  <a:pt x="328" y="216"/>
                </a:lnTo>
                <a:lnTo>
                  <a:pt x="336" y="208"/>
                </a:lnTo>
                <a:lnTo>
                  <a:pt x="352" y="208"/>
                </a:lnTo>
                <a:lnTo>
                  <a:pt x="360" y="200"/>
                </a:lnTo>
                <a:lnTo>
                  <a:pt x="376" y="192"/>
                </a:lnTo>
                <a:lnTo>
                  <a:pt x="384" y="160"/>
                </a:lnTo>
                <a:lnTo>
                  <a:pt x="336" y="168"/>
                </a:lnTo>
                <a:lnTo>
                  <a:pt x="312" y="192"/>
                </a:lnTo>
                <a:lnTo>
                  <a:pt x="280" y="200"/>
                </a:lnTo>
                <a:lnTo>
                  <a:pt x="248" y="160"/>
                </a:lnTo>
                <a:lnTo>
                  <a:pt x="248" y="104"/>
                </a:lnTo>
                <a:lnTo>
                  <a:pt x="256" y="96"/>
                </a:lnTo>
                <a:lnTo>
                  <a:pt x="232" y="88"/>
                </a:lnTo>
                <a:lnTo>
                  <a:pt x="216" y="72"/>
                </a:lnTo>
                <a:lnTo>
                  <a:pt x="208" y="56"/>
                </a:lnTo>
                <a:lnTo>
                  <a:pt x="192" y="40"/>
                </a:lnTo>
                <a:lnTo>
                  <a:pt x="168" y="48"/>
                </a:lnTo>
                <a:lnTo>
                  <a:pt x="136" y="16"/>
                </a:lnTo>
                <a:lnTo>
                  <a:pt x="112" y="8"/>
                </a:lnTo>
                <a:lnTo>
                  <a:pt x="104" y="16"/>
                </a:lnTo>
                <a:lnTo>
                  <a:pt x="72" y="16"/>
                </a:lnTo>
                <a:lnTo>
                  <a:pt x="32" y="0"/>
                </a:lnTo>
                <a:lnTo>
                  <a:pt x="0" y="0"/>
                </a:lnTo>
                <a:lnTo>
                  <a:pt x="24" y="48"/>
                </a:lnTo>
                <a:lnTo>
                  <a:pt x="40" y="72"/>
                </a:lnTo>
                <a:lnTo>
                  <a:pt x="32" y="80"/>
                </a:lnTo>
                <a:lnTo>
                  <a:pt x="64" y="96"/>
                </a:lnTo>
                <a:lnTo>
                  <a:pt x="64" y="120"/>
                </a:lnTo>
                <a:lnTo>
                  <a:pt x="80" y="128"/>
                </a:lnTo>
                <a:lnTo>
                  <a:pt x="96" y="144"/>
                </a:lnTo>
                <a:lnTo>
                  <a:pt x="96" y="128"/>
                </a:lnTo>
                <a:lnTo>
                  <a:pt x="80" y="120"/>
                </a:lnTo>
                <a:lnTo>
                  <a:pt x="64" y="80"/>
                </a:lnTo>
                <a:lnTo>
                  <a:pt x="40" y="40"/>
                </a:lnTo>
                <a:lnTo>
                  <a:pt x="32" y="16"/>
                </a:lnTo>
                <a:lnTo>
                  <a:pt x="48" y="24"/>
                </a:lnTo>
                <a:lnTo>
                  <a:pt x="72" y="64"/>
                </a:lnTo>
                <a:lnTo>
                  <a:pt x="80" y="80"/>
                </a:lnTo>
                <a:lnTo>
                  <a:pt x="96" y="88"/>
                </a:lnTo>
                <a:lnTo>
                  <a:pt x="96" y="104"/>
                </a:lnTo>
                <a:lnTo>
                  <a:pt x="112" y="112"/>
                </a:lnTo>
                <a:lnTo>
                  <a:pt x="120" y="120"/>
                </a:lnTo>
                <a:lnTo>
                  <a:pt x="144" y="144"/>
                </a:lnTo>
                <a:lnTo>
                  <a:pt x="144" y="168"/>
                </a:lnTo>
                <a:lnTo>
                  <a:pt x="144" y="184"/>
                </a:lnTo>
                <a:lnTo>
                  <a:pt x="200" y="216"/>
                </a:lnTo>
                <a:lnTo>
                  <a:pt x="224" y="224"/>
                </a:lnTo>
                <a:lnTo>
                  <a:pt x="264" y="240"/>
                </a:lnTo>
                <a:lnTo>
                  <a:pt x="280" y="232"/>
                </a:lnTo>
                <a:lnTo>
                  <a:pt x="288" y="232"/>
                </a:lnTo>
                <a:lnTo>
                  <a:pt x="312" y="248"/>
                </a:lnTo>
                <a:lnTo>
                  <a:pt x="312" y="240"/>
                </a:lnTo>
                <a:lnTo>
                  <a:pt x="320" y="2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8" name="Freeform 809"/>
          <p:cNvSpPr>
            <a:spLocks/>
          </p:cNvSpPr>
          <p:nvPr/>
        </p:nvSpPr>
        <p:spPr bwMode="auto">
          <a:xfrm>
            <a:off x="2588457" y="4029197"/>
            <a:ext cx="88627" cy="111351"/>
          </a:xfrm>
          <a:custGeom>
            <a:avLst/>
            <a:gdLst>
              <a:gd name="T0" fmla="*/ 2147483647 w 64"/>
              <a:gd name="T1" fmla="*/ 2147483647 h 80"/>
              <a:gd name="T2" fmla="*/ 2147483647 w 64"/>
              <a:gd name="T3" fmla="*/ 2147483647 h 80"/>
              <a:gd name="T4" fmla="*/ 2147483647 w 64"/>
              <a:gd name="T5" fmla="*/ 2147483647 h 80"/>
              <a:gd name="T6" fmla="*/ 2147483647 w 64"/>
              <a:gd name="T7" fmla="*/ 2147483647 h 80"/>
              <a:gd name="T8" fmla="*/ 2147483647 w 64"/>
              <a:gd name="T9" fmla="*/ 2147483647 h 80"/>
              <a:gd name="T10" fmla="*/ 2147483647 w 64"/>
              <a:gd name="T11" fmla="*/ 2147483647 h 80"/>
              <a:gd name="T12" fmla="*/ 2147483647 w 64"/>
              <a:gd name="T13" fmla="*/ 0 h 80"/>
              <a:gd name="T14" fmla="*/ 2147483647 w 64"/>
              <a:gd name="T15" fmla="*/ 2147483647 h 80"/>
              <a:gd name="T16" fmla="*/ 0 w 64"/>
              <a:gd name="T17" fmla="*/ 2147483647 h 80"/>
              <a:gd name="T18" fmla="*/ 2147483647 w 64"/>
              <a:gd name="T19" fmla="*/ 2147483647 h 80"/>
              <a:gd name="T20" fmla="*/ 0 w 64"/>
              <a:gd name="T21" fmla="*/ 2147483647 h 80"/>
              <a:gd name="T22" fmla="*/ 0 w 64"/>
              <a:gd name="T23" fmla="*/ 2147483647 h 80"/>
              <a:gd name="T24" fmla="*/ 2147483647 w 64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80"/>
              <a:gd name="T41" fmla="*/ 64 w 64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80">
                <a:moveTo>
                  <a:pt x="16" y="80"/>
                </a:moveTo>
                <a:lnTo>
                  <a:pt x="32" y="64"/>
                </a:lnTo>
                <a:lnTo>
                  <a:pt x="40" y="56"/>
                </a:lnTo>
                <a:lnTo>
                  <a:pt x="56" y="40"/>
                </a:lnTo>
                <a:lnTo>
                  <a:pt x="64" y="24"/>
                </a:lnTo>
                <a:lnTo>
                  <a:pt x="48" y="16"/>
                </a:lnTo>
                <a:lnTo>
                  <a:pt x="16" y="0"/>
                </a:lnTo>
                <a:lnTo>
                  <a:pt x="16" y="8"/>
                </a:lnTo>
                <a:lnTo>
                  <a:pt x="0" y="48"/>
                </a:lnTo>
                <a:lnTo>
                  <a:pt x="8" y="64"/>
                </a:lnTo>
                <a:lnTo>
                  <a:pt x="0" y="64"/>
                </a:lnTo>
                <a:lnTo>
                  <a:pt x="0" y="72"/>
                </a:lnTo>
                <a:lnTo>
                  <a:pt x="1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9" name="Freeform 810"/>
          <p:cNvSpPr>
            <a:spLocks/>
          </p:cNvSpPr>
          <p:nvPr/>
        </p:nvSpPr>
        <p:spPr bwMode="auto">
          <a:xfrm>
            <a:off x="1943072" y="3450850"/>
            <a:ext cx="534033" cy="344281"/>
          </a:xfrm>
          <a:custGeom>
            <a:avLst/>
            <a:gdLst>
              <a:gd name="T0" fmla="*/ 2147483647 w 384"/>
              <a:gd name="T1" fmla="*/ 2147483647 h 248"/>
              <a:gd name="T2" fmla="*/ 2147483647 w 384"/>
              <a:gd name="T3" fmla="*/ 2147483647 h 248"/>
              <a:gd name="T4" fmla="*/ 2147483647 w 384"/>
              <a:gd name="T5" fmla="*/ 2147483647 h 248"/>
              <a:gd name="T6" fmla="*/ 2147483647 w 384"/>
              <a:gd name="T7" fmla="*/ 2147483647 h 248"/>
              <a:gd name="T8" fmla="*/ 2147483647 w 384"/>
              <a:gd name="T9" fmla="*/ 2147483647 h 248"/>
              <a:gd name="T10" fmla="*/ 2147483647 w 384"/>
              <a:gd name="T11" fmla="*/ 2147483647 h 248"/>
              <a:gd name="T12" fmla="*/ 2147483647 w 384"/>
              <a:gd name="T13" fmla="*/ 2147483647 h 248"/>
              <a:gd name="T14" fmla="*/ 2147483647 w 384"/>
              <a:gd name="T15" fmla="*/ 2147483647 h 248"/>
              <a:gd name="T16" fmla="*/ 2147483647 w 384"/>
              <a:gd name="T17" fmla="*/ 2147483647 h 248"/>
              <a:gd name="T18" fmla="*/ 2147483647 w 384"/>
              <a:gd name="T19" fmla="*/ 2147483647 h 248"/>
              <a:gd name="T20" fmla="*/ 2147483647 w 384"/>
              <a:gd name="T21" fmla="*/ 2147483647 h 248"/>
              <a:gd name="T22" fmla="*/ 2147483647 w 384"/>
              <a:gd name="T23" fmla="*/ 2147483647 h 248"/>
              <a:gd name="T24" fmla="*/ 2147483647 w 384"/>
              <a:gd name="T25" fmla="*/ 2147483647 h 248"/>
              <a:gd name="T26" fmla="*/ 2147483647 w 384"/>
              <a:gd name="T27" fmla="*/ 2147483647 h 248"/>
              <a:gd name="T28" fmla="*/ 2147483647 w 384"/>
              <a:gd name="T29" fmla="*/ 2147483647 h 248"/>
              <a:gd name="T30" fmla="*/ 2147483647 w 384"/>
              <a:gd name="T31" fmla="*/ 2147483647 h 248"/>
              <a:gd name="T32" fmla="*/ 2147483647 w 384"/>
              <a:gd name="T33" fmla="*/ 2147483647 h 248"/>
              <a:gd name="T34" fmla="*/ 2147483647 w 384"/>
              <a:gd name="T35" fmla="*/ 2147483647 h 248"/>
              <a:gd name="T36" fmla="*/ 2147483647 w 384"/>
              <a:gd name="T37" fmla="*/ 2147483647 h 248"/>
              <a:gd name="T38" fmla="*/ 2147483647 w 384"/>
              <a:gd name="T39" fmla="*/ 2147483647 h 248"/>
              <a:gd name="T40" fmla="*/ 2147483647 w 384"/>
              <a:gd name="T41" fmla="*/ 2147483647 h 248"/>
              <a:gd name="T42" fmla="*/ 2147483647 w 384"/>
              <a:gd name="T43" fmla="*/ 2147483647 h 248"/>
              <a:gd name="T44" fmla="*/ 2147483647 w 384"/>
              <a:gd name="T45" fmla="*/ 2147483647 h 248"/>
              <a:gd name="T46" fmla="*/ 2147483647 w 384"/>
              <a:gd name="T47" fmla="*/ 2147483647 h 248"/>
              <a:gd name="T48" fmla="*/ 2147483647 w 384"/>
              <a:gd name="T49" fmla="*/ 0 h 248"/>
              <a:gd name="T50" fmla="*/ 0 w 384"/>
              <a:gd name="T51" fmla="*/ 0 h 248"/>
              <a:gd name="T52" fmla="*/ 2147483647 w 384"/>
              <a:gd name="T53" fmla="*/ 2147483647 h 248"/>
              <a:gd name="T54" fmla="*/ 2147483647 w 384"/>
              <a:gd name="T55" fmla="*/ 2147483647 h 248"/>
              <a:gd name="T56" fmla="*/ 2147483647 w 384"/>
              <a:gd name="T57" fmla="*/ 2147483647 h 248"/>
              <a:gd name="T58" fmla="*/ 2147483647 w 384"/>
              <a:gd name="T59" fmla="*/ 2147483647 h 248"/>
              <a:gd name="T60" fmla="*/ 2147483647 w 384"/>
              <a:gd name="T61" fmla="*/ 2147483647 h 248"/>
              <a:gd name="T62" fmla="*/ 2147483647 w 384"/>
              <a:gd name="T63" fmla="*/ 2147483647 h 248"/>
              <a:gd name="T64" fmla="*/ 2147483647 w 384"/>
              <a:gd name="T65" fmla="*/ 2147483647 h 248"/>
              <a:gd name="T66" fmla="*/ 2147483647 w 384"/>
              <a:gd name="T67" fmla="*/ 2147483647 h 248"/>
              <a:gd name="T68" fmla="*/ 2147483647 w 384"/>
              <a:gd name="T69" fmla="*/ 2147483647 h 248"/>
              <a:gd name="T70" fmla="*/ 2147483647 w 384"/>
              <a:gd name="T71" fmla="*/ 2147483647 h 248"/>
              <a:gd name="T72" fmla="*/ 2147483647 w 384"/>
              <a:gd name="T73" fmla="*/ 2147483647 h 248"/>
              <a:gd name="T74" fmla="*/ 2147483647 w 384"/>
              <a:gd name="T75" fmla="*/ 2147483647 h 248"/>
              <a:gd name="T76" fmla="*/ 2147483647 w 384"/>
              <a:gd name="T77" fmla="*/ 2147483647 h 248"/>
              <a:gd name="T78" fmla="*/ 2147483647 w 384"/>
              <a:gd name="T79" fmla="*/ 2147483647 h 248"/>
              <a:gd name="T80" fmla="*/ 2147483647 w 384"/>
              <a:gd name="T81" fmla="*/ 2147483647 h 248"/>
              <a:gd name="T82" fmla="*/ 2147483647 w 384"/>
              <a:gd name="T83" fmla="*/ 2147483647 h 248"/>
              <a:gd name="T84" fmla="*/ 2147483647 w 384"/>
              <a:gd name="T85" fmla="*/ 2147483647 h 248"/>
              <a:gd name="T86" fmla="*/ 2147483647 w 384"/>
              <a:gd name="T87" fmla="*/ 2147483647 h 248"/>
              <a:gd name="T88" fmla="*/ 2147483647 w 384"/>
              <a:gd name="T89" fmla="*/ 2147483647 h 248"/>
              <a:gd name="T90" fmla="*/ 2147483647 w 384"/>
              <a:gd name="T91" fmla="*/ 2147483647 h 248"/>
              <a:gd name="T92" fmla="*/ 2147483647 w 384"/>
              <a:gd name="T93" fmla="*/ 2147483647 h 248"/>
              <a:gd name="T94" fmla="*/ 2147483647 w 384"/>
              <a:gd name="T95" fmla="*/ 2147483647 h 248"/>
              <a:gd name="T96" fmla="*/ 2147483647 w 384"/>
              <a:gd name="T97" fmla="*/ 2147483647 h 248"/>
              <a:gd name="T98" fmla="*/ 2147483647 w 384"/>
              <a:gd name="T99" fmla="*/ 2147483647 h 248"/>
              <a:gd name="T100" fmla="*/ 2147483647 w 384"/>
              <a:gd name="T101" fmla="*/ 2147483647 h 248"/>
              <a:gd name="T102" fmla="*/ 2147483647 w 384"/>
              <a:gd name="T103" fmla="*/ 2147483647 h 248"/>
              <a:gd name="T104" fmla="*/ 2147483647 w 384"/>
              <a:gd name="T105" fmla="*/ 2147483647 h 248"/>
              <a:gd name="T106" fmla="*/ 2147483647 w 384"/>
              <a:gd name="T107" fmla="*/ 2147483647 h 248"/>
              <a:gd name="T108" fmla="*/ 2147483647 w 384"/>
              <a:gd name="T109" fmla="*/ 2147483647 h 248"/>
              <a:gd name="T110" fmla="*/ 2147483647 w 384"/>
              <a:gd name="T111" fmla="*/ 2147483647 h 24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"/>
              <a:gd name="T169" fmla="*/ 0 h 248"/>
              <a:gd name="T170" fmla="*/ 384 w 384"/>
              <a:gd name="T171" fmla="*/ 248 h 24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" h="248">
                <a:moveTo>
                  <a:pt x="320" y="232"/>
                </a:moveTo>
                <a:lnTo>
                  <a:pt x="336" y="232"/>
                </a:lnTo>
                <a:lnTo>
                  <a:pt x="328" y="216"/>
                </a:lnTo>
                <a:lnTo>
                  <a:pt x="336" y="208"/>
                </a:lnTo>
                <a:lnTo>
                  <a:pt x="352" y="208"/>
                </a:lnTo>
                <a:lnTo>
                  <a:pt x="360" y="200"/>
                </a:lnTo>
                <a:lnTo>
                  <a:pt x="376" y="192"/>
                </a:lnTo>
                <a:lnTo>
                  <a:pt x="384" y="160"/>
                </a:lnTo>
                <a:lnTo>
                  <a:pt x="336" y="168"/>
                </a:lnTo>
                <a:lnTo>
                  <a:pt x="312" y="192"/>
                </a:lnTo>
                <a:lnTo>
                  <a:pt x="280" y="200"/>
                </a:lnTo>
                <a:lnTo>
                  <a:pt x="248" y="160"/>
                </a:lnTo>
                <a:lnTo>
                  <a:pt x="248" y="104"/>
                </a:lnTo>
                <a:lnTo>
                  <a:pt x="256" y="96"/>
                </a:lnTo>
                <a:lnTo>
                  <a:pt x="232" y="88"/>
                </a:lnTo>
                <a:lnTo>
                  <a:pt x="216" y="72"/>
                </a:lnTo>
                <a:lnTo>
                  <a:pt x="208" y="56"/>
                </a:lnTo>
                <a:lnTo>
                  <a:pt x="192" y="40"/>
                </a:lnTo>
                <a:lnTo>
                  <a:pt x="168" y="48"/>
                </a:lnTo>
                <a:lnTo>
                  <a:pt x="136" y="16"/>
                </a:lnTo>
                <a:lnTo>
                  <a:pt x="112" y="8"/>
                </a:lnTo>
                <a:lnTo>
                  <a:pt x="104" y="16"/>
                </a:lnTo>
                <a:lnTo>
                  <a:pt x="72" y="16"/>
                </a:lnTo>
                <a:lnTo>
                  <a:pt x="32" y="0"/>
                </a:lnTo>
                <a:lnTo>
                  <a:pt x="0" y="0"/>
                </a:lnTo>
                <a:lnTo>
                  <a:pt x="24" y="48"/>
                </a:lnTo>
                <a:lnTo>
                  <a:pt x="40" y="72"/>
                </a:lnTo>
                <a:lnTo>
                  <a:pt x="32" y="80"/>
                </a:lnTo>
                <a:lnTo>
                  <a:pt x="64" y="96"/>
                </a:lnTo>
                <a:lnTo>
                  <a:pt x="64" y="120"/>
                </a:lnTo>
                <a:lnTo>
                  <a:pt x="80" y="128"/>
                </a:lnTo>
                <a:lnTo>
                  <a:pt x="96" y="144"/>
                </a:lnTo>
                <a:lnTo>
                  <a:pt x="96" y="128"/>
                </a:lnTo>
                <a:lnTo>
                  <a:pt x="80" y="120"/>
                </a:lnTo>
                <a:lnTo>
                  <a:pt x="64" y="80"/>
                </a:lnTo>
                <a:lnTo>
                  <a:pt x="40" y="40"/>
                </a:lnTo>
                <a:lnTo>
                  <a:pt x="32" y="16"/>
                </a:lnTo>
                <a:lnTo>
                  <a:pt x="48" y="24"/>
                </a:lnTo>
                <a:lnTo>
                  <a:pt x="72" y="64"/>
                </a:lnTo>
                <a:lnTo>
                  <a:pt x="80" y="80"/>
                </a:lnTo>
                <a:lnTo>
                  <a:pt x="96" y="88"/>
                </a:lnTo>
                <a:lnTo>
                  <a:pt x="96" y="104"/>
                </a:lnTo>
                <a:lnTo>
                  <a:pt x="112" y="112"/>
                </a:lnTo>
                <a:lnTo>
                  <a:pt x="120" y="120"/>
                </a:lnTo>
                <a:lnTo>
                  <a:pt x="144" y="144"/>
                </a:lnTo>
                <a:lnTo>
                  <a:pt x="144" y="168"/>
                </a:lnTo>
                <a:lnTo>
                  <a:pt x="144" y="184"/>
                </a:lnTo>
                <a:lnTo>
                  <a:pt x="200" y="216"/>
                </a:lnTo>
                <a:lnTo>
                  <a:pt x="224" y="224"/>
                </a:lnTo>
                <a:lnTo>
                  <a:pt x="264" y="240"/>
                </a:lnTo>
                <a:lnTo>
                  <a:pt x="280" y="232"/>
                </a:lnTo>
                <a:lnTo>
                  <a:pt x="288" y="232"/>
                </a:lnTo>
                <a:lnTo>
                  <a:pt x="312" y="248"/>
                </a:lnTo>
                <a:lnTo>
                  <a:pt x="312" y="240"/>
                </a:lnTo>
                <a:lnTo>
                  <a:pt x="320" y="2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0" name="Freeform 778"/>
          <p:cNvSpPr>
            <a:spLocks/>
          </p:cNvSpPr>
          <p:nvPr/>
        </p:nvSpPr>
        <p:spPr bwMode="auto">
          <a:xfrm>
            <a:off x="1524936" y="2204395"/>
            <a:ext cx="1502110" cy="1035114"/>
          </a:xfrm>
          <a:custGeom>
            <a:avLst/>
            <a:gdLst>
              <a:gd name="T0" fmla="*/ 2147483647 w 1080"/>
              <a:gd name="T1" fmla="*/ 2147483647 h 744"/>
              <a:gd name="T2" fmla="*/ 2147483647 w 1080"/>
              <a:gd name="T3" fmla="*/ 2147483647 h 744"/>
              <a:gd name="T4" fmla="*/ 2147483647 w 1080"/>
              <a:gd name="T5" fmla="*/ 2147483647 h 744"/>
              <a:gd name="T6" fmla="*/ 2147483647 w 1080"/>
              <a:gd name="T7" fmla="*/ 2147483647 h 744"/>
              <a:gd name="T8" fmla="*/ 2147483647 w 1080"/>
              <a:gd name="T9" fmla="*/ 2147483647 h 744"/>
              <a:gd name="T10" fmla="*/ 2147483647 w 1080"/>
              <a:gd name="T11" fmla="*/ 2147483647 h 744"/>
              <a:gd name="T12" fmla="*/ 2147483647 w 1080"/>
              <a:gd name="T13" fmla="*/ 2147483647 h 744"/>
              <a:gd name="T14" fmla="*/ 2147483647 w 1080"/>
              <a:gd name="T15" fmla="*/ 2147483647 h 744"/>
              <a:gd name="T16" fmla="*/ 2147483647 w 1080"/>
              <a:gd name="T17" fmla="*/ 2147483647 h 744"/>
              <a:gd name="T18" fmla="*/ 2147483647 w 1080"/>
              <a:gd name="T19" fmla="*/ 2147483647 h 744"/>
              <a:gd name="T20" fmla="*/ 2147483647 w 1080"/>
              <a:gd name="T21" fmla="*/ 2147483647 h 744"/>
              <a:gd name="T22" fmla="*/ 2147483647 w 1080"/>
              <a:gd name="T23" fmla="*/ 2147483647 h 744"/>
              <a:gd name="T24" fmla="*/ 2147483647 w 1080"/>
              <a:gd name="T25" fmla="*/ 2147483647 h 744"/>
              <a:gd name="T26" fmla="*/ 2147483647 w 1080"/>
              <a:gd name="T27" fmla="*/ 2147483647 h 744"/>
              <a:gd name="T28" fmla="*/ 2147483647 w 1080"/>
              <a:gd name="T29" fmla="*/ 2147483647 h 744"/>
              <a:gd name="T30" fmla="*/ 2147483647 w 1080"/>
              <a:gd name="T31" fmla="*/ 2147483647 h 744"/>
              <a:gd name="T32" fmla="*/ 2147483647 w 1080"/>
              <a:gd name="T33" fmla="*/ 2147483647 h 744"/>
              <a:gd name="T34" fmla="*/ 2147483647 w 1080"/>
              <a:gd name="T35" fmla="*/ 2147483647 h 744"/>
              <a:gd name="T36" fmla="*/ 2147483647 w 1080"/>
              <a:gd name="T37" fmla="*/ 2147483647 h 744"/>
              <a:gd name="T38" fmla="*/ 2147483647 w 1080"/>
              <a:gd name="T39" fmla="*/ 2147483647 h 744"/>
              <a:gd name="T40" fmla="*/ 2147483647 w 1080"/>
              <a:gd name="T41" fmla="*/ 2147483647 h 744"/>
              <a:gd name="T42" fmla="*/ 2147483647 w 1080"/>
              <a:gd name="T43" fmla="*/ 2147483647 h 744"/>
              <a:gd name="T44" fmla="*/ 2147483647 w 1080"/>
              <a:gd name="T45" fmla="*/ 2147483647 h 744"/>
              <a:gd name="T46" fmla="*/ 2147483647 w 1080"/>
              <a:gd name="T47" fmla="*/ 2147483647 h 744"/>
              <a:gd name="T48" fmla="*/ 2147483647 w 1080"/>
              <a:gd name="T49" fmla="*/ 2147483647 h 744"/>
              <a:gd name="T50" fmla="*/ 2147483647 w 1080"/>
              <a:gd name="T51" fmla="*/ 2147483647 h 744"/>
              <a:gd name="T52" fmla="*/ 2147483647 w 1080"/>
              <a:gd name="T53" fmla="*/ 2147483647 h 744"/>
              <a:gd name="T54" fmla="*/ 2147483647 w 1080"/>
              <a:gd name="T55" fmla="*/ 2147483647 h 744"/>
              <a:gd name="T56" fmla="*/ 2147483647 w 1080"/>
              <a:gd name="T57" fmla="*/ 2147483647 h 744"/>
              <a:gd name="T58" fmla="*/ 2147483647 w 1080"/>
              <a:gd name="T59" fmla="*/ 2147483647 h 744"/>
              <a:gd name="T60" fmla="*/ 2147483647 w 1080"/>
              <a:gd name="T61" fmla="*/ 2147483647 h 744"/>
              <a:gd name="T62" fmla="*/ 2147483647 w 1080"/>
              <a:gd name="T63" fmla="*/ 2147483647 h 744"/>
              <a:gd name="T64" fmla="*/ 2147483647 w 1080"/>
              <a:gd name="T65" fmla="*/ 2147483647 h 744"/>
              <a:gd name="T66" fmla="*/ 2147483647 w 1080"/>
              <a:gd name="T67" fmla="*/ 2147483647 h 744"/>
              <a:gd name="T68" fmla="*/ 2147483647 w 1080"/>
              <a:gd name="T69" fmla="*/ 2147483647 h 744"/>
              <a:gd name="T70" fmla="*/ 2147483647 w 1080"/>
              <a:gd name="T71" fmla="*/ 2147483647 h 744"/>
              <a:gd name="T72" fmla="*/ 2147483647 w 1080"/>
              <a:gd name="T73" fmla="*/ 2147483647 h 744"/>
              <a:gd name="T74" fmla="*/ 2147483647 w 1080"/>
              <a:gd name="T75" fmla="*/ 2147483647 h 744"/>
              <a:gd name="T76" fmla="*/ 2147483647 w 1080"/>
              <a:gd name="T77" fmla="*/ 2147483647 h 744"/>
              <a:gd name="T78" fmla="*/ 2147483647 w 1080"/>
              <a:gd name="T79" fmla="*/ 2147483647 h 744"/>
              <a:gd name="T80" fmla="*/ 2147483647 w 1080"/>
              <a:gd name="T81" fmla="*/ 0 h 744"/>
              <a:gd name="T82" fmla="*/ 2147483647 w 1080"/>
              <a:gd name="T83" fmla="*/ 2147483647 h 744"/>
              <a:gd name="T84" fmla="*/ 2147483647 w 1080"/>
              <a:gd name="T85" fmla="*/ 2147483647 h 744"/>
              <a:gd name="T86" fmla="*/ 2147483647 w 1080"/>
              <a:gd name="T87" fmla="*/ 2147483647 h 744"/>
              <a:gd name="T88" fmla="*/ 2147483647 w 1080"/>
              <a:gd name="T89" fmla="*/ 2147483647 h 744"/>
              <a:gd name="T90" fmla="*/ 2147483647 w 1080"/>
              <a:gd name="T91" fmla="*/ 2147483647 h 744"/>
              <a:gd name="T92" fmla="*/ 2147483647 w 1080"/>
              <a:gd name="T93" fmla="*/ 2147483647 h 744"/>
              <a:gd name="T94" fmla="*/ 2147483647 w 1080"/>
              <a:gd name="T95" fmla="*/ 2147483647 h 744"/>
              <a:gd name="T96" fmla="*/ 2147483647 w 1080"/>
              <a:gd name="T97" fmla="*/ 2147483647 h 744"/>
              <a:gd name="T98" fmla="*/ 2147483647 w 1080"/>
              <a:gd name="T99" fmla="*/ 2147483647 h 744"/>
              <a:gd name="T100" fmla="*/ 2147483647 w 1080"/>
              <a:gd name="T101" fmla="*/ 2147483647 h 744"/>
              <a:gd name="T102" fmla="*/ 2147483647 w 1080"/>
              <a:gd name="T103" fmla="*/ 2147483647 h 744"/>
              <a:gd name="T104" fmla="*/ 2147483647 w 1080"/>
              <a:gd name="T105" fmla="*/ 2147483647 h 744"/>
              <a:gd name="T106" fmla="*/ 2147483647 w 1080"/>
              <a:gd name="T107" fmla="*/ 2147483647 h 744"/>
              <a:gd name="T108" fmla="*/ 2147483647 w 1080"/>
              <a:gd name="T109" fmla="*/ 2147483647 h 744"/>
              <a:gd name="T110" fmla="*/ 0 w 1080"/>
              <a:gd name="T111" fmla="*/ 2147483647 h 744"/>
              <a:gd name="T112" fmla="*/ 2147483647 w 1080"/>
              <a:gd name="T113" fmla="*/ 2147483647 h 744"/>
              <a:gd name="T114" fmla="*/ 2147483647 w 1080"/>
              <a:gd name="T115" fmla="*/ 2147483647 h 744"/>
              <a:gd name="T116" fmla="*/ 2147483647 w 1080"/>
              <a:gd name="T117" fmla="*/ 2147483647 h 744"/>
              <a:gd name="T118" fmla="*/ 2147483647 w 1080"/>
              <a:gd name="T119" fmla="*/ 2147483647 h 744"/>
              <a:gd name="T120" fmla="*/ 2147483647 w 1080"/>
              <a:gd name="T121" fmla="*/ 2147483647 h 744"/>
              <a:gd name="T122" fmla="*/ 2147483647 w 1080"/>
              <a:gd name="T123" fmla="*/ 2147483647 h 7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80"/>
              <a:gd name="T187" fmla="*/ 0 h 744"/>
              <a:gd name="T188" fmla="*/ 1080 w 1080"/>
              <a:gd name="T189" fmla="*/ 744 h 7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80" h="744">
                <a:moveTo>
                  <a:pt x="624" y="632"/>
                </a:moveTo>
                <a:lnTo>
                  <a:pt x="648" y="640"/>
                </a:lnTo>
                <a:lnTo>
                  <a:pt x="720" y="672"/>
                </a:lnTo>
                <a:lnTo>
                  <a:pt x="744" y="720"/>
                </a:lnTo>
                <a:lnTo>
                  <a:pt x="744" y="744"/>
                </a:lnTo>
                <a:lnTo>
                  <a:pt x="792" y="728"/>
                </a:lnTo>
                <a:lnTo>
                  <a:pt x="824" y="704"/>
                </a:lnTo>
                <a:lnTo>
                  <a:pt x="840" y="704"/>
                </a:lnTo>
                <a:lnTo>
                  <a:pt x="880" y="696"/>
                </a:lnTo>
                <a:lnTo>
                  <a:pt x="912" y="656"/>
                </a:lnTo>
                <a:lnTo>
                  <a:pt x="928" y="656"/>
                </a:lnTo>
                <a:lnTo>
                  <a:pt x="936" y="696"/>
                </a:lnTo>
                <a:lnTo>
                  <a:pt x="952" y="688"/>
                </a:lnTo>
                <a:lnTo>
                  <a:pt x="968" y="688"/>
                </a:lnTo>
                <a:lnTo>
                  <a:pt x="960" y="704"/>
                </a:lnTo>
                <a:lnTo>
                  <a:pt x="968" y="720"/>
                </a:lnTo>
                <a:lnTo>
                  <a:pt x="1000" y="688"/>
                </a:lnTo>
                <a:lnTo>
                  <a:pt x="1016" y="672"/>
                </a:lnTo>
                <a:lnTo>
                  <a:pt x="976" y="672"/>
                </a:lnTo>
                <a:lnTo>
                  <a:pt x="960" y="648"/>
                </a:lnTo>
                <a:lnTo>
                  <a:pt x="976" y="632"/>
                </a:lnTo>
                <a:lnTo>
                  <a:pt x="976" y="616"/>
                </a:lnTo>
                <a:lnTo>
                  <a:pt x="920" y="632"/>
                </a:lnTo>
                <a:lnTo>
                  <a:pt x="896" y="656"/>
                </a:lnTo>
                <a:lnTo>
                  <a:pt x="904" y="624"/>
                </a:lnTo>
                <a:lnTo>
                  <a:pt x="936" y="608"/>
                </a:lnTo>
                <a:lnTo>
                  <a:pt x="952" y="592"/>
                </a:lnTo>
                <a:lnTo>
                  <a:pt x="1000" y="600"/>
                </a:lnTo>
                <a:lnTo>
                  <a:pt x="1032" y="592"/>
                </a:lnTo>
                <a:lnTo>
                  <a:pt x="1064" y="576"/>
                </a:lnTo>
                <a:lnTo>
                  <a:pt x="1080" y="560"/>
                </a:lnTo>
                <a:lnTo>
                  <a:pt x="1064" y="520"/>
                </a:lnTo>
                <a:lnTo>
                  <a:pt x="1064" y="496"/>
                </a:lnTo>
                <a:lnTo>
                  <a:pt x="1008" y="472"/>
                </a:lnTo>
                <a:lnTo>
                  <a:pt x="1008" y="456"/>
                </a:lnTo>
                <a:lnTo>
                  <a:pt x="968" y="368"/>
                </a:lnTo>
                <a:lnTo>
                  <a:pt x="952" y="408"/>
                </a:lnTo>
                <a:lnTo>
                  <a:pt x="928" y="416"/>
                </a:lnTo>
                <a:lnTo>
                  <a:pt x="920" y="408"/>
                </a:lnTo>
                <a:lnTo>
                  <a:pt x="904" y="408"/>
                </a:lnTo>
                <a:lnTo>
                  <a:pt x="904" y="352"/>
                </a:lnTo>
                <a:lnTo>
                  <a:pt x="880" y="344"/>
                </a:lnTo>
                <a:lnTo>
                  <a:pt x="864" y="320"/>
                </a:lnTo>
                <a:lnTo>
                  <a:pt x="840" y="320"/>
                </a:lnTo>
                <a:lnTo>
                  <a:pt x="816" y="312"/>
                </a:lnTo>
                <a:lnTo>
                  <a:pt x="800" y="320"/>
                </a:lnTo>
                <a:lnTo>
                  <a:pt x="800" y="336"/>
                </a:lnTo>
                <a:lnTo>
                  <a:pt x="800" y="360"/>
                </a:lnTo>
                <a:lnTo>
                  <a:pt x="800" y="400"/>
                </a:lnTo>
                <a:lnTo>
                  <a:pt x="792" y="416"/>
                </a:lnTo>
                <a:lnTo>
                  <a:pt x="816" y="464"/>
                </a:lnTo>
                <a:lnTo>
                  <a:pt x="776" y="504"/>
                </a:lnTo>
                <a:lnTo>
                  <a:pt x="784" y="560"/>
                </a:lnTo>
                <a:lnTo>
                  <a:pt x="768" y="576"/>
                </a:lnTo>
                <a:lnTo>
                  <a:pt x="752" y="568"/>
                </a:lnTo>
                <a:lnTo>
                  <a:pt x="744" y="496"/>
                </a:lnTo>
                <a:lnTo>
                  <a:pt x="704" y="488"/>
                </a:lnTo>
                <a:lnTo>
                  <a:pt x="632" y="448"/>
                </a:lnTo>
                <a:lnTo>
                  <a:pt x="616" y="448"/>
                </a:lnTo>
                <a:lnTo>
                  <a:pt x="600" y="408"/>
                </a:lnTo>
                <a:lnTo>
                  <a:pt x="592" y="400"/>
                </a:lnTo>
                <a:lnTo>
                  <a:pt x="624" y="304"/>
                </a:lnTo>
                <a:lnTo>
                  <a:pt x="640" y="280"/>
                </a:lnTo>
                <a:lnTo>
                  <a:pt x="664" y="272"/>
                </a:lnTo>
                <a:lnTo>
                  <a:pt x="672" y="272"/>
                </a:lnTo>
                <a:lnTo>
                  <a:pt x="688" y="232"/>
                </a:lnTo>
                <a:lnTo>
                  <a:pt x="696" y="200"/>
                </a:lnTo>
                <a:lnTo>
                  <a:pt x="736" y="192"/>
                </a:lnTo>
                <a:lnTo>
                  <a:pt x="752" y="176"/>
                </a:lnTo>
                <a:lnTo>
                  <a:pt x="744" y="136"/>
                </a:lnTo>
                <a:lnTo>
                  <a:pt x="752" y="112"/>
                </a:lnTo>
                <a:lnTo>
                  <a:pt x="736" y="96"/>
                </a:lnTo>
                <a:lnTo>
                  <a:pt x="712" y="88"/>
                </a:lnTo>
                <a:lnTo>
                  <a:pt x="704" y="128"/>
                </a:lnTo>
                <a:lnTo>
                  <a:pt x="680" y="168"/>
                </a:lnTo>
                <a:lnTo>
                  <a:pt x="672" y="120"/>
                </a:lnTo>
                <a:lnTo>
                  <a:pt x="656" y="104"/>
                </a:lnTo>
                <a:lnTo>
                  <a:pt x="640" y="128"/>
                </a:lnTo>
                <a:lnTo>
                  <a:pt x="632" y="104"/>
                </a:lnTo>
                <a:lnTo>
                  <a:pt x="616" y="80"/>
                </a:lnTo>
                <a:lnTo>
                  <a:pt x="608" y="40"/>
                </a:lnTo>
                <a:lnTo>
                  <a:pt x="584" y="0"/>
                </a:lnTo>
                <a:lnTo>
                  <a:pt x="568" y="56"/>
                </a:lnTo>
                <a:lnTo>
                  <a:pt x="568" y="80"/>
                </a:lnTo>
                <a:lnTo>
                  <a:pt x="592" y="104"/>
                </a:lnTo>
                <a:lnTo>
                  <a:pt x="600" y="128"/>
                </a:lnTo>
                <a:lnTo>
                  <a:pt x="576" y="144"/>
                </a:lnTo>
                <a:lnTo>
                  <a:pt x="568" y="136"/>
                </a:lnTo>
                <a:lnTo>
                  <a:pt x="552" y="136"/>
                </a:lnTo>
                <a:lnTo>
                  <a:pt x="544" y="160"/>
                </a:lnTo>
                <a:lnTo>
                  <a:pt x="512" y="152"/>
                </a:lnTo>
                <a:lnTo>
                  <a:pt x="472" y="152"/>
                </a:lnTo>
                <a:lnTo>
                  <a:pt x="448" y="136"/>
                </a:lnTo>
                <a:lnTo>
                  <a:pt x="416" y="144"/>
                </a:lnTo>
                <a:lnTo>
                  <a:pt x="416" y="152"/>
                </a:lnTo>
                <a:lnTo>
                  <a:pt x="424" y="176"/>
                </a:lnTo>
                <a:lnTo>
                  <a:pt x="408" y="176"/>
                </a:lnTo>
                <a:lnTo>
                  <a:pt x="392" y="152"/>
                </a:lnTo>
                <a:lnTo>
                  <a:pt x="344" y="160"/>
                </a:lnTo>
                <a:lnTo>
                  <a:pt x="328" y="144"/>
                </a:lnTo>
                <a:lnTo>
                  <a:pt x="336" y="128"/>
                </a:lnTo>
                <a:lnTo>
                  <a:pt x="304" y="120"/>
                </a:lnTo>
                <a:lnTo>
                  <a:pt x="272" y="104"/>
                </a:lnTo>
                <a:lnTo>
                  <a:pt x="232" y="88"/>
                </a:lnTo>
                <a:lnTo>
                  <a:pt x="200" y="96"/>
                </a:lnTo>
                <a:lnTo>
                  <a:pt x="176" y="64"/>
                </a:lnTo>
                <a:lnTo>
                  <a:pt x="96" y="104"/>
                </a:lnTo>
                <a:lnTo>
                  <a:pt x="80" y="120"/>
                </a:lnTo>
                <a:lnTo>
                  <a:pt x="48" y="112"/>
                </a:lnTo>
                <a:lnTo>
                  <a:pt x="24" y="96"/>
                </a:lnTo>
                <a:lnTo>
                  <a:pt x="0" y="88"/>
                </a:lnTo>
                <a:lnTo>
                  <a:pt x="0" y="368"/>
                </a:lnTo>
                <a:lnTo>
                  <a:pt x="40" y="392"/>
                </a:lnTo>
                <a:lnTo>
                  <a:pt x="72" y="376"/>
                </a:lnTo>
                <a:lnTo>
                  <a:pt x="120" y="456"/>
                </a:lnTo>
                <a:lnTo>
                  <a:pt x="144" y="472"/>
                </a:lnTo>
                <a:lnTo>
                  <a:pt x="144" y="504"/>
                </a:lnTo>
                <a:lnTo>
                  <a:pt x="152" y="528"/>
                </a:lnTo>
                <a:lnTo>
                  <a:pt x="184" y="576"/>
                </a:lnTo>
                <a:lnTo>
                  <a:pt x="232" y="600"/>
                </a:lnTo>
                <a:lnTo>
                  <a:pt x="232" y="624"/>
                </a:lnTo>
                <a:lnTo>
                  <a:pt x="584" y="624"/>
                </a:lnTo>
                <a:lnTo>
                  <a:pt x="624" y="6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1" name="矩形 520"/>
          <p:cNvSpPr/>
          <p:nvPr/>
        </p:nvSpPr>
        <p:spPr>
          <a:xfrm rot="5400000">
            <a:off x="7642433" y="2004481"/>
            <a:ext cx="566592" cy="47216"/>
          </a:xfrm>
          <a:prstGeom prst="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2" name="矩形 521"/>
          <p:cNvSpPr/>
          <p:nvPr/>
        </p:nvSpPr>
        <p:spPr>
          <a:xfrm rot="5400000">
            <a:off x="7642433" y="3005898"/>
            <a:ext cx="566592" cy="47216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3" name="矩形 522"/>
          <p:cNvSpPr/>
          <p:nvPr/>
        </p:nvSpPr>
        <p:spPr>
          <a:xfrm rot="5400000">
            <a:off x="7642433" y="4007316"/>
            <a:ext cx="566592" cy="47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4" name="矩形 523"/>
          <p:cNvSpPr/>
          <p:nvPr/>
        </p:nvSpPr>
        <p:spPr>
          <a:xfrm rot="5400000">
            <a:off x="7642433" y="5008733"/>
            <a:ext cx="566592" cy="47216"/>
          </a:xfrm>
          <a:prstGeom prst="rect">
            <a:avLst/>
          </a:prstGeom>
          <a:solidFill>
            <a:srgbClr val="90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5" name="TextBox 13"/>
          <p:cNvSpPr txBox="1"/>
          <p:nvPr/>
        </p:nvSpPr>
        <p:spPr>
          <a:xfrm>
            <a:off x="7960779" y="1733201"/>
            <a:ext cx="320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534" name="TextBox 13"/>
          <p:cNvSpPr txBox="1"/>
          <p:nvPr/>
        </p:nvSpPr>
        <p:spPr>
          <a:xfrm>
            <a:off x="7985405" y="2716456"/>
            <a:ext cx="320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535" name="TextBox 13"/>
          <p:cNvSpPr txBox="1"/>
          <p:nvPr/>
        </p:nvSpPr>
        <p:spPr>
          <a:xfrm>
            <a:off x="7985405" y="3726446"/>
            <a:ext cx="320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536" name="TextBox 13"/>
          <p:cNvSpPr txBox="1"/>
          <p:nvPr/>
        </p:nvSpPr>
        <p:spPr>
          <a:xfrm>
            <a:off x="7985405" y="4710137"/>
            <a:ext cx="320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541" name="矩形 540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文本框 541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3" name="矩形 542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4" name="图片 26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2" y="606628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16667" y="1285810"/>
            <a:ext cx="5970909" cy="3948407"/>
            <a:chOff x="3216667" y="1285810"/>
            <a:chExt cx="5970909" cy="3948407"/>
          </a:xfrm>
        </p:grpSpPr>
        <p:sp>
          <p:nvSpPr>
            <p:cNvPr id="9" name="Freeform 3"/>
            <p:cNvSpPr>
              <a:spLocks noEditPoints="1"/>
            </p:cNvSpPr>
            <p:nvPr/>
          </p:nvSpPr>
          <p:spPr bwMode="auto">
            <a:xfrm>
              <a:off x="7340884" y="2310562"/>
              <a:ext cx="1846692" cy="1841046"/>
            </a:xfrm>
            <a:custGeom>
              <a:avLst/>
              <a:gdLst>
                <a:gd name="T0" fmla="*/ 137 w 636"/>
                <a:gd name="T1" fmla="*/ 344 h 633"/>
                <a:gd name="T2" fmla="*/ 146 w 636"/>
                <a:gd name="T3" fmla="*/ 379 h 633"/>
                <a:gd name="T4" fmla="*/ 157 w 636"/>
                <a:gd name="T5" fmla="*/ 404 h 633"/>
                <a:gd name="T6" fmla="*/ 177 w 636"/>
                <a:gd name="T7" fmla="*/ 432 h 633"/>
                <a:gd name="T8" fmla="*/ 202 w 636"/>
                <a:gd name="T9" fmla="*/ 457 h 633"/>
                <a:gd name="T10" fmla="*/ 231 w 636"/>
                <a:gd name="T11" fmla="*/ 477 h 633"/>
                <a:gd name="T12" fmla="*/ 272 w 636"/>
                <a:gd name="T13" fmla="*/ 493 h 633"/>
                <a:gd name="T14" fmla="*/ 308 w 636"/>
                <a:gd name="T15" fmla="*/ 498 h 633"/>
                <a:gd name="T16" fmla="*/ 346 w 636"/>
                <a:gd name="T17" fmla="*/ 496 h 633"/>
                <a:gd name="T18" fmla="*/ 381 w 636"/>
                <a:gd name="T19" fmla="*/ 487 h 633"/>
                <a:gd name="T20" fmla="*/ 405 w 636"/>
                <a:gd name="T21" fmla="*/ 477 h 633"/>
                <a:gd name="T22" fmla="*/ 434 w 636"/>
                <a:gd name="T23" fmla="*/ 457 h 633"/>
                <a:gd name="T24" fmla="*/ 460 w 636"/>
                <a:gd name="T25" fmla="*/ 432 h 633"/>
                <a:gd name="T26" fmla="*/ 479 w 636"/>
                <a:gd name="T27" fmla="*/ 404 h 633"/>
                <a:gd name="T28" fmla="*/ 495 w 636"/>
                <a:gd name="T29" fmla="*/ 362 h 633"/>
                <a:gd name="T30" fmla="*/ 501 w 636"/>
                <a:gd name="T31" fmla="*/ 325 h 633"/>
                <a:gd name="T32" fmla="*/ 499 w 636"/>
                <a:gd name="T33" fmla="*/ 288 h 633"/>
                <a:gd name="T34" fmla="*/ 490 w 636"/>
                <a:gd name="T35" fmla="*/ 254 h 633"/>
                <a:gd name="T36" fmla="*/ 479 w 636"/>
                <a:gd name="T37" fmla="*/ 230 h 633"/>
                <a:gd name="T38" fmla="*/ 460 w 636"/>
                <a:gd name="T39" fmla="*/ 201 h 633"/>
                <a:gd name="T40" fmla="*/ 434 w 636"/>
                <a:gd name="T41" fmla="*/ 176 h 633"/>
                <a:gd name="T42" fmla="*/ 405 w 636"/>
                <a:gd name="T43" fmla="*/ 157 h 633"/>
                <a:gd name="T44" fmla="*/ 364 w 636"/>
                <a:gd name="T45" fmla="*/ 139 h 633"/>
                <a:gd name="T46" fmla="*/ 328 w 636"/>
                <a:gd name="T47" fmla="*/ 134 h 633"/>
                <a:gd name="T48" fmla="*/ 290 w 636"/>
                <a:gd name="T49" fmla="*/ 136 h 633"/>
                <a:gd name="T50" fmla="*/ 255 w 636"/>
                <a:gd name="T51" fmla="*/ 145 h 633"/>
                <a:gd name="T52" fmla="*/ 231 w 636"/>
                <a:gd name="T53" fmla="*/ 157 h 633"/>
                <a:gd name="T54" fmla="*/ 202 w 636"/>
                <a:gd name="T55" fmla="*/ 176 h 633"/>
                <a:gd name="T56" fmla="*/ 177 w 636"/>
                <a:gd name="T57" fmla="*/ 201 h 633"/>
                <a:gd name="T58" fmla="*/ 157 w 636"/>
                <a:gd name="T59" fmla="*/ 230 h 633"/>
                <a:gd name="T60" fmla="*/ 141 w 636"/>
                <a:gd name="T61" fmla="*/ 271 h 633"/>
                <a:gd name="T62" fmla="*/ 135 w 636"/>
                <a:gd name="T63" fmla="*/ 307 h 633"/>
                <a:gd name="T64" fmla="*/ 429 w 636"/>
                <a:gd name="T65" fmla="*/ 551 h 633"/>
                <a:gd name="T66" fmla="*/ 382 w 636"/>
                <a:gd name="T67" fmla="*/ 628 h 633"/>
                <a:gd name="T68" fmla="*/ 299 w 636"/>
                <a:gd name="T69" fmla="*/ 575 h 633"/>
                <a:gd name="T70" fmla="*/ 219 w 636"/>
                <a:gd name="T71" fmla="*/ 618 h 633"/>
                <a:gd name="T72" fmla="*/ 184 w 636"/>
                <a:gd name="T73" fmla="*/ 536 h 633"/>
                <a:gd name="T74" fmla="*/ 146 w 636"/>
                <a:gd name="T75" fmla="*/ 507 h 633"/>
                <a:gd name="T76" fmla="*/ 94 w 636"/>
                <a:gd name="T77" fmla="*/ 440 h 633"/>
                <a:gd name="T78" fmla="*/ 75 w 636"/>
                <a:gd name="T79" fmla="*/ 395 h 633"/>
                <a:gd name="T80" fmla="*/ 64 w 636"/>
                <a:gd name="T81" fmla="*/ 311 h 633"/>
                <a:gd name="T82" fmla="*/ 70 w 636"/>
                <a:gd name="T83" fmla="*/ 262 h 633"/>
                <a:gd name="T84" fmla="*/ 102 w 636"/>
                <a:gd name="T85" fmla="*/ 184 h 633"/>
                <a:gd name="T86" fmla="*/ 132 w 636"/>
                <a:gd name="T87" fmla="*/ 144 h 633"/>
                <a:gd name="T88" fmla="*/ 200 w 636"/>
                <a:gd name="T89" fmla="*/ 93 h 633"/>
                <a:gd name="T90" fmla="*/ 246 w 636"/>
                <a:gd name="T91" fmla="*/ 74 h 633"/>
                <a:gd name="T92" fmla="*/ 296 w 636"/>
                <a:gd name="T93" fmla="*/ 0 h 633"/>
                <a:gd name="T94" fmla="*/ 367 w 636"/>
                <a:gd name="T95" fmla="*/ 67 h 633"/>
                <a:gd name="T96" fmla="*/ 444 w 636"/>
                <a:gd name="T97" fmla="*/ 25 h 633"/>
                <a:gd name="T98" fmla="*/ 478 w 636"/>
                <a:gd name="T99" fmla="*/ 116 h 633"/>
                <a:gd name="T100" fmla="*/ 574 w 636"/>
                <a:gd name="T101" fmla="*/ 126 h 633"/>
                <a:gd name="T102" fmla="*/ 550 w 636"/>
                <a:gd name="T103" fmla="*/ 205 h 633"/>
                <a:gd name="T104" fmla="*/ 567 w 636"/>
                <a:gd name="T105" fmla="*/ 245 h 633"/>
                <a:gd name="T106" fmla="*/ 577 w 636"/>
                <a:gd name="T107" fmla="*/ 329 h 633"/>
                <a:gd name="T108" fmla="*/ 571 w 636"/>
                <a:gd name="T109" fmla="*/ 377 h 633"/>
                <a:gd name="T110" fmla="*/ 537 w 636"/>
                <a:gd name="T111" fmla="*/ 456 h 633"/>
                <a:gd name="T112" fmla="*/ 509 w 636"/>
                <a:gd name="T113" fmla="*/ 493 h 633"/>
                <a:gd name="T114" fmla="*/ 495 w 636"/>
                <a:gd name="T115" fmla="*/ 58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6" h="633">
                  <a:moveTo>
                    <a:pt x="135" y="316"/>
                  </a:moveTo>
                  <a:lnTo>
                    <a:pt x="135" y="325"/>
                  </a:lnTo>
                  <a:lnTo>
                    <a:pt x="136" y="335"/>
                  </a:lnTo>
                  <a:lnTo>
                    <a:pt x="137" y="344"/>
                  </a:lnTo>
                  <a:lnTo>
                    <a:pt x="139" y="354"/>
                  </a:lnTo>
                  <a:lnTo>
                    <a:pt x="141" y="362"/>
                  </a:lnTo>
                  <a:lnTo>
                    <a:pt x="143" y="371"/>
                  </a:lnTo>
                  <a:lnTo>
                    <a:pt x="146" y="379"/>
                  </a:lnTo>
                  <a:lnTo>
                    <a:pt x="149" y="388"/>
                  </a:lnTo>
                  <a:lnTo>
                    <a:pt x="151" y="392"/>
                  </a:lnTo>
                  <a:lnTo>
                    <a:pt x="153" y="396"/>
                  </a:lnTo>
                  <a:lnTo>
                    <a:pt x="157" y="404"/>
                  </a:lnTo>
                  <a:lnTo>
                    <a:pt x="161" y="411"/>
                  </a:lnTo>
                  <a:lnTo>
                    <a:pt x="166" y="419"/>
                  </a:lnTo>
                  <a:lnTo>
                    <a:pt x="171" y="426"/>
                  </a:lnTo>
                  <a:lnTo>
                    <a:pt x="177" y="432"/>
                  </a:lnTo>
                  <a:lnTo>
                    <a:pt x="182" y="439"/>
                  </a:lnTo>
                  <a:lnTo>
                    <a:pt x="189" y="445"/>
                  </a:lnTo>
                  <a:lnTo>
                    <a:pt x="196" y="451"/>
                  </a:lnTo>
                  <a:lnTo>
                    <a:pt x="202" y="457"/>
                  </a:lnTo>
                  <a:lnTo>
                    <a:pt x="209" y="462"/>
                  </a:lnTo>
                  <a:lnTo>
                    <a:pt x="216" y="468"/>
                  </a:lnTo>
                  <a:lnTo>
                    <a:pt x="223" y="472"/>
                  </a:lnTo>
                  <a:lnTo>
                    <a:pt x="231" y="477"/>
                  </a:lnTo>
                  <a:lnTo>
                    <a:pt x="247" y="484"/>
                  </a:lnTo>
                  <a:lnTo>
                    <a:pt x="255" y="487"/>
                  </a:lnTo>
                  <a:lnTo>
                    <a:pt x="264" y="490"/>
                  </a:lnTo>
                  <a:lnTo>
                    <a:pt x="272" y="493"/>
                  </a:lnTo>
                  <a:lnTo>
                    <a:pt x="281" y="495"/>
                  </a:lnTo>
                  <a:lnTo>
                    <a:pt x="290" y="496"/>
                  </a:lnTo>
                  <a:lnTo>
                    <a:pt x="299" y="498"/>
                  </a:lnTo>
                  <a:lnTo>
                    <a:pt x="308" y="498"/>
                  </a:lnTo>
                  <a:lnTo>
                    <a:pt x="319" y="499"/>
                  </a:lnTo>
                  <a:lnTo>
                    <a:pt x="328" y="498"/>
                  </a:lnTo>
                  <a:lnTo>
                    <a:pt x="337" y="498"/>
                  </a:lnTo>
                  <a:lnTo>
                    <a:pt x="346" y="496"/>
                  </a:lnTo>
                  <a:lnTo>
                    <a:pt x="355" y="495"/>
                  </a:lnTo>
                  <a:lnTo>
                    <a:pt x="364" y="493"/>
                  </a:lnTo>
                  <a:lnTo>
                    <a:pt x="372" y="490"/>
                  </a:lnTo>
                  <a:lnTo>
                    <a:pt x="381" y="487"/>
                  </a:lnTo>
                  <a:lnTo>
                    <a:pt x="389" y="484"/>
                  </a:lnTo>
                  <a:lnTo>
                    <a:pt x="393" y="482"/>
                  </a:lnTo>
                  <a:lnTo>
                    <a:pt x="397" y="481"/>
                  </a:lnTo>
                  <a:lnTo>
                    <a:pt x="405" y="477"/>
                  </a:lnTo>
                  <a:lnTo>
                    <a:pt x="413" y="472"/>
                  </a:lnTo>
                  <a:lnTo>
                    <a:pt x="420" y="468"/>
                  </a:lnTo>
                  <a:lnTo>
                    <a:pt x="427" y="462"/>
                  </a:lnTo>
                  <a:lnTo>
                    <a:pt x="434" y="457"/>
                  </a:lnTo>
                  <a:lnTo>
                    <a:pt x="442" y="451"/>
                  </a:lnTo>
                  <a:lnTo>
                    <a:pt x="448" y="445"/>
                  </a:lnTo>
                  <a:lnTo>
                    <a:pt x="454" y="439"/>
                  </a:lnTo>
                  <a:lnTo>
                    <a:pt x="460" y="432"/>
                  </a:lnTo>
                  <a:lnTo>
                    <a:pt x="465" y="426"/>
                  </a:lnTo>
                  <a:lnTo>
                    <a:pt x="470" y="419"/>
                  </a:lnTo>
                  <a:lnTo>
                    <a:pt x="475" y="411"/>
                  </a:lnTo>
                  <a:lnTo>
                    <a:pt x="479" y="404"/>
                  </a:lnTo>
                  <a:lnTo>
                    <a:pt x="487" y="388"/>
                  </a:lnTo>
                  <a:lnTo>
                    <a:pt x="490" y="379"/>
                  </a:lnTo>
                  <a:lnTo>
                    <a:pt x="493" y="371"/>
                  </a:lnTo>
                  <a:lnTo>
                    <a:pt x="495" y="362"/>
                  </a:lnTo>
                  <a:lnTo>
                    <a:pt x="497" y="354"/>
                  </a:lnTo>
                  <a:lnTo>
                    <a:pt x="499" y="344"/>
                  </a:lnTo>
                  <a:lnTo>
                    <a:pt x="500" y="335"/>
                  </a:lnTo>
                  <a:lnTo>
                    <a:pt x="501" y="325"/>
                  </a:lnTo>
                  <a:lnTo>
                    <a:pt x="501" y="316"/>
                  </a:lnTo>
                  <a:lnTo>
                    <a:pt x="501" y="307"/>
                  </a:lnTo>
                  <a:lnTo>
                    <a:pt x="500" y="298"/>
                  </a:lnTo>
                  <a:lnTo>
                    <a:pt x="499" y="288"/>
                  </a:lnTo>
                  <a:lnTo>
                    <a:pt x="497" y="279"/>
                  </a:lnTo>
                  <a:lnTo>
                    <a:pt x="495" y="271"/>
                  </a:lnTo>
                  <a:lnTo>
                    <a:pt x="493" y="262"/>
                  </a:lnTo>
                  <a:lnTo>
                    <a:pt x="490" y="254"/>
                  </a:lnTo>
                  <a:lnTo>
                    <a:pt x="487" y="245"/>
                  </a:lnTo>
                  <a:lnTo>
                    <a:pt x="485" y="241"/>
                  </a:lnTo>
                  <a:lnTo>
                    <a:pt x="483" y="237"/>
                  </a:lnTo>
                  <a:lnTo>
                    <a:pt x="479" y="230"/>
                  </a:lnTo>
                  <a:lnTo>
                    <a:pt x="475" y="222"/>
                  </a:lnTo>
                  <a:lnTo>
                    <a:pt x="470" y="215"/>
                  </a:lnTo>
                  <a:lnTo>
                    <a:pt x="465" y="207"/>
                  </a:lnTo>
                  <a:lnTo>
                    <a:pt x="460" y="201"/>
                  </a:lnTo>
                  <a:lnTo>
                    <a:pt x="454" y="194"/>
                  </a:lnTo>
                  <a:lnTo>
                    <a:pt x="448" y="188"/>
                  </a:lnTo>
                  <a:lnTo>
                    <a:pt x="442" y="182"/>
                  </a:lnTo>
                  <a:lnTo>
                    <a:pt x="434" y="176"/>
                  </a:lnTo>
                  <a:lnTo>
                    <a:pt x="427" y="171"/>
                  </a:lnTo>
                  <a:lnTo>
                    <a:pt x="420" y="166"/>
                  </a:lnTo>
                  <a:lnTo>
                    <a:pt x="413" y="161"/>
                  </a:lnTo>
                  <a:lnTo>
                    <a:pt x="405" y="157"/>
                  </a:lnTo>
                  <a:lnTo>
                    <a:pt x="389" y="148"/>
                  </a:lnTo>
                  <a:lnTo>
                    <a:pt x="381" y="145"/>
                  </a:lnTo>
                  <a:lnTo>
                    <a:pt x="372" y="142"/>
                  </a:lnTo>
                  <a:lnTo>
                    <a:pt x="364" y="139"/>
                  </a:lnTo>
                  <a:lnTo>
                    <a:pt x="355" y="137"/>
                  </a:lnTo>
                  <a:lnTo>
                    <a:pt x="346" y="136"/>
                  </a:lnTo>
                  <a:lnTo>
                    <a:pt x="337" y="135"/>
                  </a:lnTo>
                  <a:lnTo>
                    <a:pt x="328" y="134"/>
                  </a:lnTo>
                  <a:lnTo>
                    <a:pt x="319" y="134"/>
                  </a:lnTo>
                  <a:lnTo>
                    <a:pt x="308" y="134"/>
                  </a:lnTo>
                  <a:lnTo>
                    <a:pt x="299" y="135"/>
                  </a:lnTo>
                  <a:lnTo>
                    <a:pt x="290" y="136"/>
                  </a:lnTo>
                  <a:lnTo>
                    <a:pt x="281" y="137"/>
                  </a:lnTo>
                  <a:lnTo>
                    <a:pt x="272" y="139"/>
                  </a:lnTo>
                  <a:lnTo>
                    <a:pt x="264" y="142"/>
                  </a:lnTo>
                  <a:lnTo>
                    <a:pt x="255" y="145"/>
                  </a:lnTo>
                  <a:lnTo>
                    <a:pt x="247" y="148"/>
                  </a:lnTo>
                  <a:lnTo>
                    <a:pt x="243" y="150"/>
                  </a:lnTo>
                  <a:lnTo>
                    <a:pt x="239" y="153"/>
                  </a:lnTo>
                  <a:lnTo>
                    <a:pt x="231" y="157"/>
                  </a:lnTo>
                  <a:lnTo>
                    <a:pt x="223" y="161"/>
                  </a:lnTo>
                  <a:lnTo>
                    <a:pt x="216" y="166"/>
                  </a:lnTo>
                  <a:lnTo>
                    <a:pt x="209" y="171"/>
                  </a:lnTo>
                  <a:lnTo>
                    <a:pt x="202" y="176"/>
                  </a:lnTo>
                  <a:lnTo>
                    <a:pt x="196" y="182"/>
                  </a:lnTo>
                  <a:lnTo>
                    <a:pt x="189" y="188"/>
                  </a:lnTo>
                  <a:lnTo>
                    <a:pt x="182" y="194"/>
                  </a:lnTo>
                  <a:lnTo>
                    <a:pt x="177" y="201"/>
                  </a:lnTo>
                  <a:lnTo>
                    <a:pt x="171" y="207"/>
                  </a:lnTo>
                  <a:lnTo>
                    <a:pt x="166" y="215"/>
                  </a:lnTo>
                  <a:lnTo>
                    <a:pt x="161" y="222"/>
                  </a:lnTo>
                  <a:lnTo>
                    <a:pt x="157" y="230"/>
                  </a:lnTo>
                  <a:lnTo>
                    <a:pt x="149" y="245"/>
                  </a:lnTo>
                  <a:lnTo>
                    <a:pt x="146" y="254"/>
                  </a:lnTo>
                  <a:lnTo>
                    <a:pt x="143" y="262"/>
                  </a:lnTo>
                  <a:lnTo>
                    <a:pt x="141" y="271"/>
                  </a:lnTo>
                  <a:lnTo>
                    <a:pt x="139" y="279"/>
                  </a:lnTo>
                  <a:lnTo>
                    <a:pt x="137" y="288"/>
                  </a:lnTo>
                  <a:lnTo>
                    <a:pt x="136" y="298"/>
                  </a:lnTo>
                  <a:lnTo>
                    <a:pt x="135" y="307"/>
                  </a:lnTo>
                  <a:lnTo>
                    <a:pt x="135" y="316"/>
                  </a:lnTo>
                  <a:close/>
                  <a:moveTo>
                    <a:pt x="495" y="581"/>
                  </a:moveTo>
                  <a:lnTo>
                    <a:pt x="441" y="545"/>
                  </a:lnTo>
                  <a:lnTo>
                    <a:pt x="429" y="551"/>
                  </a:lnTo>
                  <a:lnTo>
                    <a:pt x="419" y="556"/>
                  </a:lnTo>
                  <a:lnTo>
                    <a:pt x="408" y="560"/>
                  </a:lnTo>
                  <a:lnTo>
                    <a:pt x="396" y="564"/>
                  </a:lnTo>
                  <a:lnTo>
                    <a:pt x="382" y="628"/>
                  </a:lnTo>
                  <a:lnTo>
                    <a:pt x="362" y="631"/>
                  </a:lnTo>
                  <a:lnTo>
                    <a:pt x="342" y="633"/>
                  </a:lnTo>
                  <a:lnTo>
                    <a:pt x="311" y="575"/>
                  </a:lnTo>
                  <a:lnTo>
                    <a:pt x="299" y="575"/>
                  </a:lnTo>
                  <a:lnTo>
                    <a:pt x="287" y="573"/>
                  </a:lnTo>
                  <a:lnTo>
                    <a:pt x="275" y="572"/>
                  </a:lnTo>
                  <a:lnTo>
                    <a:pt x="263" y="569"/>
                  </a:lnTo>
                  <a:lnTo>
                    <a:pt x="219" y="618"/>
                  </a:lnTo>
                  <a:lnTo>
                    <a:pt x="209" y="615"/>
                  </a:lnTo>
                  <a:lnTo>
                    <a:pt x="200" y="612"/>
                  </a:lnTo>
                  <a:lnTo>
                    <a:pt x="181" y="604"/>
                  </a:lnTo>
                  <a:lnTo>
                    <a:pt x="184" y="536"/>
                  </a:lnTo>
                  <a:lnTo>
                    <a:pt x="174" y="530"/>
                  </a:lnTo>
                  <a:lnTo>
                    <a:pt x="164" y="522"/>
                  </a:lnTo>
                  <a:lnTo>
                    <a:pt x="155" y="515"/>
                  </a:lnTo>
                  <a:lnTo>
                    <a:pt x="146" y="507"/>
                  </a:lnTo>
                  <a:lnTo>
                    <a:pt x="80" y="527"/>
                  </a:lnTo>
                  <a:lnTo>
                    <a:pt x="68" y="513"/>
                  </a:lnTo>
                  <a:lnTo>
                    <a:pt x="56" y="498"/>
                  </a:lnTo>
                  <a:lnTo>
                    <a:pt x="94" y="440"/>
                  </a:lnTo>
                  <a:lnTo>
                    <a:pt x="89" y="429"/>
                  </a:lnTo>
                  <a:lnTo>
                    <a:pt x="84" y="418"/>
                  </a:lnTo>
                  <a:lnTo>
                    <a:pt x="79" y="407"/>
                  </a:lnTo>
                  <a:lnTo>
                    <a:pt x="75" y="395"/>
                  </a:lnTo>
                  <a:lnTo>
                    <a:pt x="5" y="380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64" y="311"/>
                  </a:lnTo>
                  <a:lnTo>
                    <a:pt x="65" y="298"/>
                  </a:lnTo>
                  <a:lnTo>
                    <a:pt x="66" y="286"/>
                  </a:lnTo>
                  <a:lnTo>
                    <a:pt x="68" y="274"/>
                  </a:lnTo>
                  <a:lnTo>
                    <a:pt x="70" y="262"/>
                  </a:lnTo>
                  <a:lnTo>
                    <a:pt x="16" y="213"/>
                  </a:lnTo>
                  <a:lnTo>
                    <a:pt x="23" y="197"/>
                  </a:lnTo>
                  <a:lnTo>
                    <a:pt x="30" y="181"/>
                  </a:lnTo>
                  <a:lnTo>
                    <a:pt x="102" y="184"/>
                  </a:lnTo>
                  <a:lnTo>
                    <a:pt x="109" y="174"/>
                  </a:lnTo>
                  <a:lnTo>
                    <a:pt x="116" y="164"/>
                  </a:lnTo>
                  <a:lnTo>
                    <a:pt x="124" y="154"/>
                  </a:lnTo>
                  <a:lnTo>
                    <a:pt x="132" y="144"/>
                  </a:lnTo>
                  <a:lnTo>
                    <a:pt x="111" y="75"/>
                  </a:lnTo>
                  <a:lnTo>
                    <a:pt x="124" y="64"/>
                  </a:lnTo>
                  <a:lnTo>
                    <a:pt x="138" y="54"/>
                  </a:lnTo>
                  <a:lnTo>
                    <a:pt x="200" y="93"/>
                  </a:lnTo>
                  <a:lnTo>
                    <a:pt x="211" y="87"/>
                  </a:lnTo>
                  <a:lnTo>
                    <a:pt x="222" y="82"/>
                  </a:lnTo>
                  <a:lnTo>
                    <a:pt x="234" y="78"/>
                  </a:lnTo>
                  <a:lnTo>
                    <a:pt x="246" y="74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6" y="0"/>
                  </a:lnTo>
                  <a:lnTo>
                    <a:pt x="330" y="63"/>
                  </a:lnTo>
                  <a:lnTo>
                    <a:pt x="343" y="64"/>
                  </a:lnTo>
                  <a:lnTo>
                    <a:pt x="355" y="65"/>
                  </a:lnTo>
                  <a:lnTo>
                    <a:pt x="367" y="67"/>
                  </a:lnTo>
                  <a:lnTo>
                    <a:pt x="379" y="69"/>
                  </a:lnTo>
                  <a:lnTo>
                    <a:pt x="426" y="18"/>
                  </a:lnTo>
                  <a:lnTo>
                    <a:pt x="435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2"/>
                  </a:lnTo>
                  <a:lnTo>
                    <a:pt x="468" y="109"/>
                  </a:lnTo>
                  <a:lnTo>
                    <a:pt x="478" y="116"/>
                  </a:lnTo>
                  <a:lnTo>
                    <a:pt x="487" y="124"/>
                  </a:lnTo>
                  <a:lnTo>
                    <a:pt x="496" y="132"/>
                  </a:lnTo>
                  <a:lnTo>
                    <a:pt x="561" y="111"/>
                  </a:lnTo>
                  <a:lnTo>
                    <a:pt x="574" y="126"/>
                  </a:lnTo>
                  <a:lnTo>
                    <a:pt x="579" y="134"/>
                  </a:lnTo>
                  <a:lnTo>
                    <a:pt x="585" y="142"/>
                  </a:lnTo>
                  <a:lnTo>
                    <a:pt x="547" y="200"/>
                  </a:lnTo>
                  <a:lnTo>
                    <a:pt x="550" y="205"/>
                  </a:lnTo>
                  <a:lnTo>
                    <a:pt x="553" y="211"/>
                  </a:lnTo>
                  <a:lnTo>
                    <a:pt x="558" y="222"/>
                  </a:lnTo>
                  <a:lnTo>
                    <a:pt x="562" y="233"/>
                  </a:lnTo>
                  <a:lnTo>
                    <a:pt x="567" y="245"/>
                  </a:lnTo>
                  <a:lnTo>
                    <a:pt x="631" y="259"/>
                  </a:lnTo>
                  <a:lnTo>
                    <a:pt x="634" y="278"/>
                  </a:lnTo>
                  <a:lnTo>
                    <a:pt x="636" y="298"/>
                  </a:lnTo>
                  <a:lnTo>
                    <a:pt x="577" y="329"/>
                  </a:lnTo>
                  <a:lnTo>
                    <a:pt x="577" y="341"/>
                  </a:lnTo>
                  <a:lnTo>
                    <a:pt x="575" y="354"/>
                  </a:lnTo>
                  <a:lnTo>
                    <a:pt x="574" y="365"/>
                  </a:lnTo>
                  <a:lnTo>
                    <a:pt x="571" y="377"/>
                  </a:lnTo>
                  <a:lnTo>
                    <a:pt x="619" y="421"/>
                  </a:lnTo>
                  <a:lnTo>
                    <a:pt x="612" y="440"/>
                  </a:lnTo>
                  <a:lnTo>
                    <a:pt x="603" y="458"/>
                  </a:lnTo>
                  <a:lnTo>
                    <a:pt x="537" y="456"/>
                  </a:lnTo>
                  <a:lnTo>
                    <a:pt x="531" y="465"/>
                  </a:lnTo>
                  <a:lnTo>
                    <a:pt x="524" y="475"/>
                  </a:lnTo>
                  <a:lnTo>
                    <a:pt x="516" y="484"/>
                  </a:lnTo>
                  <a:lnTo>
                    <a:pt x="509" y="493"/>
                  </a:lnTo>
                  <a:lnTo>
                    <a:pt x="528" y="555"/>
                  </a:lnTo>
                  <a:lnTo>
                    <a:pt x="512" y="569"/>
                  </a:lnTo>
                  <a:lnTo>
                    <a:pt x="504" y="575"/>
                  </a:lnTo>
                  <a:lnTo>
                    <a:pt x="495" y="581"/>
                  </a:lnTo>
                  <a:close/>
                </a:path>
              </a:pathLst>
            </a:custGeom>
            <a:solidFill>
              <a:srgbClr val="FF8F8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  <p:sp>
          <p:nvSpPr>
            <p:cNvPr id="10" name="Freeform 4"/>
            <p:cNvSpPr>
              <a:spLocks noEditPoints="1"/>
            </p:cNvSpPr>
            <p:nvPr/>
          </p:nvSpPr>
          <p:spPr bwMode="auto">
            <a:xfrm>
              <a:off x="4644817" y="2351231"/>
              <a:ext cx="2866044" cy="2882986"/>
            </a:xfrm>
            <a:custGeom>
              <a:avLst/>
              <a:gdLst>
                <a:gd name="T0" fmla="*/ 191 w 1052"/>
                <a:gd name="T1" fmla="*/ 580 h 1057"/>
                <a:gd name="T2" fmla="*/ 208 w 1052"/>
                <a:gd name="T3" fmla="*/ 646 h 1057"/>
                <a:gd name="T4" fmla="*/ 228 w 1052"/>
                <a:gd name="T5" fmla="*/ 690 h 1057"/>
                <a:gd name="T6" fmla="*/ 274 w 1052"/>
                <a:gd name="T7" fmla="*/ 757 h 1057"/>
                <a:gd name="T8" fmla="*/ 323 w 1052"/>
                <a:gd name="T9" fmla="*/ 800 h 1057"/>
                <a:gd name="T10" fmla="*/ 393 w 1052"/>
                <a:gd name="T11" fmla="*/ 841 h 1057"/>
                <a:gd name="T12" fmla="*/ 440 w 1052"/>
                <a:gd name="T13" fmla="*/ 857 h 1057"/>
                <a:gd name="T14" fmla="*/ 508 w 1052"/>
                <a:gd name="T15" fmla="*/ 867 h 1057"/>
                <a:gd name="T16" fmla="*/ 576 w 1052"/>
                <a:gd name="T17" fmla="*/ 864 h 1057"/>
                <a:gd name="T18" fmla="*/ 641 w 1052"/>
                <a:gd name="T19" fmla="*/ 847 h 1057"/>
                <a:gd name="T20" fmla="*/ 686 w 1052"/>
                <a:gd name="T21" fmla="*/ 827 h 1057"/>
                <a:gd name="T22" fmla="*/ 753 w 1052"/>
                <a:gd name="T23" fmla="*/ 780 h 1057"/>
                <a:gd name="T24" fmla="*/ 796 w 1052"/>
                <a:gd name="T25" fmla="*/ 732 h 1057"/>
                <a:gd name="T26" fmla="*/ 836 w 1052"/>
                <a:gd name="T27" fmla="*/ 661 h 1057"/>
                <a:gd name="T28" fmla="*/ 852 w 1052"/>
                <a:gd name="T29" fmla="*/ 613 h 1057"/>
                <a:gd name="T30" fmla="*/ 862 w 1052"/>
                <a:gd name="T31" fmla="*/ 545 h 1057"/>
                <a:gd name="T32" fmla="*/ 859 w 1052"/>
                <a:gd name="T33" fmla="*/ 477 h 1057"/>
                <a:gd name="T34" fmla="*/ 842 w 1052"/>
                <a:gd name="T35" fmla="*/ 412 h 1057"/>
                <a:gd name="T36" fmla="*/ 822 w 1052"/>
                <a:gd name="T37" fmla="*/ 366 h 1057"/>
                <a:gd name="T38" fmla="*/ 776 w 1052"/>
                <a:gd name="T39" fmla="*/ 300 h 1057"/>
                <a:gd name="T40" fmla="*/ 727 w 1052"/>
                <a:gd name="T41" fmla="*/ 256 h 1057"/>
                <a:gd name="T42" fmla="*/ 657 w 1052"/>
                <a:gd name="T43" fmla="*/ 216 h 1057"/>
                <a:gd name="T44" fmla="*/ 610 w 1052"/>
                <a:gd name="T45" fmla="*/ 199 h 1057"/>
                <a:gd name="T46" fmla="*/ 542 w 1052"/>
                <a:gd name="T47" fmla="*/ 189 h 1057"/>
                <a:gd name="T48" fmla="*/ 474 w 1052"/>
                <a:gd name="T49" fmla="*/ 192 h 1057"/>
                <a:gd name="T50" fmla="*/ 409 w 1052"/>
                <a:gd name="T51" fmla="*/ 209 h 1057"/>
                <a:gd name="T52" fmla="*/ 364 w 1052"/>
                <a:gd name="T53" fmla="*/ 230 h 1057"/>
                <a:gd name="T54" fmla="*/ 298 w 1052"/>
                <a:gd name="T55" fmla="*/ 276 h 1057"/>
                <a:gd name="T56" fmla="*/ 254 w 1052"/>
                <a:gd name="T57" fmla="*/ 325 h 1057"/>
                <a:gd name="T58" fmla="*/ 214 w 1052"/>
                <a:gd name="T59" fmla="*/ 396 h 1057"/>
                <a:gd name="T60" fmla="*/ 198 w 1052"/>
                <a:gd name="T61" fmla="*/ 443 h 1057"/>
                <a:gd name="T62" fmla="*/ 188 w 1052"/>
                <a:gd name="T63" fmla="*/ 511 h 1057"/>
                <a:gd name="T64" fmla="*/ 780 w 1052"/>
                <a:gd name="T65" fmla="*/ 923 h 1057"/>
                <a:gd name="T66" fmla="*/ 670 w 1052"/>
                <a:gd name="T67" fmla="*/ 975 h 1057"/>
                <a:gd name="T68" fmla="*/ 550 w 1052"/>
                <a:gd name="T69" fmla="*/ 998 h 1057"/>
                <a:gd name="T70" fmla="*/ 425 w 1052"/>
                <a:gd name="T71" fmla="*/ 1051 h 1057"/>
                <a:gd name="T72" fmla="*/ 300 w 1052"/>
                <a:gd name="T73" fmla="*/ 1011 h 1057"/>
                <a:gd name="T74" fmla="*/ 240 w 1052"/>
                <a:gd name="T75" fmla="*/ 902 h 1057"/>
                <a:gd name="T76" fmla="*/ 162 w 1052"/>
                <a:gd name="T77" fmla="*/ 825 h 1057"/>
                <a:gd name="T78" fmla="*/ 45 w 1052"/>
                <a:gd name="T79" fmla="*/ 755 h 1057"/>
                <a:gd name="T80" fmla="*/ 5 w 1052"/>
                <a:gd name="T81" fmla="*/ 628 h 1057"/>
                <a:gd name="T82" fmla="*/ 0 w 1052"/>
                <a:gd name="T83" fmla="*/ 461 h 1057"/>
                <a:gd name="T84" fmla="*/ 84 w 1052"/>
                <a:gd name="T85" fmla="*/ 371 h 1057"/>
                <a:gd name="T86" fmla="*/ 132 w 1052"/>
                <a:gd name="T87" fmla="*/ 272 h 1057"/>
                <a:gd name="T88" fmla="*/ 151 w 1052"/>
                <a:gd name="T89" fmla="*/ 152 h 1057"/>
                <a:gd name="T90" fmla="*/ 269 w 1052"/>
                <a:gd name="T91" fmla="*/ 62 h 1057"/>
                <a:gd name="T92" fmla="*/ 392 w 1052"/>
                <a:gd name="T93" fmla="*/ 77 h 1057"/>
                <a:gd name="T94" fmla="*/ 525 w 1052"/>
                <a:gd name="T95" fmla="*/ 58 h 1057"/>
                <a:gd name="T96" fmla="*/ 646 w 1052"/>
                <a:gd name="T97" fmla="*/ 74 h 1057"/>
                <a:gd name="T98" fmla="*/ 766 w 1052"/>
                <a:gd name="T99" fmla="*/ 54 h 1057"/>
                <a:gd name="T100" fmla="*/ 820 w 1052"/>
                <a:gd name="T101" fmla="*/ 163 h 1057"/>
                <a:gd name="T102" fmla="*/ 904 w 1052"/>
                <a:gd name="T103" fmla="*/ 252 h 1057"/>
                <a:gd name="T104" fmla="*/ 962 w 1052"/>
                <a:gd name="T105" fmla="*/ 359 h 1057"/>
                <a:gd name="T106" fmla="*/ 1052 w 1052"/>
                <a:gd name="T107" fmla="*/ 461 h 1057"/>
                <a:gd name="T108" fmla="*/ 1049 w 1052"/>
                <a:gd name="T109" fmla="*/ 611 h 1057"/>
                <a:gd name="T110" fmla="*/ 962 w 1052"/>
                <a:gd name="T111" fmla="*/ 697 h 1057"/>
                <a:gd name="T112" fmla="*/ 904 w 1052"/>
                <a:gd name="T113" fmla="*/ 804 h 1057"/>
                <a:gd name="T114" fmla="*/ 887 w 1052"/>
                <a:gd name="T115" fmla="*/ 917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2" h="1057">
                  <a:moveTo>
                    <a:pt x="187" y="528"/>
                  </a:moveTo>
                  <a:lnTo>
                    <a:pt x="188" y="545"/>
                  </a:lnTo>
                  <a:lnTo>
                    <a:pt x="189" y="563"/>
                  </a:lnTo>
                  <a:lnTo>
                    <a:pt x="190" y="572"/>
                  </a:lnTo>
                  <a:lnTo>
                    <a:pt x="191" y="580"/>
                  </a:lnTo>
                  <a:lnTo>
                    <a:pt x="194" y="597"/>
                  </a:lnTo>
                  <a:lnTo>
                    <a:pt x="196" y="605"/>
                  </a:lnTo>
                  <a:lnTo>
                    <a:pt x="198" y="613"/>
                  </a:lnTo>
                  <a:lnTo>
                    <a:pt x="202" y="629"/>
                  </a:lnTo>
                  <a:lnTo>
                    <a:pt x="208" y="646"/>
                  </a:lnTo>
                  <a:lnTo>
                    <a:pt x="214" y="661"/>
                  </a:lnTo>
                  <a:lnTo>
                    <a:pt x="217" y="668"/>
                  </a:lnTo>
                  <a:lnTo>
                    <a:pt x="220" y="676"/>
                  </a:lnTo>
                  <a:lnTo>
                    <a:pt x="224" y="683"/>
                  </a:lnTo>
                  <a:lnTo>
                    <a:pt x="228" y="690"/>
                  </a:lnTo>
                  <a:lnTo>
                    <a:pt x="236" y="704"/>
                  </a:lnTo>
                  <a:lnTo>
                    <a:pt x="245" y="718"/>
                  </a:lnTo>
                  <a:lnTo>
                    <a:pt x="254" y="732"/>
                  </a:lnTo>
                  <a:lnTo>
                    <a:pt x="264" y="745"/>
                  </a:lnTo>
                  <a:lnTo>
                    <a:pt x="274" y="757"/>
                  </a:lnTo>
                  <a:lnTo>
                    <a:pt x="286" y="768"/>
                  </a:lnTo>
                  <a:lnTo>
                    <a:pt x="298" y="780"/>
                  </a:lnTo>
                  <a:lnTo>
                    <a:pt x="304" y="785"/>
                  </a:lnTo>
                  <a:lnTo>
                    <a:pt x="310" y="790"/>
                  </a:lnTo>
                  <a:lnTo>
                    <a:pt x="323" y="800"/>
                  </a:lnTo>
                  <a:lnTo>
                    <a:pt x="336" y="809"/>
                  </a:lnTo>
                  <a:lnTo>
                    <a:pt x="350" y="819"/>
                  </a:lnTo>
                  <a:lnTo>
                    <a:pt x="364" y="827"/>
                  </a:lnTo>
                  <a:lnTo>
                    <a:pt x="378" y="835"/>
                  </a:lnTo>
                  <a:lnTo>
                    <a:pt x="393" y="841"/>
                  </a:lnTo>
                  <a:lnTo>
                    <a:pt x="401" y="845"/>
                  </a:lnTo>
                  <a:lnTo>
                    <a:pt x="409" y="847"/>
                  </a:lnTo>
                  <a:lnTo>
                    <a:pt x="424" y="853"/>
                  </a:lnTo>
                  <a:lnTo>
                    <a:pt x="432" y="855"/>
                  </a:lnTo>
                  <a:lnTo>
                    <a:pt x="440" y="857"/>
                  </a:lnTo>
                  <a:lnTo>
                    <a:pt x="449" y="859"/>
                  </a:lnTo>
                  <a:lnTo>
                    <a:pt x="457" y="861"/>
                  </a:lnTo>
                  <a:lnTo>
                    <a:pt x="474" y="864"/>
                  </a:lnTo>
                  <a:lnTo>
                    <a:pt x="491" y="866"/>
                  </a:lnTo>
                  <a:lnTo>
                    <a:pt x="508" y="867"/>
                  </a:lnTo>
                  <a:lnTo>
                    <a:pt x="525" y="868"/>
                  </a:lnTo>
                  <a:lnTo>
                    <a:pt x="542" y="867"/>
                  </a:lnTo>
                  <a:lnTo>
                    <a:pt x="559" y="866"/>
                  </a:lnTo>
                  <a:lnTo>
                    <a:pt x="568" y="865"/>
                  </a:lnTo>
                  <a:lnTo>
                    <a:pt x="576" y="864"/>
                  </a:lnTo>
                  <a:lnTo>
                    <a:pt x="593" y="861"/>
                  </a:lnTo>
                  <a:lnTo>
                    <a:pt x="602" y="859"/>
                  </a:lnTo>
                  <a:lnTo>
                    <a:pt x="610" y="857"/>
                  </a:lnTo>
                  <a:lnTo>
                    <a:pt x="626" y="853"/>
                  </a:lnTo>
                  <a:lnTo>
                    <a:pt x="641" y="847"/>
                  </a:lnTo>
                  <a:lnTo>
                    <a:pt x="657" y="841"/>
                  </a:lnTo>
                  <a:lnTo>
                    <a:pt x="664" y="838"/>
                  </a:lnTo>
                  <a:lnTo>
                    <a:pt x="672" y="835"/>
                  </a:lnTo>
                  <a:lnTo>
                    <a:pt x="679" y="831"/>
                  </a:lnTo>
                  <a:lnTo>
                    <a:pt x="686" y="827"/>
                  </a:lnTo>
                  <a:lnTo>
                    <a:pt x="700" y="819"/>
                  </a:lnTo>
                  <a:lnTo>
                    <a:pt x="714" y="809"/>
                  </a:lnTo>
                  <a:lnTo>
                    <a:pt x="727" y="800"/>
                  </a:lnTo>
                  <a:lnTo>
                    <a:pt x="740" y="790"/>
                  </a:lnTo>
                  <a:lnTo>
                    <a:pt x="753" y="780"/>
                  </a:lnTo>
                  <a:lnTo>
                    <a:pt x="764" y="768"/>
                  </a:lnTo>
                  <a:lnTo>
                    <a:pt x="776" y="757"/>
                  </a:lnTo>
                  <a:lnTo>
                    <a:pt x="781" y="751"/>
                  </a:lnTo>
                  <a:lnTo>
                    <a:pt x="786" y="745"/>
                  </a:lnTo>
                  <a:lnTo>
                    <a:pt x="796" y="732"/>
                  </a:lnTo>
                  <a:lnTo>
                    <a:pt x="805" y="718"/>
                  </a:lnTo>
                  <a:lnTo>
                    <a:pt x="814" y="704"/>
                  </a:lnTo>
                  <a:lnTo>
                    <a:pt x="822" y="690"/>
                  </a:lnTo>
                  <a:lnTo>
                    <a:pt x="830" y="676"/>
                  </a:lnTo>
                  <a:lnTo>
                    <a:pt x="836" y="661"/>
                  </a:lnTo>
                  <a:lnTo>
                    <a:pt x="840" y="653"/>
                  </a:lnTo>
                  <a:lnTo>
                    <a:pt x="842" y="646"/>
                  </a:lnTo>
                  <a:lnTo>
                    <a:pt x="848" y="629"/>
                  </a:lnTo>
                  <a:lnTo>
                    <a:pt x="850" y="621"/>
                  </a:lnTo>
                  <a:lnTo>
                    <a:pt x="852" y="613"/>
                  </a:lnTo>
                  <a:lnTo>
                    <a:pt x="854" y="605"/>
                  </a:lnTo>
                  <a:lnTo>
                    <a:pt x="856" y="597"/>
                  </a:lnTo>
                  <a:lnTo>
                    <a:pt x="859" y="580"/>
                  </a:lnTo>
                  <a:lnTo>
                    <a:pt x="861" y="563"/>
                  </a:lnTo>
                  <a:lnTo>
                    <a:pt x="862" y="545"/>
                  </a:lnTo>
                  <a:lnTo>
                    <a:pt x="863" y="528"/>
                  </a:lnTo>
                  <a:lnTo>
                    <a:pt x="862" y="511"/>
                  </a:lnTo>
                  <a:lnTo>
                    <a:pt x="861" y="494"/>
                  </a:lnTo>
                  <a:lnTo>
                    <a:pt x="860" y="485"/>
                  </a:lnTo>
                  <a:lnTo>
                    <a:pt x="859" y="477"/>
                  </a:lnTo>
                  <a:lnTo>
                    <a:pt x="856" y="459"/>
                  </a:lnTo>
                  <a:lnTo>
                    <a:pt x="854" y="451"/>
                  </a:lnTo>
                  <a:lnTo>
                    <a:pt x="852" y="443"/>
                  </a:lnTo>
                  <a:lnTo>
                    <a:pt x="848" y="427"/>
                  </a:lnTo>
                  <a:lnTo>
                    <a:pt x="842" y="412"/>
                  </a:lnTo>
                  <a:lnTo>
                    <a:pt x="836" y="396"/>
                  </a:lnTo>
                  <a:lnTo>
                    <a:pt x="833" y="389"/>
                  </a:lnTo>
                  <a:lnTo>
                    <a:pt x="830" y="380"/>
                  </a:lnTo>
                  <a:lnTo>
                    <a:pt x="826" y="373"/>
                  </a:lnTo>
                  <a:lnTo>
                    <a:pt x="822" y="366"/>
                  </a:lnTo>
                  <a:lnTo>
                    <a:pt x="814" y="352"/>
                  </a:lnTo>
                  <a:lnTo>
                    <a:pt x="805" y="338"/>
                  </a:lnTo>
                  <a:lnTo>
                    <a:pt x="796" y="325"/>
                  </a:lnTo>
                  <a:lnTo>
                    <a:pt x="786" y="312"/>
                  </a:lnTo>
                  <a:lnTo>
                    <a:pt x="776" y="300"/>
                  </a:lnTo>
                  <a:lnTo>
                    <a:pt x="764" y="288"/>
                  </a:lnTo>
                  <a:lnTo>
                    <a:pt x="753" y="276"/>
                  </a:lnTo>
                  <a:lnTo>
                    <a:pt x="747" y="271"/>
                  </a:lnTo>
                  <a:lnTo>
                    <a:pt x="740" y="266"/>
                  </a:lnTo>
                  <a:lnTo>
                    <a:pt x="727" y="256"/>
                  </a:lnTo>
                  <a:lnTo>
                    <a:pt x="714" y="247"/>
                  </a:lnTo>
                  <a:lnTo>
                    <a:pt x="700" y="238"/>
                  </a:lnTo>
                  <a:lnTo>
                    <a:pt x="686" y="230"/>
                  </a:lnTo>
                  <a:lnTo>
                    <a:pt x="672" y="222"/>
                  </a:lnTo>
                  <a:lnTo>
                    <a:pt x="657" y="216"/>
                  </a:lnTo>
                  <a:lnTo>
                    <a:pt x="649" y="212"/>
                  </a:lnTo>
                  <a:lnTo>
                    <a:pt x="641" y="209"/>
                  </a:lnTo>
                  <a:lnTo>
                    <a:pt x="626" y="203"/>
                  </a:lnTo>
                  <a:lnTo>
                    <a:pt x="618" y="201"/>
                  </a:lnTo>
                  <a:lnTo>
                    <a:pt x="610" y="199"/>
                  </a:lnTo>
                  <a:lnTo>
                    <a:pt x="602" y="197"/>
                  </a:lnTo>
                  <a:lnTo>
                    <a:pt x="593" y="195"/>
                  </a:lnTo>
                  <a:lnTo>
                    <a:pt x="576" y="192"/>
                  </a:lnTo>
                  <a:lnTo>
                    <a:pt x="559" y="190"/>
                  </a:lnTo>
                  <a:lnTo>
                    <a:pt x="542" y="189"/>
                  </a:lnTo>
                  <a:lnTo>
                    <a:pt x="525" y="188"/>
                  </a:lnTo>
                  <a:lnTo>
                    <a:pt x="508" y="189"/>
                  </a:lnTo>
                  <a:lnTo>
                    <a:pt x="491" y="190"/>
                  </a:lnTo>
                  <a:lnTo>
                    <a:pt x="482" y="191"/>
                  </a:lnTo>
                  <a:lnTo>
                    <a:pt x="474" y="192"/>
                  </a:lnTo>
                  <a:lnTo>
                    <a:pt x="457" y="195"/>
                  </a:lnTo>
                  <a:lnTo>
                    <a:pt x="449" y="197"/>
                  </a:lnTo>
                  <a:lnTo>
                    <a:pt x="440" y="199"/>
                  </a:lnTo>
                  <a:lnTo>
                    <a:pt x="424" y="203"/>
                  </a:lnTo>
                  <a:lnTo>
                    <a:pt x="409" y="209"/>
                  </a:lnTo>
                  <a:lnTo>
                    <a:pt x="393" y="216"/>
                  </a:lnTo>
                  <a:lnTo>
                    <a:pt x="386" y="219"/>
                  </a:lnTo>
                  <a:lnTo>
                    <a:pt x="378" y="222"/>
                  </a:lnTo>
                  <a:lnTo>
                    <a:pt x="371" y="226"/>
                  </a:lnTo>
                  <a:lnTo>
                    <a:pt x="364" y="230"/>
                  </a:lnTo>
                  <a:lnTo>
                    <a:pt x="350" y="238"/>
                  </a:lnTo>
                  <a:lnTo>
                    <a:pt x="336" y="247"/>
                  </a:lnTo>
                  <a:lnTo>
                    <a:pt x="323" y="256"/>
                  </a:lnTo>
                  <a:lnTo>
                    <a:pt x="310" y="266"/>
                  </a:lnTo>
                  <a:lnTo>
                    <a:pt x="298" y="276"/>
                  </a:lnTo>
                  <a:lnTo>
                    <a:pt x="286" y="288"/>
                  </a:lnTo>
                  <a:lnTo>
                    <a:pt x="274" y="300"/>
                  </a:lnTo>
                  <a:lnTo>
                    <a:pt x="269" y="306"/>
                  </a:lnTo>
                  <a:lnTo>
                    <a:pt x="264" y="312"/>
                  </a:lnTo>
                  <a:lnTo>
                    <a:pt x="254" y="325"/>
                  </a:lnTo>
                  <a:lnTo>
                    <a:pt x="245" y="338"/>
                  </a:lnTo>
                  <a:lnTo>
                    <a:pt x="236" y="352"/>
                  </a:lnTo>
                  <a:lnTo>
                    <a:pt x="228" y="366"/>
                  </a:lnTo>
                  <a:lnTo>
                    <a:pt x="220" y="380"/>
                  </a:lnTo>
                  <a:lnTo>
                    <a:pt x="214" y="396"/>
                  </a:lnTo>
                  <a:lnTo>
                    <a:pt x="211" y="404"/>
                  </a:lnTo>
                  <a:lnTo>
                    <a:pt x="208" y="412"/>
                  </a:lnTo>
                  <a:lnTo>
                    <a:pt x="202" y="427"/>
                  </a:lnTo>
                  <a:lnTo>
                    <a:pt x="200" y="435"/>
                  </a:lnTo>
                  <a:lnTo>
                    <a:pt x="198" y="443"/>
                  </a:lnTo>
                  <a:lnTo>
                    <a:pt x="196" y="451"/>
                  </a:lnTo>
                  <a:lnTo>
                    <a:pt x="194" y="459"/>
                  </a:lnTo>
                  <a:lnTo>
                    <a:pt x="191" y="477"/>
                  </a:lnTo>
                  <a:lnTo>
                    <a:pt x="189" y="494"/>
                  </a:lnTo>
                  <a:lnTo>
                    <a:pt x="188" y="511"/>
                  </a:lnTo>
                  <a:lnTo>
                    <a:pt x="187" y="528"/>
                  </a:lnTo>
                  <a:close/>
                  <a:moveTo>
                    <a:pt x="887" y="917"/>
                  </a:moveTo>
                  <a:lnTo>
                    <a:pt x="820" y="893"/>
                  </a:lnTo>
                  <a:lnTo>
                    <a:pt x="800" y="909"/>
                  </a:lnTo>
                  <a:lnTo>
                    <a:pt x="780" y="923"/>
                  </a:lnTo>
                  <a:lnTo>
                    <a:pt x="781" y="996"/>
                  </a:lnTo>
                  <a:lnTo>
                    <a:pt x="766" y="1003"/>
                  </a:lnTo>
                  <a:lnTo>
                    <a:pt x="751" y="1011"/>
                  </a:lnTo>
                  <a:lnTo>
                    <a:pt x="693" y="967"/>
                  </a:lnTo>
                  <a:lnTo>
                    <a:pt x="670" y="975"/>
                  </a:lnTo>
                  <a:lnTo>
                    <a:pt x="658" y="979"/>
                  </a:lnTo>
                  <a:lnTo>
                    <a:pt x="646" y="982"/>
                  </a:lnTo>
                  <a:lnTo>
                    <a:pt x="625" y="1051"/>
                  </a:lnTo>
                  <a:lnTo>
                    <a:pt x="591" y="1057"/>
                  </a:lnTo>
                  <a:lnTo>
                    <a:pt x="550" y="998"/>
                  </a:lnTo>
                  <a:lnTo>
                    <a:pt x="525" y="999"/>
                  </a:lnTo>
                  <a:lnTo>
                    <a:pt x="500" y="998"/>
                  </a:lnTo>
                  <a:lnTo>
                    <a:pt x="459" y="1057"/>
                  </a:lnTo>
                  <a:lnTo>
                    <a:pt x="442" y="1054"/>
                  </a:lnTo>
                  <a:lnTo>
                    <a:pt x="425" y="1051"/>
                  </a:lnTo>
                  <a:lnTo>
                    <a:pt x="404" y="982"/>
                  </a:lnTo>
                  <a:lnTo>
                    <a:pt x="380" y="975"/>
                  </a:lnTo>
                  <a:lnTo>
                    <a:pt x="369" y="971"/>
                  </a:lnTo>
                  <a:lnTo>
                    <a:pt x="357" y="967"/>
                  </a:lnTo>
                  <a:lnTo>
                    <a:pt x="300" y="1011"/>
                  </a:lnTo>
                  <a:lnTo>
                    <a:pt x="284" y="1003"/>
                  </a:lnTo>
                  <a:lnTo>
                    <a:pt x="269" y="996"/>
                  </a:lnTo>
                  <a:lnTo>
                    <a:pt x="270" y="923"/>
                  </a:lnTo>
                  <a:lnTo>
                    <a:pt x="250" y="909"/>
                  </a:lnTo>
                  <a:lnTo>
                    <a:pt x="240" y="902"/>
                  </a:lnTo>
                  <a:lnTo>
                    <a:pt x="230" y="893"/>
                  </a:lnTo>
                  <a:lnTo>
                    <a:pt x="163" y="917"/>
                  </a:lnTo>
                  <a:lnTo>
                    <a:pt x="151" y="905"/>
                  </a:lnTo>
                  <a:lnTo>
                    <a:pt x="138" y="892"/>
                  </a:lnTo>
                  <a:lnTo>
                    <a:pt x="162" y="825"/>
                  </a:lnTo>
                  <a:lnTo>
                    <a:pt x="147" y="804"/>
                  </a:lnTo>
                  <a:lnTo>
                    <a:pt x="132" y="784"/>
                  </a:lnTo>
                  <a:lnTo>
                    <a:pt x="61" y="785"/>
                  </a:lnTo>
                  <a:lnTo>
                    <a:pt x="53" y="770"/>
                  </a:lnTo>
                  <a:lnTo>
                    <a:pt x="45" y="755"/>
                  </a:lnTo>
                  <a:lnTo>
                    <a:pt x="88" y="697"/>
                  </a:lnTo>
                  <a:lnTo>
                    <a:pt x="80" y="674"/>
                  </a:lnTo>
                  <a:lnTo>
                    <a:pt x="76" y="662"/>
                  </a:lnTo>
                  <a:lnTo>
                    <a:pt x="73" y="650"/>
                  </a:lnTo>
                  <a:lnTo>
                    <a:pt x="5" y="628"/>
                  </a:lnTo>
                  <a:lnTo>
                    <a:pt x="0" y="595"/>
                  </a:lnTo>
                  <a:lnTo>
                    <a:pt x="58" y="553"/>
                  </a:lnTo>
                  <a:lnTo>
                    <a:pt x="57" y="528"/>
                  </a:lnTo>
                  <a:lnTo>
                    <a:pt x="58" y="503"/>
                  </a:lnTo>
                  <a:lnTo>
                    <a:pt x="0" y="461"/>
                  </a:lnTo>
                  <a:lnTo>
                    <a:pt x="2" y="445"/>
                  </a:lnTo>
                  <a:lnTo>
                    <a:pt x="5" y="428"/>
                  </a:lnTo>
                  <a:lnTo>
                    <a:pt x="73" y="407"/>
                  </a:lnTo>
                  <a:lnTo>
                    <a:pt x="80" y="382"/>
                  </a:lnTo>
                  <a:lnTo>
                    <a:pt x="84" y="371"/>
                  </a:lnTo>
                  <a:lnTo>
                    <a:pt x="88" y="359"/>
                  </a:lnTo>
                  <a:lnTo>
                    <a:pt x="45" y="302"/>
                  </a:lnTo>
                  <a:lnTo>
                    <a:pt x="53" y="286"/>
                  </a:lnTo>
                  <a:lnTo>
                    <a:pt x="61" y="271"/>
                  </a:lnTo>
                  <a:lnTo>
                    <a:pt x="132" y="272"/>
                  </a:lnTo>
                  <a:lnTo>
                    <a:pt x="147" y="252"/>
                  </a:lnTo>
                  <a:lnTo>
                    <a:pt x="154" y="242"/>
                  </a:lnTo>
                  <a:lnTo>
                    <a:pt x="162" y="232"/>
                  </a:lnTo>
                  <a:lnTo>
                    <a:pt x="138" y="164"/>
                  </a:lnTo>
                  <a:lnTo>
                    <a:pt x="151" y="152"/>
                  </a:lnTo>
                  <a:lnTo>
                    <a:pt x="163" y="140"/>
                  </a:lnTo>
                  <a:lnTo>
                    <a:pt x="230" y="163"/>
                  </a:lnTo>
                  <a:lnTo>
                    <a:pt x="250" y="148"/>
                  </a:lnTo>
                  <a:lnTo>
                    <a:pt x="270" y="134"/>
                  </a:lnTo>
                  <a:lnTo>
                    <a:pt x="269" y="62"/>
                  </a:lnTo>
                  <a:lnTo>
                    <a:pt x="284" y="54"/>
                  </a:lnTo>
                  <a:lnTo>
                    <a:pt x="300" y="46"/>
                  </a:lnTo>
                  <a:lnTo>
                    <a:pt x="357" y="89"/>
                  </a:lnTo>
                  <a:lnTo>
                    <a:pt x="380" y="81"/>
                  </a:lnTo>
                  <a:lnTo>
                    <a:pt x="392" y="77"/>
                  </a:lnTo>
                  <a:lnTo>
                    <a:pt x="404" y="74"/>
                  </a:lnTo>
                  <a:lnTo>
                    <a:pt x="425" y="5"/>
                  </a:lnTo>
                  <a:lnTo>
                    <a:pt x="459" y="0"/>
                  </a:lnTo>
                  <a:lnTo>
                    <a:pt x="500" y="59"/>
                  </a:lnTo>
                  <a:lnTo>
                    <a:pt x="525" y="58"/>
                  </a:lnTo>
                  <a:lnTo>
                    <a:pt x="550" y="59"/>
                  </a:lnTo>
                  <a:lnTo>
                    <a:pt x="591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4"/>
                  </a:lnTo>
                  <a:lnTo>
                    <a:pt x="670" y="81"/>
                  </a:lnTo>
                  <a:lnTo>
                    <a:pt x="682" y="85"/>
                  </a:lnTo>
                  <a:lnTo>
                    <a:pt x="693" y="89"/>
                  </a:lnTo>
                  <a:lnTo>
                    <a:pt x="751" y="46"/>
                  </a:lnTo>
                  <a:lnTo>
                    <a:pt x="766" y="54"/>
                  </a:lnTo>
                  <a:lnTo>
                    <a:pt x="781" y="62"/>
                  </a:lnTo>
                  <a:lnTo>
                    <a:pt x="780" y="134"/>
                  </a:lnTo>
                  <a:lnTo>
                    <a:pt x="800" y="148"/>
                  </a:lnTo>
                  <a:lnTo>
                    <a:pt x="810" y="155"/>
                  </a:lnTo>
                  <a:lnTo>
                    <a:pt x="820" y="163"/>
                  </a:lnTo>
                  <a:lnTo>
                    <a:pt x="887" y="140"/>
                  </a:lnTo>
                  <a:lnTo>
                    <a:pt x="900" y="152"/>
                  </a:lnTo>
                  <a:lnTo>
                    <a:pt x="912" y="164"/>
                  </a:lnTo>
                  <a:lnTo>
                    <a:pt x="888" y="232"/>
                  </a:lnTo>
                  <a:lnTo>
                    <a:pt x="904" y="252"/>
                  </a:lnTo>
                  <a:lnTo>
                    <a:pt x="918" y="272"/>
                  </a:lnTo>
                  <a:lnTo>
                    <a:pt x="990" y="271"/>
                  </a:lnTo>
                  <a:lnTo>
                    <a:pt x="997" y="286"/>
                  </a:lnTo>
                  <a:lnTo>
                    <a:pt x="1005" y="302"/>
                  </a:lnTo>
                  <a:lnTo>
                    <a:pt x="962" y="359"/>
                  </a:lnTo>
                  <a:lnTo>
                    <a:pt x="970" y="382"/>
                  </a:lnTo>
                  <a:lnTo>
                    <a:pt x="974" y="395"/>
                  </a:lnTo>
                  <a:lnTo>
                    <a:pt x="977" y="407"/>
                  </a:lnTo>
                  <a:lnTo>
                    <a:pt x="1045" y="428"/>
                  </a:lnTo>
                  <a:lnTo>
                    <a:pt x="1052" y="461"/>
                  </a:lnTo>
                  <a:lnTo>
                    <a:pt x="992" y="503"/>
                  </a:lnTo>
                  <a:lnTo>
                    <a:pt x="993" y="528"/>
                  </a:lnTo>
                  <a:lnTo>
                    <a:pt x="992" y="553"/>
                  </a:lnTo>
                  <a:lnTo>
                    <a:pt x="1052" y="595"/>
                  </a:lnTo>
                  <a:lnTo>
                    <a:pt x="1049" y="611"/>
                  </a:lnTo>
                  <a:lnTo>
                    <a:pt x="1045" y="628"/>
                  </a:lnTo>
                  <a:lnTo>
                    <a:pt x="977" y="650"/>
                  </a:lnTo>
                  <a:lnTo>
                    <a:pt x="970" y="674"/>
                  </a:lnTo>
                  <a:lnTo>
                    <a:pt x="966" y="686"/>
                  </a:lnTo>
                  <a:lnTo>
                    <a:pt x="962" y="697"/>
                  </a:lnTo>
                  <a:lnTo>
                    <a:pt x="1005" y="755"/>
                  </a:lnTo>
                  <a:lnTo>
                    <a:pt x="997" y="770"/>
                  </a:lnTo>
                  <a:lnTo>
                    <a:pt x="990" y="785"/>
                  </a:lnTo>
                  <a:lnTo>
                    <a:pt x="918" y="784"/>
                  </a:lnTo>
                  <a:lnTo>
                    <a:pt x="904" y="804"/>
                  </a:lnTo>
                  <a:lnTo>
                    <a:pt x="897" y="814"/>
                  </a:lnTo>
                  <a:lnTo>
                    <a:pt x="888" y="825"/>
                  </a:lnTo>
                  <a:lnTo>
                    <a:pt x="912" y="892"/>
                  </a:lnTo>
                  <a:lnTo>
                    <a:pt x="900" y="905"/>
                  </a:lnTo>
                  <a:lnTo>
                    <a:pt x="887" y="917"/>
                  </a:lnTo>
                  <a:close/>
                </a:path>
              </a:pathLst>
            </a:custGeom>
            <a:solidFill>
              <a:srgbClr val="FF8F8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  <p:sp>
          <p:nvSpPr>
            <p:cNvPr id="11" name="Freeform 3"/>
            <p:cNvSpPr>
              <a:spLocks noEditPoints="1"/>
            </p:cNvSpPr>
            <p:nvPr/>
          </p:nvSpPr>
          <p:spPr bwMode="auto">
            <a:xfrm>
              <a:off x="3216667" y="1687303"/>
              <a:ext cx="1846692" cy="1841043"/>
            </a:xfrm>
            <a:custGeom>
              <a:avLst/>
              <a:gdLst>
                <a:gd name="T0" fmla="*/ 137 w 636"/>
                <a:gd name="T1" fmla="*/ 344 h 633"/>
                <a:gd name="T2" fmla="*/ 146 w 636"/>
                <a:gd name="T3" fmla="*/ 379 h 633"/>
                <a:gd name="T4" fmla="*/ 157 w 636"/>
                <a:gd name="T5" fmla="*/ 404 h 633"/>
                <a:gd name="T6" fmla="*/ 177 w 636"/>
                <a:gd name="T7" fmla="*/ 432 h 633"/>
                <a:gd name="T8" fmla="*/ 202 w 636"/>
                <a:gd name="T9" fmla="*/ 457 h 633"/>
                <a:gd name="T10" fmla="*/ 231 w 636"/>
                <a:gd name="T11" fmla="*/ 477 h 633"/>
                <a:gd name="T12" fmla="*/ 272 w 636"/>
                <a:gd name="T13" fmla="*/ 493 h 633"/>
                <a:gd name="T14" fmla="*/ 308 w 636"/>
                <a:gd name="T15" fmla="*/ 498 h 633"/>
                <a:gd name="T16" fmla="*/ 346 w 636"/>
                <a:gd name="T17" fmla="*/ 496 h 633"/>
                <a:gd name="T18" fmla="*/ 381 w 636"/>
                <a:gd name="T19" fmla="*/ 487 h 633"/>
                <a:gd name="T20" fmla="*/ 405 w 636"/>
                <a:gd name="T21" fmla="*/ 477 h 633"/>
                <a:gd name="T22" fmla="*/ 434 w 636"/>
                <a:gd name="T23" fmla="*/ 457 h 633"/>
                <a:gd name="T24" fmla="*/ 460 w 636"/>
                <a:gd name="T25" fmla="*/ 432 h 633"/>
                <a:gd name="T26" fmla="*/ 479 w 636"/>
                <a:gd name="T27" fmla="*/ 404 h 633"/>
                <a:gd name="T28" fmla="*/ 495 w 636"/>
                <a:gd name="T29" fmla="*/ 362 h 633"/>
                <a:gd name="T30" fmla="*/ 501 w 636"/>
                <a:gd name="T31" fmla="*/ 325 h 633"/>
                <a:gd name="T32" fmla="*/ 499 w 636"/>
                <a:gd name="T33" fmla="*/ 288 h 633"/>
                <a:gd name="T34" fmla="*/ 490 w 636"/>
                <a:gd name="T35" fmla="*/ 254 h 633"/>
                <a:gd name="T36" fmla="*/ 479 w 636"/>
                <a:gd name="T37" fmla="*/ 230 h 633"/>
                <a:gd name="T38" fmla="*/ 460 w 636"/>
                <a:gd name="T39" fmla="*/ 201 h 633"/>
                <a:gd name="T40" fmla="*/ 434 w 636"/>
                <a:gd name="T41" fmla="*/ 176 h 633"/>
                <a:gd name="T42" fmla="*/ 405 w 636"/>
                <a:gd name="T43" fmla="*/ 157 h 633"/>
                <a:gd name="T44" fmla="*/ 364 w 636"/>
                <a:gd name="T45" fmla="*/ 139 h 633"/>
                <a:gd name="T46" fmla="*/ 328 w 636"/>
                <a:gd name="T47" fmla="*/ 134 h 633"/>
                <a:gd name="T48" fmla="*/ 290 w 636"/>
                <a:gd name="T49" fmla="*/ 136 h 633"/>
                <a:gd name="T50" fmla="*/ 255 w 636"/>
                <a:gd name="T51" fmla="*/ 145 h 633"/>
                <a:gd name="T52" fmla="*/ 231 w 636"/>
                <a:gd name="T53" fmla="*/ 157 h 633"/>
                <a:gd name="T54" fmla="*/ 202 w 636"/>
                <a:gd name="T55" fmla="*/ 176 h 633"/>
                <a:gd name="T56" fmla="*/ 177 w 636"/>
                <a:gd name="T57" fmla="*/ 201 h 633"/>
                <a:gd name="T58" fmla="*/ 157 w 636"/>
                <a:gd name="T59" fmla="*/ 230 h 633"/>
                <a:gd name="T60" fmla="*/ 141 w 636"/>
                <a:gd name="T61" fmla="*/ 271 h 633"/>
                <a:gd name="T62" fmla="*/ 135 w 636"/>
                <a:gd name="T63" fmla="*/ 307 h 633"/>
                <a:gd name="T64" fmla="*/ 429 w 636"/>
                <a:gd name="T65" fmla="*/ 551 h 633"/>
                <a:gd name="T66" fmla="*/ 382 w 636"/>
                <a:gd name="T67" fmla="*/ 628 h 633"/>
                <a:gd name="T68" fmla="*/ 299 w 636"/>
                <a:gd name="T69" fmla="*/ 575 h 633"/>
                <a:gd name="T70" fmla="*/ 219 w 636"/>
                <a:gd name="T71" fmla="*/ 618 h 633"/>
                <a:gd name="T72" fmla="*/ 184 w 636"/>
                <a:gd name="T73" fmla="*/ 536 h 633"/>
                <a:gd name="T74" fmla="*/ 146 w 636"/>
                <a:gd name="T75" fmla="*/ 507 h 633"/>
                <a:gd name="T76" fmla="*/ 94 w 636"/>
                <a:gd name="T77" fmla="*/ 440 h 633"/>
                <a:gd name="T78" fmla="*/ 75 w 636"/>
                <a:gd name="T79" fmla="*/ 395 h 633"/>
                <a:gd name="T80" fmla="*/ 64 w 636"/>
                <a:gd name="T81" fmla="*/ 311 h 633"/>
                <a:gd name="T82" fmla="*/ 70 w 636"/>
                <a:gd name="T83" fmla="*/ 262 h 633"/>
                <a:gd name="T84" fmla="*/ 102 w 636"/>
                <a:gd name="T85" fmla="*/ 184 h 633"/>
                <a:gd name="T86" fmla="*/ 132 w 636"/>
                <a:gd name="T87" fmla="*/ 144 h 633"/>
                <a:gd name="T88" fmla="*/ 200 w 636"/>
                <a:gd name="T89" fmla="*/ 93 h 633"/>
                <a:gd name="T90" fmla="*/ 246 w 636"/>
                <a:gd name="T91" fmla="*/ 74 h 633"/>
                <a:gd name="T92" fmla="*/ 296 w 636"/>
                <a:gd name="T93" fmla="*/ 0 h 633"/>
                <a:gd name="T94" fmla="*/ 367 w 636"/>
                <a:gd name="T95" fmla="*/ 67 h 633"/>
                <a:gd name="T96" fmla="*/ 444 w 636"/>
                <a:gd name="T97" fmla="*/ 25 h 633"/>
                <a:gd name="T98" fmla="*/ 478 w 636"/>
                <a:gd name="T99" fmla="*/ 116 h 633"/>
                <a:gd name="T100" fmla="*/ 574 w 636"/>
                <a:gd name="T101" fmla="*/ 126 h 633"/>
                <a:gd name="T102" fmla="*/ 550 w 636"/>
                <a:gd name="T103" fmla="*/ 205 h 633"/>
                <a:gd name="T104" fmla="*/ 567 w 636"/>
                <a:gd name="T105" fmla="*/ 245 h 633"/>
                <a:gd name="T106" fmla="*/ 577 w 636"/>
                <a:gd name="T107" fmla="*/ 329 h 633"/>
                <a:gd name="T108" fmla="*/ 571 w 636"/>
                <a:gd name="T109" fmla="*/ 377 h 633"/>
                <a:gd name="T110" fmla="*/ 537 w 636"/>
                <a:gd name="T111" fmla="*/ 456 h 633"/>
                <a:gd name="T112" fmla="*/ 509 w 636"/>
                <a:gd name="T113" fmla="*/ 493 h 633"/>
                <a:gd name="T114" fmla="*/ 495 w 636"/>
                <a:gd name="T115" fmla="*/ 58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6" h="633">
                  <a:moveTo>
                    <a:pt x="135" y="316"/>
                  </a:moveTo>
                  <a:lnTo>
                    <a:pt x="135" y="325"/>
                  </a:lnTo>
                  <a:lnTo>
                    <a:pt x="136" y="335"/>
                  </a:lnTo>
                  <a:lnTo>
                    <a:pt x="137" y="344"/>
                  </a:lnTo>
                  <a:lnTo>
                    <a:pt x="139" y="354"/>
                  </a:lnTo>
                  <a:lnTo>
                    <a:pt x="141" y="362"/>
                  </a:lnTo>
                  <a:lnTo>
                    <a:pt x="143" y="371"/>
                  </a:lnTo>
                  <a:lnTo>
                    <a:pt x="146" y="379"/>
                  </a:lnTo>
                  <a:lnTo>
                    <a:pt x="149" y="388"/>
                  </a:lnTo>
                  <a:lnTo>
                    <a:pt x="151" y="392"/>
                  </a:lnTo>
                  <a:lnTo>
                    <a:pt x="153" y="396"/>
                  </a:lnTo>
                  <a:lnTo>
                    <a:pt x="157" y="404"/>
                  </a:lnTo>
                  <a:lnTo>
                    <a:pt x="161" y="411"/>
                  </a:lnTo>
                  <a:lnTo>
                    <a:pt x="166" y="419"/>
                  </a:lnTo>
                  <a:lnTo>
                    <a:pt x="171" y="426"/>
                  </a:lnTo>
                  <a:lnTo>
                    <a:pt x="177" y="432"/>
                  </a:lnTo>
                  <a:lnTo>
                    <a:pt x="182" y="439"/>
                  </a:lnTo>
                  <a:lnTo>
                    <a:pt x="189" y="445"/>
                  </a:lnTo>
                  <a:lnTo>
                    <a:pt x="196" y="451"/>
                  </a:lnTo>
                  <a:lnTo>
                    <a:pt x="202" y="457"/>
                  </a:lnTo>
                  <a:lnTo>
                    <a:pt x="209" y="462"/>
                  </a:lnTo>
                  <a:lnTo>
                    <a:pt x="216" y="468"/>
                  </a:lnTo>
                  <a:lnTo>
                    <a:pt x="223" y="472"/>
                  </a:lnTo>
                  <a:lnTo>
                    <a:pt x="231" y="477"/>
                  </a:lnTo>
                  <a:lnTo>
                    <a:pt x="247" y="484"/>
                  </a:lnTo>
                  <a:lnTo>
                    <a:pt x="255" y="487"/>
                  </a:lnTo>
                  <a:lnTo>
                    <a:pt x="264" y="490"/>
                  </a:lnTo>
                  <a:lnTo>
                    <a:pt x="272" y="493"/>
                  </a:lnTo>
                  <a:lnTo>
                    <a:pt x="281" y="495"/>
                  </a:lnTo>
                  <a:lnTo>
                    <a:pt x="290" y="496"/>
                  </a:lnTo>
                  <a:lnTo>
                    <a:pt x="299" y="498"/>
                  </a:lnTo>
                  <a:lnTo>
                    <a:pt x="308" y="498"/>
                  </a:lnTo>
                  <a:lnTo>
                    <a:pt x="319" y="499"/>
                  </a:lnTo>
                  <a:lnTo>
                    <a:pt x="328" y="498"/>
                  </a:lnTo>
                  <a:lnTo>
                    <a:pt x="337" y="498"/>
                  </a:lnTo>
                  <a:lnTo>
                    <a:pt x="346" y="496"/>
                  </a:lnTo>
                  <a:lnTo>
                    <a:pt x="355" y="495"/>
                  </a:lnTo>
                  <a:lnTo>
                    <a:pt x="364" y="493"/>
                  </a:lnTo>
                  <a:lnTo>
                    <a:pt x="372" y="490"/>
                  </a:lnTo>
                  <a:lnTo>
                    <a:pt x="381" y="487"/>
                  </a:lnTo>
                  <a:lnTo>
                    <a:pt x="389" y="484"/>
                  </a:lnTo>
                  <a:lnTo>
                    <a:pt x="393" y="482"/>
                  </a:lnTo>
                  <a:lnTo>
                    <a:pt x="397" y="481"/>
                  </a:lnTo>
                  <a:lnTo>
                    <a:pt x="405" y="477"/>
                  </a:lnTo>
                  <a:lnTo>
                    <a:pt x="413" y="472"/>
                  </a:lnTo>
                  <a:lnTo>
                    <a:pt x="420" y="468"/>
                  </a:lnTo>
                  <a:lnTo>
                    <a:pt x="427" y="462"/>
                  </a:lnTo>
                  <a:lnTo>
                    <a:pt x="434" y="457"/>
                  </a:lnTo>
                  <a:lnTo>
                    <a:pt x="442" y="451"/>
                  </a:lnTo>
                  <a:lnTo>
                    <a:pt x="448" y="445"/>
                  </a:lnTo>
                  <a:lnTo>
                    <a:pt x="454" y="439"/>
                  </a:lnTo>
                  <a:lnTo>
                    <a:pt x="460" y="432"/>
                  </a:lnTo>
                  <a:lnTo>
                    <a:pt x="465" y="426"/>
                  </a:lnTo>
                  <a:lnTo>
                    <a:pt x="470" y="419"/>
                  </a:lnTo>
                  <a:lnTo>
                    <a:pt x="475" y="411"/>
                  </a:lnTo>
                  <a:lnTo>
                    <a:pt x="479" y="404"/>
                  </a:lnTo>
                  <a:lnTo>
                    <a:pt x="487" y="388"/>
                  </a:lnTo>
                  <a:lnTo>
                    <a:pt x="490" y="379"/>
                  </a:lnTo>
                  <a:lnTo>
                    <a:pt x="493" y="371"/>
                  </a:lnTo>
                  <a:lnTo>
                    <a:pt x="495" y="362"/>
                  </a:lnTo>
                  <a:lnTo>
                    <a:pt x="497" y="354"/>
                  </a:lnTo>
                  <a:lnTo>
                    <a:pt x="499" y="344"/>
                  </a:lnTo>
                  <a:lnTo>
                    <a:pt x="500" y="335"/>
                  </a:lnTo>
                  <a:lnTo>
                    <a:pt x="501" y="325"/>
                  </a:lnTo>
                  <a:lnTo>
                    <a:pt x="501" y="316"/>
                  </a:lnTo>
                  <a:lnTo>
                    <a:pt x="501" y="307"/>
                  </a:lnTo>
                  <a:lnTo>
                    <a:pt x="500" y="298"/>
                  </a:lnTo>
                  <a:lnTo>
                    <a:pt x="499" y="288"/>
                  </a:lnTo>
                  <a:lnTo>
                    <a:pt x="497" y="279"/>
                  </a:lnTo>
                  <a:lnTo>
                    <a:pt x="495" y="271"/>
                  </a:lnTo>
                  <a:lnTo>
                    <a:pt x="493" y="262"/>
                  </a:lnTo>
                  <a:lnTo>
                    <a:pt x="490" y="254"/>
                  </a:lnTo>
                  <a:lnTo>
                    <a:pt x="487" y="245"/>
                  </a:lnTo>
                  <a:lnTo>
                    <a:pt x="485" y="241"/>
                  </a:lnTo>
                  <a:lnTo>
                    <a:pt x="483" y="237"/>
                  </a:lnTo>
                  <a:lnTo>
                    <a:pt x="479" y="230"/>
                  </a:lnTo>
                  <a:lnTo>
                    <a:pt x="475" y="222"/>
                  </a:lnTo>
                  <a:lnTo>
                    <a:pt x="470" y="215"/>
                  </a:lnTo>
                  <a:lnTo>
                    <a:pt x="465" y="207"/>
                  </a:lnTo>
                  <a:lnTo>
                    <a:pt x="460" y="201"/>
                  </a:lnTo>
                  <a:lnTo>
                    <a:pt x="454" y="194"/>
                  </a:lnTo>
                  <a:lnTo>
                    <a:pt x="448" y="188"/>
                  </a:lnTo>
                  <a:lnTo>
                    <a:pt x="442" y="182"/>
                  </a:lnTo>
                  <a:lnTo>
                    <a:pt x="434" y="176"/>
                  </a:lnTo>
                  <a:lnTo>
                    <a:pt x="427" y="171"/>
                  </a:lnTo>
                  <a:lnTo>
                    <a:pt x="420" y="166"/>
                  </a:lnTo>
                  <a:lnTo>
                    <a:pt x="413" y="161"/>
                  </a:lnTo>
                  <a:lnTo>
                    <a:pt x="405" y="157"/>
                  </a:lnTo>
                  <a:lnTo>
                    <a:pt x="389" y="148"/>
                  </a:lnTo>
                  <a:lnTo>
                    <a:pt x="381" y="145"/>
                  </a:lnTo>
                  <a:lnTo>
                    <a:pt x="372" y="142"/>
                  </a:lnTo>
                  <a:lnTo>
                    <a:pt x="364" y="139"/>
                  </a:lnTo>
                  <a:lnTo>
                    <a:pt x="355" y="137"/>
                  </a:lnTo>
                  <a:lnTo>
                    <a:pt x="346" y="136"/>
                  </a:lnTo>
                  <a:lnTo>
                    <a:pt x="337" y="135"/>
                  </a:lnTo>
                  <a:lnTo>
                    <a:pt x="328" y="134"/>
                  </a:lnTo>
                  <a:lnTo>
                    <a:pt x="319" y="134"/>
                  </a:lnTo>
                  <a:lnTo>
                    <a:pt x="308" y="134"/>
                  </a:lnTo>
                  <a:lnTo>
                    <a:pt x="299" y="135"/>
                  </a:lnTo>
                  <a:lnTo>
                    <a:pt x="290" y="136"/>
                  </a:lnTo>
                  <a:lnTo>
                    <a:pt x="281" y="137"/>
                  </a:lnTo>
                  <a:lnTo>
                    <a:pt x="272" y="139"/>
                  </a:lnTo>
                  <a:lnTo>
                    <a:pt x="264" y="142"/>
                  </a:lnTo>
                  <a:lnTo>
                    <a:pt x="255" y="145"/>
                  </a:lnTo>
                  <a:lnTo>
                    <a:pt x="247" y="148"/>
                  </a:lnTo>
                  <a:lnTo>
                    <a:pt x="243" y="150"/>
                  </a:lnTo>
                  <a:lnTo>
                    <a:pt x="239" y="153"/>
                  </a:lnTo>
                  <a:lnTo>
                    <a:pt x="231" y="157"/>
                  </a:lnTo>
                  <a:lnTo>
                    <a:pt x="223" y="161"/>
                  </a:lnTo>
                  <a:lnTo>
                    <a:pt x="216" y="166"/>
                  </a:lnTo>
                  <a:lnTo>
                    <a:pt x="209" y="171"/>
                  </a:lnTo>
                  <a:lnTo>
                    <a:pt x="202" y="176"/>
                  </a:lnTo>
                  <a:lnTo>
                    <a:pt x="196" y="182"/>
                  </a:lnTo>
                  <a:lnTo>
                    <a:pt x="189" y="188"/>
                  </a:lnTo>
                  <a:lnTo>
                    <a:pt x="182" y="194"/>
                  </a:lnTo>
                  <a:lnTo>
                    <a:pt x="177" y="201"/>
                  </a:lnTo>
                  <a:lnTo>
                    <a:pt x="171" y="207"/>
                  </a:lnTo>
                  <a:lnTo>
                    <a:pt x="166" y="215"/>
                  </a:lnTo>
                  <a:lnTo>
                    <a:pt x="161" y="222"/>
                  </a:lnTo>
                  <a:lnTo>
                    <a:pt x="157" y="230"/>
                  </a:lnTo>
                  <a:lnTo>
                    <a:pt x="149" y="245"/>
                  </a:lnTo>
                  <a:lnTo>
                    <a:pt x="146" y="254"/>
                  </a:lnTo>
                  <a:lnTo>
                    <a:pt x="143" y="262"/>
                  </a:lnTo>
                  <a:lnTo>
                    <a:pt x="141" y="271"/>
                  </a:lnTo>
                  <a:lnTo>
                    <a:pt x="139" y="279"/>
                  </a:lnTo>
                  <a:lnTo>
                    <a:pt x="137" y="288"/>
                  </a:lnTo>
                  <a:lnTo>
                    <a:pt x="136" y="298"/>
                  </a:lnTo>
                  <a:lnTo>
                    <a:pt x="135" y="307"/>
                  </a:lnTo>
                  <a:lnTo>
                    <a:pt x="135" y="316"/>
                  </a:lnTo>
                  <a:close/>
                  <a:moveTo>
                    <a:pt x="495" y="581"/>
                  </a:moveTo>
                  <a:lnTo>
                    <a:pt x="441" y="545"/>
                  </a:lnTo>
                  <a:lnTo>
                    <a:pt x="429" y="551"/>
                  </a:lnTo>
                  <a:lnTo>
                    <a:pt x="419" y="556"/>
                  </a:lnTo>
                  <a:lnTo>
                    <a:pt x="408" y="560"/>
                  </a:lnTo>
                  <a:lnTo>
                    <a:pt x="396" y="564"/>
                  </a:lnTo>
                  <a:lnTo>
                    <a:pt x="382" y="628"/>
                  </a:lnTo>
                  <a:lnTo>
                    <a:pt x="362" y="631"/>
                  </a:lnTo>
                  <a:lnTo>
                    <a:pt x="342" y="633"/>
                  </a:lnTo>
                  <a:lnTo>
                    <a:pt x="311" y="575"/>
                  </a:lnTo>
                  <a:lnTo>
                    <a:pt x="299" y="575"/>
                  </a:lnTo>
                  <a:lnTo>
                    <a:pt x="287" y="573"/>
                  </a:lnTo>
                  <a:lnTo>
                    <a:pt x="275" y="572"/>
                  </a:lnTo>
                  <a:lnTo>
                    <a:pt x="263" y="569"/>
                  </a:lnTo>
                  <a:lnTo>
                    <a:pt x="219" y="618"/>
                  </a:lnTo>
                  <a:lnTo>
                    <a:pt x="209" y="615"/>
                  </a:lnTo>
                  <a:lnTo>
                    <a:pt x="200" y="612"/>
                  </a:lnTo>
                  <a:lnTo>
                    <a:pt x="181" y="604"/>
                  </a:lnTo>
                  <a:lnTo>
                    <a:pt x="184" y="536"/>
                  </a:lnTo>
                  <a:lnTo>
                    <a:pt x="174" y="530"/>
                  </a:lnTo>
                  <a:lnTo>
                    <a:pt x="164" y="522"/>
                  </a:lnTo>
                  <a:lnTo>
                    <a:pt x="155" y="515"/>
                  </a:lnTo>
                  <a:lnTo>
                    <a:pt x="146" y="507"/>
                  </a:lnTo>
                  <a:lnTo>
                    <a:pt x="80" y="527"/>
                  </a:lnTo>
                  <a:lnTo>
                    <a:pt x="68" y="513"/>
                  </a:lnTo>
                  <a:lnTo>
                    <a:pt x="56" y="498"/>
                  </a:lnTo>
                  <a:lnTo>
                    <a:pt x="94" y="440"/>
                  </a:lnTo>
                  <a:lnTo>
                    <a:pt x="89" y="429"/>
                  </a:lnTo>
                  <a:lnTo>
                    <a:pt x="84" y="418"/>
                  </a:lnTo>
                  <a:lnTo>
                    <a:pt x="79" y="407"/>
                  </a:lnTo>
                  <a:lnTo>
                    <a:pt x="75" y="395"/>
                  </a:lnTo>
                  <a:lnTo>
                    <a:pt x="5" y="380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64" y="311"/>
                  </a:lnTo>
                  <a:lnTo>
                    <a:pt x="65" y="298"/>
                  </a:lnTo>
                  <a:lnTo>
                    <a:pt x="66" y="286"/>
                  </a:lnTo>
                  <a:lnTo>
                    <a:pt x="68" y="274"/>
                  </a:lnTo>
                  <a:lnTo>
                    <a:pt x="70" y="262"/>
                  </a:lnTo>
                  <a:lnTo>
                    <a:pt x="16" y="213"/>
                  </a:lnTo>
                  <a:lnTo>
                    <a:pt x="23" y="197"/>
                  </a:lnTo>
                  <a:lnTo>
                    <a:pt x="30" y="181"/>
                  </a:lnTo>
                  <a:lnTo>
                    <a:pt x="102" y="184"/>
                  </a:lnTo>
                  <a:lnTo>
                    <a:pt x="109" y="174"/>
                  </a:lnTo>
                  <a:lnTo>
                    <a:pt x="116" y="164"/>
                  </a:lnTo>
                  <a:lnTo>
                    <a:pt x="124" y="154"/>
                  </a:lnTo>
                  <a:lnTo>
                    <a:pt x="132" y="144"/>
                  </a:lnTo>
                  <a:lnTo>
                    <a:pt x="111" y="75"/>
                  </a:lnTo>
                  <a:lnTo>
                    <a:pt x="124" y="64"/>
                  </a:lnTo>
                  <a:lnTo>
                    <a:pt x="138" y="54"/>
                  </a:lnTo>
                  <a:lnTo>
                    <a:pt x="200" y="93"/>
                  </a:lnTo>
                  <a:lnTo>
                    <a:pt x="211" y="87"/>
                  </a:lnTo>
                  <a:lnTo>
                    <a:pt x="222" y="82"/>
                  </a:lnTo>
                  <a:lnTo>
                    <a:pt x="234" y="78"/>
                  </a:lnTo>
                  <a:lnTo>
                    <a:pt x="246" y="74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6" y="0"/>
                  </a:lnTo>
                  <a:lnTo>
                    <a:pt x="330" y="63"/>
                  </a:lnTo>
                  <a:lnTo>
                    <a:pt x="343" y="64"/>
                  </a:lnTo>
                  <a:lnTo>
                    <a:pt x="355" y="65"/>
                  </a:lnTo>
                  <a:lnTo>
                    <a:pt x="367" y="67"/>
                  </a:lnTo>
                  <a:lnTo>
                    <a:pt x="379" y="69"/>
                  </a:lnTo>
                  <a:lnTo>
                    <a:pt x="426" y="18"/>
                  </a:lnTo>
                  <a:lnTo>
                    <a:pt x="435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2"/>
                  </a:lnTo>
                  <a:lnTo>
                    <a:pt x="468" y="109"/>
                  </a:lnTo>
                  <a:lnTo>
                    <a:pt x="478" y="116"/>
                  </a:lnTo>
                  <a:lnTo>
                    <a:pt x="487" y="124"/>
                  </a:lnTo>
                  <a:lnTo>
                    <a:pt x="496" y="132"/>
                  </a:lnTo>
                  <a:lnTo>
                    <a:pt x="561" y="111"/>
                  </a:lnTo>
                  <a:lnTo>
                    <a:pt x="574" y="126"/>
                  </a:lnTo>
                  <a:lnTo>
                    <a:pt x="579" y="134"/>
                  </a:lnTo>
                  <a:lnTo>
                    <a:pt x="585" y="142"/>
                  </a:lnTo>
                  <a:lnTo>
                    <a:pt x="547" y="200"/>
                  </a:lnTo>
                  <a:lnTo>
                    <a:pt x="550" y="205"/>
                  </a:lnTo>
                  <a:lnTo>
                    <a:pt x="553" y="211"/>
                  </a:lnTo>
                  <a:lnTo>
                    <a:pt x="558" y="222"/>
                  </a:lnTo>
                  <a:lnTo>
                    <a:pt x="562" y="233"/>
                  </a:lnTo>
                  <a:lnTo>
                    <a:pt x="567" y="245"/>
                  </a:lnTo>
                  <a:lnTo>
                    <a:pt x="631" y="259"/>
                  </a:lnTo>
                  <a:lnTo>
                    <a:pt x="634" y="278"/>
                  </a:lnTo>
                  <a:lnTo>
                    <a:pt x="636" y="298"/>
                  </a:lnTo>
                  <a:lnTo>
                    <a:pt x="577" y="329"/>
                  </a:lnTo>
                  <a:lnTo>
                    <a:pt x="577" y="341"/>
                  </a:lnTo>
                  <a:lnTo>
                    <a:pt x="575" y="354"/>
                  </a:lnTo>
                  <a:lnTo>
                    <a:pt x="574" y="365"/>
                  </a:lnTo>
                  <a:lnTo>
                    <a:pt x="571" y="377"/>
                  </a:lnTo>
                  <a:lnTo>
                    <a:pt x="619" y="421"/>
                  </a:lnTo>
                  <a:lnTo>
                    <a:pt x="612" y="440"/>
                  </a:lnTo>
                  <a:lnTo>
                    <a:pt x="603" y="458"/>
                  </a:lnTo>
                  <a:lnTo>
                    <a:pt x="537" y="456"/>
                  </a:lnTo>
                  <a:lnTo>
                    <a:pt x="531" y="465"/>
                  </a:lnTo>
                  <a:lnTo>
                    <a:pt x="524" y="475"/>
                  </a:lnTo>
                  <a:lnTo>
                    <a:pt x="516" y="484"/>
                  </a:lnTo>
                  <a:lnTo>
                    <a:pt x="509" y="493"/>
                  </a:lnTo>
                  <a:lnTo>
                    <a:pt x="528" y="555"/>
                  </a:lnTo>
                  <a:lnTo>
                    <a:pt x="512" y="569"/>
                  </a:lnTo>
                  <a:lnTo>
                    <a:pt x="504" y="575"/>
                  </a:lnTo>
                  <a:lnTo>
                    <a:pt x="495" y="581"/>
                  </a:lnTo>
                  <a:close/>
                </a:path>
              </a:pathLst>
            </a:custGeom>
            <a:solidFill>
              <a:srgbClr val="FF8F8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val="3034709946"/>
                </p:ext>
              </p:extLst>
            </p:nvPr>
          </p:nvGraphicFramePr>
          <p:xfrm>
            <a:off x="3513532" y="1989017"/>
            <a:ext cx="1252977" cy="12375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3" name="图表 12"/>
            <p:cNvGraphicFramePr/>
            <p:nvPr>
              <p:extLst>
                <p:ext uri="{D42A27DB-BD31-4B8C-83A1-F6EECF244321}">
                  <p14:modId xmlns:p14="http://schemas.microsoft.com/office/powerpoint/2010/main" val="1159176451"/>
                </p:ext>
              </p:extLst>
            </p:nvPr>
          </p:nvGraphicFramePr>
          <p:xfrm>
            <a:off x="7643990" y="2605074"/>
            <a:ext cx="1259761" cy="1244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4" name="图表 13"/>
            <p:cNvGraphicFramePr/>
            <p:nvPr>
              <p:extLst>
                <p:ext uri="{D42A27DB-BD31-4B8C-83A1-F6EECF244321}">
                  <p14:modId xmlns:p14="http://schemas.microsoft.com/office/powerpoint/2010/main" val="2882978977"/>
                </p:ext>
              </p:extLst>
            </p:nvPr>
          </p:nvGraphicFramePr>
          <p:xfrm>
            <a:off x="5099145" y="2826042"/>
            <a:ext cx="1957389" cy="19333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Freeform 3"/>
            <p:cNvSpPr>
              <a:spLocks noEditPoints="1"/>
            </p:cNvSpPr>
            <p:nvPr/>
          </p:nvSpPr>
          <p:spPr bwMode="auto">
            <a:xfrm>
              <a:off x="6406970" y="1285810"/>
              <a:ext cx="1432746" cy="1428363"/>
            </a:xfrm>
            <a:custGeom>
              <a:avLst/>
              <a:gdLst>
                <a:gd name="T0" fmla="*/ 137 w 636"/>
                <a:gd name="T1" fmla="*/ 344 h 633"/>
                <a:gd name="T2" fmla="*/ 146 w 636"/>
                <a:gd name="T3" fmla="*/ 379 h 633"/>
                <a:gd name="T4" fmla="*/ 157 w 636"/>
                <a:gd name="T5" fmla="*/ 404 h 633"/>
                <a:gd name="T6" fmla="*/ 177 w 636"/>
                <a:gd name="T7" fmla="*/ 432 h 633"/>
                <a:gd name="T8" fmla="*/ 202 w 636"/>
                <a:gd name="T9" fmla="*/ 457 h 633"/>
                <a:gd name="T10" fmla="*/ 231 w 636"/>
                <a:gd name="T11" fmla="*/ 477 h 633"/>
                <a:gd name="T12" fmla="*/ 272 w 636"/>
                <a:gd name="T13" fmla="*/ 493 h 633"/>
                <a:gd name="T14" fmla="*/ 308 w 636"/>
                <a:gd name="T15" fmla="*/ 498 h 633"/>
                <a:gd name="T16" fmla="*/ 346 w 636"/>
                <a:gd name="T17" fmla="*/ 496 h 633"/>
                <a:gd name="T18" fmla="*/ 381 w 636"/>
                <a:gd name="T19" fmla="*/ 487 h 633"/>
                <a:gd name="T20" fmla="*/ 405 w 636"/>
                <a:gd name="T21" fmla="*/ 477 h 633"/>
                <a:gd name="T22" fmla="*/ 434 w 636"/>
                <a:gd name="T23" fmla="*/ 457 h 633"/>
                <a:gd name="T24" fmla="*/ 460 w 636"/>
                <a:gd name="T25" fmla="*/ 432 h 633"/>
                <a:gd name="T26" fmla="*/ 479 w 636"/>
                <a:gd name="T27" fmla="*/ 404 h 633"/>
                <a:gd name="T28" fmla="*/ 495 w 636"/>
                <a:gd name="T29" fmla="*/ 362 h 633"/>
                <a:gd name="T30" fmla="*/ 501 w 636"/>
                <a:gd name="T31" fmla="*/ 325 h 633"/>
                <a:gd name="T32" fmla="*/ 499 w 636"/>
                <a:gd name="T33" fmla="*/ 288 h 633"/>
                <a:gd name="T34" fmla="*/ 490 w 636"/>
                <a:gd name="T35" fmla="*/ 254 h 633"/>
                <a:gd name="T36" fmla="*/ 479 w 636"/>
                <a:gd name="T37" fmla="*/ 230 h 633"/>
                <a:gd name="T38" fmla="*/ 460 w 636"/>
                <a:gd name="T39" fmla="*/ 201 h 633"/>
                <a:gd name="T40" fmla="*/ 434 w 636"/>
                <a:gd name="T41" fmla="*/ 176 h 633"/>
                <a:gd name="T42" fmla="*/ 405 w 636"/>
                <a:gd name="T43" fmla="*/ 157 h 633"/>
                <a:gd name="T44" fmla="*/ 364 w 636"/>
                <a:gd name="T45" fmla="*/ 139 h 633"/>
                <a:gd name="T46" fmla="*/ 328 w 636"/>
                <a:gd name="T47" fmla="*/ 134 h 633"/>
                <a:gd name="T48" fmla="*/ 290 w 636"/>
                <a:gd name="T49" fmla="*/ 136 h 633"/>
                <a:gd name="T50" fmla="*/ 255 w 636"/>
                <a:gd name="T51" fmla="*/ 145 h 633"/>
                <a:gd name="T52" fmla="*/ 231 w 636"/>
                <a:gd name="T53" fmla="*/ 157 h 633"/>
                <a:gd name="T54" fmla="*/ 202 w 636"/>
                <a:gd name="T55" fmla="*/ 176 h 633"/>
                <a:gd name="T56" fmla="*/ 177 w 636"/>
                <a:gd name="T57" fmla="*/ 201 h 633"/>
                <a:gd name="T58" fmla="*/ 157 w 636"/>
                <a:gd name="T59" fmla="*/ 230 h 633"/>
                <a:gd name="T60" fmla="*/ 141 w 636"/>
                <a:gd name="T61" fmla="*/ 271 h 633"/>
                <a:gd name="T62" fmla="*/ 135 w 636"/>
                <a:gd name="T63" fmla="*/ 307 h 633"/>
                <a:gd name="T64" fmla="*/ 429 w 636"/>
                <a:gd name="T65" fmla="*/ 551 h 633"/>
                <a:gd name="T66" fmla="*/ 382 w 636"/>
                <a:gd name="T67" fmla="*/ 628 h 633"/>
                <a:gd name="T68" fmla="*/ 299 w 636"/>
                <a:gd name="T69" fmla="*/ 575 h 633"/>
                <a:gd name="T70" fmla="*/ 219 w 636"/>
                <a:gd name="T71" fmla="*/ 618 h 633"/>
                <a:gd name="T72" fmla="*/ 184 w 636"/>
                <a:gd name="T73" fmla="*/ 536 h 633"/>
                <a:gd name="T74" fmla="*/ 146 w 636"/>
                <a:gd name="T75" fmla="*/ 507 h 633"/>
                <a:gd name="T76" fmla="*/ 94 w 636"/>
                <a:gd name="T77" fmla="*/ 440 h 633"/>
                <a:gd name="T78" fmla="*/ 75 w 636"/>
                <a:gd name="T79" fmla="*/ 395 h 633"/>
                <a:gd name="T80" fmla="*/ 64 w 636"/>
                <a:gd name="T81" fmla="*/ 311 h 633"/>
                <a:gd name="T82" fmla="*/ 70 w 636"/>
                <a:gd name="T83" fmla="*/ 262 h 633"/>
                <a:gd name="T84" fmla="*/ 102 w 636"/>
                <a:gd name="T85" fmla="*/ 184 h 633"/>
                <a:gd name="T86" fmla="*/ 132 w 636"/>
                <a:gd name="T87" fmla="*/ 144 h 633"/>
                <a:gd name="T88" fmla="*/ 200 w 636"/>
                <a:gd name="T89" fmla="*/ 93 h 633"/>
                <a:gd name="T90" fmla="*/ 246 w 636"/>
                <a:gd name="T91" fmla="*/ 74 h 633"/>
                <a:gd name="T92" fmla="*/ 296 w 636"/>
                <a:gd name="T93" fmla="*/ 0 h 633"/>
                <a:gd name="T94" fmla="*/ 367 w 636"/>
                <a:gd name="T95" fmla="*/ 67 h 633"/>
                <a:gd name="T96" fmla="*/ 444 w 636"/>
                <a:gd name="T97" fmla="*/ 25 h 633"/>
                <a:gd name="T98" fmla="*/ 478 w 636"/>
                <a:gd name="T99" fmla="*/ 116 h 633"/>
                <a:gd name="T100" fmla="*/ 574 w 636"/>
                <a:gd name="T101" fmla="*/ 126 h 633"/>
                <a:gd name="T102" fmla="*/ 550 w 636"/>
                <a:gd name="T103" fmla="*/ 205 h 633"/>
                <a:gd name="T104" fmla="*/ 567 w 636"/>
                <a:gd name="T105" fmla="*/ 245 h 633"/>
                <a:gd name="T106" fmla="*/ 577 w 636"/>
                <a:gd name="T107" fmla="*/ 329 h 633"/>
                <a:gd name="T108" fmla="*/ 571 w 636"/>
                <a:gd name="T109" fmla="*/ 377 h 633"/>
                <a:gd name="T110" fmla="*/ 537 w 636"/>
                <a:gd name="T111" fmla="*/ 456 h 633"/>
                <a:gd name="T112" fmla="*/ 509 w 636"/>
                <a:gd name="T113" fmla="*/ 493 h 633"/>
                <a:gd name="T114" fmla="*/ 495 w 636"/>
                <a:gd name="T115" fmla="*/ 58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6" h="633">
                  <a:moveTo>
                    <a:pt x="135" y="316"/>
                  </a:moveTo>
                  <a:lnTo>
                    <a:pt x="135" y="325"/>
                  </a:lnTo>
                  <a:lnTo>
                    <a:pt x="136" y="335"/>
                  </a:lnTo>
                  <a:lnTo>
                    <a:pt x="137" y="344"/>
                  </a:lnTo>
                  <a:lnTo>
                    <a:pt x="139" y="354"/>
                  </a:lnTo>
                  <a:lnTo>
                    <a:pt x="141" y="362"/>
                  </a:lnTo>
                  <a:lnTo>
                    <a:pt x="143" y="371"/>
                  </a:lnTo>
                  <a:lnTo>
                    <a:pt x="146" y="379"/>
                  </a:lnTo>
                  <a:lnTo>
                    <a:pt x="149" y="388"/>
                  </a:lnTo>
                  <a:lnTo>
                    <a:pt x="151" y="392"/>
                  </a:lnTo>
                  <a:lnTo>
                    <a:pt x="153" y="396"/>
                  </a:lnTo>
                  <a:lnTo>
                    <a:pt x="157" y="404"/>
                  </a:lnTo>
                  <a:lnTo>
                    <a:pt x="161" y="411"/>
                  </a:lnTo>
                  <a:lnTo>
                    <a:pt x="166" y="419"/>
                  </a:lnTo>
                  <a:lnTo>
                    <a:pt x="171" y="426"/>
                  </a:lnTo>
                  <a:lnTo>
                    <a:pt x="177" y="432"/>
                  </a:lnTo>
                  <a:lnTo>
                    <a:pt x="182" y="439"/>
                  </a:lnTo>
                  <a:lnTo>
                    <a:pt x="189" y="445"/>
                  </a:lnTo>
                  <a:lnTo>
                    <a:pt x="196" y="451"/>
                  </a:lnTo>
                  <a:lnTo>
                    <a:pt x="202" y="457"/>
                  </a:lnTo>
                  <a:lnTo>
                    <a:pt x="209" y="462"/>
                  </a:lnTo>
                  <a:lnTo>
                    <a:pt x="216" y="468"/>
                  </a:lnTo>
                  <a:lnTo>
                    <a:pt x="223" y="472"/>
                  </a:lnTo>
                  <a:lnTo>
                    <a:pt x="231" y="477"/>
                  </a:lnTo>
                  <a:lnTo>
                    <a:pt x="247" y="484"/>
                  </a:lnTo>
                  <a:lnTo>
                    <a:pt x="255" y="487"/>
                  </a:lnTo>
                  <a:lnTo>
                    <a:pt x="264" y="490"/>
                  </a:lnTo>
                  <a:lnTo>
                    <a:pt x="272" y="493"/>
                  </a:lnTo>
                  <a:lnTo>
                    <a:pt x="281" y="495"/>
                  </a:lnTo>
                  <a:lnTo>
                    <a:pt x="290" y="496"/>
                  </a:lnTo>
                  <a:lnTo>
                    <a:pt x="299" y="498"/>
                  </a:lnTo>
                  <a:lnTo>
                    <a:pt x="308" y="498"/>
                  </a:lnTo>
                  <a:lnTo>
                    <a:pt x="319" y="499"/>
                  </a:lnTo>
                  <a:lnTo>
                    <a:pt x="328" y="498"/>
                  </a:lnTo>
                  <a:lnTo>
                    <a:pt x="337" y="498"/>
                  </a:lnTo>
                  <a:lnTo>
                    <a:pt x="346" y="496"/>
                  </a:lnTo>
                  <a:lnTo>
                    <a:pt x="355" y="495"/>
                  </a:lnTo>
                  <a:lnTo>
                    <a:pt x="364" y="493"/>
                  </a:lnTo>
                  <a:lnTo>
                    <a:pt x="372" y="490"/>
                  </a:lnTo>
                  <a:lnTo>
                    <a:pt x="381" y="487"/>
                  </a:lnTo>
                  <a:lnTo>
                    <a:pt x="389" y="484"/>
                  </a:lnTo>
                  <a:lnTo>
                    <a:pt x="393" y="482"/>
                  </a:lnTo>
                  <a:lnTo>
                    <a:pt x="397" y="481"/>
                  </a:lnTo>
                  <a:lnTo>
                    <a:pt x="405" y="477"/>
                  </a:lnTo>
                  <a:lnTo>
                    <a:pt x="413" y="472"/>
                  </a:lnTo>
                  <a:lnTo>
                    <a:pt x="420" y="468"/>
                  </a:lnTo>
                  <a:lnTo>
                    <a:pt x="427" y="462"/>
                  </a:lnTo>
                  <a:lnTo>
                    <a:pt x="434" y="457"/>
                  </a:lnTo>
                  <a:lnTo>
                    <a:pt x="442" y="451"/>
                  </a:lnTo>
                  <a:lnTo>
                    <a:pt x="448" y="445"/>
                  </a:lnTo>
                  <a:lnTo>
                    <a:pt x="454" y="439"/>
                  </a:lnTo>
                  <a:lnTo>
                    <a:pt x="460" y="432"/>
                  </a:lnTo>
                  <a:lnTo>
                    <a:pt x="465" y="426"/>
                  </a:lnTo>
                  <a:lnTo>
                    <a:pt x="470" y="419"/>
                  </a:lnTo>
                  <a:lnTo>
                    <a:pt x="475" y="411"/>
                  </a:lnTo>
                  <a:lnTo>
                    <a:pt x="479" y="404"/>
                  </a:lnTo>
                  <a:lnTo>
                    <a:pt x="487" y="388"/>
                  </a:lnTo>
                  <a:lnTo>
                    <a:pt x="490" y="379"/>
                  </a:lnTo>
                  <a:lnTo>
                    <a:pt x="493" y="371"/>
                  </a:lnTo>
                  <a:lnTo>
                    <a:pt x="495" y="362"/>
                  </a:lnTo>
                  <a:lnTo>
                    <a:pt x="497" y="354"/>
                  </a:lnTo>
                  <a:lnTo>
                    <a:pt x="499" y="344"/>
                  </a:lnTo>
                  <a:lnTo>
                    <a:pt x="500" y="335"/>
                  </a:lnTo>
                  <a:lnTo>
                    <a:pt x="501" y="325"/>
                  </a:lnTo>
                  <a:lnTo>
                    <a:pt x="501" y="316"/>
                  </a:lnTo>
                  <a:lnTo>
                    <a:pt x="501" y="307"/>
                  </a:lnTo>
                  <a:lnTo>
                    <a:pt x="500" y="298"/>
                  </a:lnTo>
                  <a:lnTo>
                    <a:pt x="499" y="288"/>
                  </a:lnTo>
                  <a:lnTo>
                    <a:pt x="497" y="279"/>
                  </a:lnTo>
                  <a:lnTo>
                    <a:pt x="495" y="271"/>
                  </a:lnTo>
                  <a:lnTo>
                    <a:pt x="493" y="262"/>
                  </a:lnTo>
                  <a:lnTo>
                    <a:pt x="490" y="254"/>
                  </a:lnTo>
                  <a:lnTo>
                    <a:pt x="487" y="245"/>
                  </a:lnTo>
                  <a:lnTo>
                    <a:pt x="485" y="241"/>
                  </a:lnTo>
                  <a:lnTo>
                    <a:pt x="483" y="237"/>
                  </a:lnTo>
                  <a:lnTo>
                    <a:pt x="479" y="230"/>
                  </a:lnTo>
                  <a:lnTo>
                    <a:pt x="475" y="222"/>
                  </a:lnTo>
                  <a:lnTo>
                    <a:pt x="470" y="215"/>
                  </a:lnTo>
                  <a:lnTo>
                    <a:pt x="465" y="207"/>
                  </a:lnTo>
                  <a:lnTo>
                    <a:pt x="460" y="201"/>
                  </a:lnTo>
                  <a:lnTo>
                    <a:pt x="454" y="194"/>
                  </a:lnTo>
                  <a:lnTo>
                    <a:pt x="448" y="188"/>
                  </a:lnTo>
                  <a:lnTo>
                    <a:pt x="442" y="182"/>
                  </a:lnTo>
                  <a:lnTo>
                    <a:pt x="434" y="176"/>
                  </a:lnTo>
                  <a:lnTo>
                    <a:pt x="427" y="171"/>
                  </a:lnTo>
                  <a:lnTo>
                    <a:pt x="420" y="166"/>
                  </a:lnTo>
                  <a:lnTo>
                    <a:pt x="413" y="161"/>
                  </a:lnTo>
                  <a:lnTo>
                    <a:pt x="405" y="157"/>
                  </a:lnTo>
                  <a:lnTo>
                    <a:pt x="389" y="148"/>
                  </a:lnTo>
                  <a:lnTo>
                    <a:pt x="381" y="145"/>
                  </a:lnTo>
                  <a:lnTo>
                    <a:pt x="372" y="142"/>
                  </a:lnTo>
                  <a:lnTo>
                    <a:pt x="364" y="139"/>
                  </a:lnTo>
                  <a:lnTo>
                    <a:pt x="355" y="137"/>
                  </a:lnTo>
                  <a:lnTo>
                    <a:pt x="346" y="136"/>
                  </a:lnTo>
                  <a:lnTo>
                    <a:pt x="337" y="135"/>
                  </a:lnTo>
                  <a:lnTo>
                    <a:pt x="328" y="134"/>
                  </a:lnTo>
                  <a:lnTo>
                    <a:pt x="319" y="134"/>
                  </a:lnTo>
                  <a:lnTo>
                    <a:pt x="308" y="134"/>
                  </a:lnTo>
                  <a:lnTo>
                    <a:pt x="299" y="135"/>
                  </a:lnTo>
                  <a:lnTo>
                    <a:pt x="290" y="136"/>
                  </a:lnTo>
                  <a:lnTo>
                    <a:pt x="281" y="137"/>
                  </a:lnTo>
                  <a:lnTo>
                    <a:pt x="272" y="139"/>
                  </a:lnTo>
                  <a:lnTo>
                    <a:pt x="264" y="142"/>
                  </a:lnTo>
                  <a:lnTo>
                    <a:pt x="255" y="145"/>
                  </a:lnTo>
                  <a:lnTo>
                    <a:pt x="247" y="148"/>
                  </a:lnTo>
                  <a:lnTo>
                    <a:pt x="243" y="150"/>
                  </a:lnTo>
                  <a:lnTo>
                    <a:pt x="239" y="153"/>
                  </a:lnTo>
                  <a:lnTo>
                    <a:pt x="231" y="157"/>
                  </a:lnTo>
                  <a:lnTo>
                    <a:pt x="223" y="161"/>
                  </a:lnTo>
                  <a:lnTo>
                    <a:pt x="216" y="166"/>
                  </a:lnTo>
                  <a:lnTo>
                    <a:pt x="209" y="171"/>
                  </a:lnTo>
                  <a:lnTo>
                    <a:pt x="202" y="176"/>
                  </a:lnTo>
                  <a:lnTo>
                    <a:pt x="196" y="182"/>
                  </a:lnTo>
                  <a:lnTo>
                    <a:pt x="189" y="188"/>
                  </a:lnTo>
                  <a:lnTo>
                    <a:pt x="182" y="194"/>
                  </a:lnTo>
                  <a:lnTo>
                    <a:pt x="177" y="201"/>
                  </a:lnTo>
                  <a:lnTo>
                    <a:pt x="171" y="207"/>
                  </a:lnTo>
                  <a:lnTo>
                    <a:pt x="166" y="215"/>
                  </a:lnTo>
                  <a:lnTo>
                    <a:pt x="161" y="222"/>
                  </a:lnTo>
                  <a:lnTo>
                    <a:pt x="157" y="230"/>
                  </a:lnTo>
                  <a:lnTo>
                    <a:pt x="149" y="245"/>
                  </a:lnTo>
                  <a:lnTo>
                    <a:pt x="146" y="254"/>
                  </a:lnTo>
                  <a:lnTo>
                    <a:pt x="143" y="262"/>
                  </a:lnTo>
                  <a:lnTo>
                    <a:pt x="141" y="271"/>
                  </a:lnTo>
                  <a:lnTo>
                    <a:pt x="139" y="279"/>
                  </a:lnTo>
                  <a:lnTo>
                    <a:pt x="137" y="288"/>
                  </a:lnTo>
                  <a:lnTo>
                    <a:pt x="136" y="298"/>
                  </a:lnTo>
                  <a:lnTo>
                    <a:pt x="135" y="307"/>
                  </a:lnTo>
                  <a:lnTo>
                    <a:pt x="135" y="316"/>
                  </a:lnTo>
                  <a:close/>
                  <a:moveTo>
                    <a:pt x="495" y="581"/>
                  </a:moveTo>
                  <a:lnTo>
                    <a:pt x="441" y="545"/>
                  </a:lnTo>
                  <a:lnTo>
                    <a:pt x="429" y="551"/>
                  </a:lnTo>
                  <a:lnTo>
                    <a:pt x="419" y="556"/>
                  </a:lnTo>
                  <a:lnTo>
                    <a:pt x="408" y="560"/>
                  </a:lnTo>
                  <a:lnTo>
                    <a:pt x="396" y="564"/>
                  </a:lnTo>
                  <a:lnTo>
                    <a:pt x="382" y="628"/>
                  </a:lnTo>
                  <a:lnTo>
                    <a:pt x="362" y="631"/>
                  </a:lnTo>
                  <a:lnTo>
                    <a:pt x="342" y="633"/>
                  </a:lnTo>
                  <a:lnTo>
                    <a:pt x="311" y="575"/>
                  </a:lnTo>
                  <a:lnTo>
                    <a:pt x="299" y="575"/>
                  </a:lnTo>
                  <a:lnTo>
                    <a:pt x="287" y="573"/>
                  </a:lnTo>
                  <a:lnTo>
                    <a:pt x="275" y="572"/>
                  </a:lnTo>
                  <a:lnTo>
                    <a:pt x="263" y="569"/>
                  </a:lnTo>
                  <a:lnTo>
                    <a:pt x="219" y="618"/>
                  </a:lnTo>
                  <a:lnTo>
                    <a:pt x="209" y="615"/>
                  </a:lnTo>
                  <a:lnTo>
                    <a:pt x="200" y="612"/>
                  </a:lnTo>
                  <a:lnTo>
                    <a:pt x="181" y="604"/>
                  </a:lnTo>
                  <a:lnTo>
                    <a:pt x="184" y="536"/>
                  </a:lnTo>
                  <a:lnTo>
                    <a:pt x="174" y="530"/>
                  </a:lnTo>
                  <a:lnTo>
                    <a:pt x="164" y="522"/>
                  </a:lnTo>
                  <a:lnTo>
                    <a:pt x="155" y="515"/>
                  </a:lnTo>
                  <a:lnTo>
                    <a:pt x="146" y="507"/>
                  </a:lnTo>
                  <a:lnTo>
                    <a:pt x="80" y="527"/>
                  </a:lnTo>
                  <a:lnTo>
                    <a:pt x="68" y="513"/>
                  </a:lnTo>
                  <a:lnTo>
                    <a:pt x="56" y="498"/>
                  </a:lnTo>
                  <a:lnTo>
                    <a:pt x="94" y="440"/>
                  </a:lnTo>
                  <a:lnTo>
                    <a:pt x="89" y="429"/>
                  </a:lnTo>
                  <a:lnTo>
                    <a:pt x="84" y="418"/>
                  </a:lnTo>
                  <a:lnTo>
                    <a:pt x="79" y="407"/>
                  </a:lnTo>
                  <a:lnTo>
                    <a:pt x="75" y="395"/>
                  </a:lnTo>
                  <a:lnTo>
                    <a:pt x="5" y="380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64" y="311"/>
                  </a:lnTo>
                  <a:lnTo>
                    <a:pt x="65" y="298"/>
                  </a:lnTo>
                  <a:lnTo>
                    <a:pt x="66" y="286"/>
                  </a:lnTo>
                  <a:lnTo>
                    <a:pt x="68" y="274"/>
                  </a:lnTo>
                  <a:lnTo>
                    <a:pt x="70" y="262"/>
                  </a:lnTo>
                  <a:lnTo>
                    <a:pt x="16" y="213"/>
                  </a:lnTo>
                  <a:lnTo>
                    <a:pt x="23" y="197"/>
                  </a:lnTo>
                  <a:lnTo>
                    <a:pt x="30" y="181"/>
                  </a:lnTo>
                  <a:lnTo>
                    <a:pt x="102" y="184"/>
                  </a:lnTo>
                  <a:lnTo>
                    <a:pt x="109" y="174"/>
                  </a:lnTo>
                  <a:lnTo>
                    <a:pt x="116" y="164"/>
                  </a:lnTo>
                  <a:lnTo>
                    <a:pt x="124" y="154"/>
                  </a:lnTo>
                  <a:lnTo>
                    <a:pt x="132" y="144"/>
                  </a:lnTo>
                  <a:lnTo>
                    <a:pt x="111" y="75"/>
                  </a:lnTo>
                  <a:lnTo>
                    <a:pt x="124" y="64"/>
                  </a:lnTo>
                  <a:lnTo>
                    <a:pt x="138" y="54"/>
                  </a:lnTo>
                  <a:lnTo>
                    <a:pt x="200" y="93"/>
                  </a:lnTo>
                  <a:lnTo>
                    <a:pt x="211" y="87"/>
                  </a:lnTo>
                  <a:lnTo>
                    <a:pt x="222" y="82"/>
                  </a:lnTo>
                  <a:lnTo>
                    <a:pt x="234" y="78"/>
                  </a:lnTo>
                  <a:lnTo>
                    <a:pt x="246" y="74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6" y="0"/>
                  </a:lnTo>
                  <a:lnTo>
                    <a:pt x="330" y="63"/>
                  </a:lnTo>
                  <a:lnTo>
                    <a:pt x="343" y="64"/>
                  </a:lnTo>
                  <a:lnTo>
                    <a:pt x="355" y="65"/>
                  </a:lnTo>
                  <a:lnTo>
                    <a:pt x="367" y="67"/>
                  </a:lnTo>
                  <a:lnTo>
                    <a:pt x="379" y="69"/>
                  </a:lnTo>
                  <a:lnTo>
                    <a:pt x="426" y="18"/>
                  </a:lnTo>
                  <a:lnTo>
                    <a:pt x="435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2"/>
                  </a:lnTo>
                  <a:lnTo>
                    <a:pt x="468" y="109"/>
                  </a:lnTo>
                  <a:lnTo>
                    <a:pt x="478" y="116"/>
                  </a:lnTo>
                  <a:lnTo>
                    <a:pt x="487" y="124"/>
                  </a:lnTo>
                  <a:lnTo>
                    <a:pt x="496" y="132"/>
                  </a:lnTo>
                  <a:lnTo>
                    <a:pt x="561" y="111"/>
                  </a:lnTo>
                  <a:lnTo>
                    <a:pt x="574" y="126"/>
                  </a:lnTo>
                  <a:lnTo>
                    <a:pt x="579" y="134"/>
                  </a:lnTo>
                  <a:lnTo>
                    <a:pt x="585" y="142"/>
                  </a:lnTo>
                  <a:lnTo>
                    <a:pt x="547" y="200"/>
                  </a:lnTo>
                  <a:lnTo>
                    <a:pt x="550" y="205"/>
                  </a:lnTo>
                  <a:lnTo>
                    <a:pt x="553" y="211"/>
                  </a:lnTo>
                  <a:lnTo>
                    <a:pt x="558" y="222"/>
                  </a:lnTo>
                  <a:lnTo>
                    <a:pt x="562" y="233"/>
                  </a:lnTo>
                  <a:lnTo>
                    <a:pt x="567" y="245"/>
                  </a:lnTo>
                  <a:lnTo>
                    <a:pt x="631" y="259"/>
                  </a:lnTo>
                  <a:lnTo>
                    <a:pt x="634" y="278"/>
                  </a:lnTo>
                  <a:lnTo>
                    <a:pt x="636" y="298"/>
                  </a:lnTo>
                  <a:lnTo>
                    <a:pt x="577" y="329"/>
                  </a:lnTo>
                  <a:lnTo>
                    <a:pt x="577" y="341"/>
                  </a:lnTo>
                  <a:lnTo>
                    <a:pt x="575" y="354"/>
                  </a:lnTo>
                  <a:lnTo>
                    <a:pt x="574" y="365"/>
                  </a:lnTo>
                  <a:lnTo>
                    <a:pt x="571" y="377"/>
                  </a:lnTo>
                  <a:lnTo>
                    <a:pt x="619" y="421"/>
                  </a:lnTo>
                  <a:lnTo>
                    <a:pt x="612" y="440"/>
                  </a:lnTo>
                  <a:lnTo>
                    <a:pt x="603" y="458"/>
                  </a:lnTo>
                  <a:lnTo>
                    <a:pt x="537" y="456"/>
                  </a:lnTo>
                  <a:lnTo>
                    <a:pt x="531" y="465"/>
                  </a:lnTo>
                  <a:lnTo>
                    <a:pt x="524" y="475"/>
                  </a:lnTo>
                  <a:lnTo>
                    <a:pt x="516" y="484"/>
                  </a:lnTo>
                  <a:lnTo>
                    <a:pt x="509" y="493"/>
                  </a:lnTo>
                  <a:lnTo>
                    <a:pt x="528" y="555"/>
                  </a:lnTo>
                  <a:lnTo>
                    <a:pt x="512" y="569"/>
                  </a:lnTo>
                  <a:lnTo>
                    <a:pt x="504" y="575"/>
                  </a:lnTo>
                  <a:lnTo>
                    <a:pt x="495" y="581"/>
                  </a:lnTo>
                  <a:close/>
                </a:path>
              </a:pathLst>
            </a:custGeom>
            <a:solidFill>
              <a:srgbClr val="FF8F8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  <p:sp>
          <p:nvSpPr>
            <p:cNvPr id="26" name="Freeform 3"/>
            <p:cNvSpPr>
              <a:spLocks noEditPoints="1"/>
            </p:cNvSpPr>
            <p:nvPr/>
          </p:nvSpPr>
          <p:spPr bwMode="auto">
            <a:xfrm>
              <a:off x="3738749" y="3716785"/>
              <a:ext cx="944666" cy="941776"/>
            </a:xfrm>
            <a:custGeom>
              <a:avLst/>
              <a:gdLst>
                <a:gd name="T0" fmla="*/ 137 w 636"/>
                <a:gd name="T1" fmla="*/ 344 h 633"/>
                <a:gd name="T2" fmla="*/ 146 w 636"/>
                <a:gd name="T3" fmla="*/ 379 h 633"/>
                <a:gd name="T4" fmla="*/ 157 w 636"/>
                <a:gd name="T5" fmla="*/ 404 h 633"/>
                <a:gd name="T6" fmla="*/ 177 w 636"/>
                <a:gd name="T7" fmla="*/ 432 h 633"/>
                <a:gd name="T8" fmla="*/ 202 w 636"/>
                <a:gd name="T9" fmla="*/ 457 h 633"/>
                <a:gd name="T10" fmla="*/ 231 w 636"/>
                <a:gd name="T11" fmla="*/ 477 h 633"/>
                <a:gd name="T12" fmla="*/ 272 w 636"/>
                <a:gd name="T13" fmla="*/ 493 h 633"/>
                <a:gd name="T14" fmla="*/ 308 w 636"/>
                <a:gd name="T15" fmla="*/ 498 h 633"/>
                <a:gd name="T16" fmla="*/ 346 w 636"/>
                <a:gd name="T17" fmla="*/ 496 h 633"/>
                <a:gd name="T18" fmla="*/ 381 w 636"/>
                <a:gd name="T19" fmla="*/ 487 h 633"/>
                <a:gd name="T20" fmla="*/ 405 w 636"/>
                <a:gd name="T21" fmla="*/ 477 h 633"/>
                <a:gd name="T22" fmla="*/ 434 w 636"/>
                <a:gd name="T23" fmla="*/ 457 h 633"/>
                <a:gd name="T24" fmla="*/ 460 w 636"/>
                <a:gd name="T25" fmla="*/ 432 h 633"/>
                <a:gd name="T26" fmla="*/ 479 w 636"/>
                <a:gd name="T27" fmla="*/ 404 h 633"/>
                <a:gd name="T28" fmla="*/ 495 w 636"/>
                <a:gd name="T29" fmla="*/ 362 h 633"/>
                <a:gd name="T30" fmla="*/ 501 w 636"/>
                <a:gd name="T31" fmla="*/ 325 h 633"/>
                <a:gd name="T32" fmla="*/ 499 w 636"/>
                <a:gd name="T33" fmla="*/ 288 h 633"/>
                <a:gd name="T34" fmla="*/ 490 w 636"/>
                <a:gd name="T35" fmla="*/ 254 h 633"/>
                <a:gd name="T36" fmla="*/ 479 w 636"/>
                <a:gd name="T37" fmla="*/ 230 h 633"/>
                <a:gd name="T38" fmla="*/ 460 w 636"/>
                <a:gd name="T39" fmla="*/ 201 h 633"/>
                <a:gd name="T40" fmla="*/ 434 w 636"/>
                <a:gd name="T41" fmla="*/ 176 h 633"/>
                <a:gd name="T42" fmla="*/ 405 w 636"/>
                <a:gd name="T43" fmla="*/ 157 h 633"/>
                <a:gd name="T44" fmla="*/ 364 w 636"/>
                <a:gd name="T45" fmla="*/ 139 h 633"/>
                <a:gd name="T46" fmla="*/ 328 w 636"/>
                <a:gd name="T47" fmla="*/ 134 h 633"/>
                <a:gd name="T48" fmla="*/ 290 w 636"/>
                <a:gd name="T49" fmla="*/ 136 h 633"/>
                <a:gd name="T50" fmla="*/ 255 w 636"/>
                <a:gd name="T51" fmla="*/ 145 h 633"/>
                <a:gd name="T52" fmla="*/ 231 w 636"/>
                <a:gd name="T53" fmla="*/ 157 h 633"/>
                <a:gd name="T54" fmla="*/ 202 w 636"/>
                <a:gd name="T55" fmla="*/ 176 h 633"/>
                <a:gd name="T56" fmla="*/ 177 w 636"/>
                <a:gd name="T57" fmla="*/ 201 h 633"/>
                <a:gd name="T58" fmla="*/ 157 w 636"/>
                <a:gd name="T59" fmla="*/ 230 h 633"/>
                <a:gd name="T60" fmla="*/ 141 w 636"/>
                <a:gd name="T61" fmla="*/ 271 h 633"/>
                <a:gd name="T62" fmla="*/ 135 w 636"/>
                <a:gd name="T63" fmla="*/ 307 h 633"/>
                <a:gd name="T64" fmla="*/ 429 w 636"/>
                <a:gd name="T65" fmla="*/ 551 h 633"/>
                <a:gd name="T66" fmla="*/ 382 w 636"/>
                <a:gd name="T67" fmla="*/ 628 h 633"/>
                <a:gd name="T68" fmla="*/ 299 w 636"/>
                <a:gd name="T69" fmla="*/ 575 h 633"/>
                <a:gd name="T70" fmla="*/ 219 w 636"/>
                <a:gd name="T71" fmla="*/ 618 h 633"/>
                <a:gd name="T72" fmla="*/ 184 w 636"/>
                <a:gd name="T73" fmla="*/ 536 h 633"/>
                <a:gd name="T74" fmla="*/ 146 w 636"/>
                <a:gd name="T75" fmla="*/ 507 h 633"/>
                <a:gd name="T76" fmla="*/ 94 w 636"/>
                <a:gd name="T77" fmla="*/ 440 h 633"/>
                <a:gd name="T78" fmla="*/ 75 w 636"/>
                <a:gd name="T79" fmla="*/ 395 h 633"/>
                <a:gd name="T80" fmla="*/ 64 w 636"/>
                <a:gd name="T81" fmla="*/ 311 h 633"/>
                <a:gd name="T82" fmla="*/ 70 w 636"/>
                <a:gd name="T83" fmla="*/ 262 h 633"/>
                <a:gd name="T84" fmla="*/ 102 w 636"/>
                <a:gd name="T85" fmla="*/ 184 h 633"/>
                <a:gd name="T86" fmla="*/ 132 w 636"/>
                <a:gd name="T87" fmla="*/ 144 h 633"/>
                <a:gd name="T88" fmla="*/ 200 w 636"/>
                <a:gd name="T89" fmla="*/ 93 h 633"/>
                <a:gd name="T90" fmla="*/ 246 w 636"/>
                <a:gd name="T91" fmla="*/ 74 h 633"/>
                <a:gd name="T92" fmla="*/ 296 w 636"/>
                <a:gd name="T93" fmla="*/ 0 h 633"/>
                <a:gd name="T94" fmla="*/ 367 w 636"/>
                <a:gd name="T95" fmla="*/ 67 h 633"/>
                <a:gd name="T96" fmla="*/ 444 w 636"/>
                <a:gd name="T97" fmla="*/ 25 h 633"/>
                <a:gd name="T98" fmla="*/ 478 w 636"/>
                <a:gd name="T99" fmla="*/ 116 h 633"/>
                <a:gd name="T100" fmla="*/ 574 w 636"/>
                <a:gd name="T101" fmla="*/ 126 h 633"/>
                <a:gd name="T102" fmla="*/ 550 w 636"/>
                <a:gd name="T103" fmla="*/ 205 h 633"/>
                <a:gd name="T104" fmla="*/ 567 w 636"/>
                <a:gd name="T105" fmla="*/ 245 h 633"/>
                <a:gd name="T106" fmla="*/ 577 w 636"/>
                <a:gd name="T107" fmla="*/ 329 h 633"/>
                <a:gd name="T108" fmla="*/ 571 w 636"/>
                <a:gd name="T109" fmla="*/ 377 h 633"/>
                <a:gd name="T110" fmla="*/ 537 w 636"/>
                <a:gd name="T111" fmla="*/ 456 h 633"/>
                <a:gd name="T112" fmla="*/ 509 w 636"/>
                <a:gd name="T113" fmla="*/ 493 h 633"/>
                <a:gd name="T114" fmla="*/ 495 w 636"/>
                <a:gd name="T115" fmla="*/ 58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6" h="633">
                  <a:moveTo>
                    <a:pt x="135" y="316"/>
                  </a:moveTo>
                  <a:lnTo>
                    <a:pt x="135" y="325"/>
                  </a:lnTo>
                  <a:lnTo>
                    <a:pt x="136" y="335"/>
                  </a:lnTo>
                  <a:lnTo>
                    <a:pt x="137" y="344"/>
                  </a:lnTo>
                  <a:lnTo>
                    <a:pt x="139" y="354"/>
                  </a:lnTo>
                  <a:lnTo>
                    <a:pt x="141" y="362"/>
                  </a:lnTo>
                  <a:lnTo>
                    <a:pt x="143" y="371"/>
                  </a:lnTo>
                  <a:lnTo>
                    <a:pt x="146" y="379"/>
                  </a:lnTo>
                  <a:lnTo>
                    <a:pt x="149" y="388"/>
                  </a:lnTo>
                  <a:lnTo>
                    <a:pt x="151" y="392"/>
                  </a:lnTo>
                  <a:lnTo>
                    <a:pt x="153" y="396"/>
                  </a:lnTo>
                  <a:lnTo>
                    <a:pt x="157" y="404"/>
                  </a:lnTo>
                  <a:lnTo>
                    <a:pt x="161" y="411"/>
                  </a:lnTo>
                  <a:lnTo>
                    <a:pt x="166" y="419"/>
                  </a:lnTo>
                  <a:lnTo>
                    <a:pt x="171" y="426"/>
                  </a:lnTo>
                  <a:lnTo>
                    <a:pt x="177" y="432"/>
                  </a:lnTo>
                  <a:lnTo>
                    <a:pt x="182" y="439"/>
                  </a:lnTo>
                  <a:lnTo>
                    <a:pt x="189" y="445"/>
                  </a:lnTo>
                  <a:lnTo>
                    <a:pt x="196" y="451"/>
                  </a:lnTo>
                  <a:lnTo>
                    <a:pt x="202" y="457"/>
                  </a:lnTo>
                  <a:lnTo>
                    <a:pt x="209" y="462"/>
                  </a:lnTo>
                  <a:lnTo>
                    <a:pt x="216" y="468"/>
                  </a:lnTo>
                  <a:lnTo>
                    <a:pt x="223" y="472"/>
                  </a:lnTo>
                  <a:lnTo>
                    <a:pt x="231" y="477"/>
                  </a:lnTo>
                  <a:lnTo>
                    <a:pt x="247" y="484"/>
                  </a:lnTo>
                  <a:lnTo>
                    <a:pt x="255" y="487"/>
                  </a:lnTo>
                  <a:lnTo>
                    <a:pt x="264" y="490"/>
                  </a:lnTo>
                  <a:lnTo>
                    <a:pt x="272" y="493"/>
                  </a:lnTo>
                  <a:lnTo>
                    <a:pt x="281" y="495"/>
                  </a:lnTo>
                  <a:lnTo>
                    <a:pt x="290" y="496"/>
                  </a:lnTo>
                  <a:lnTo>
                    <a:pt x="299" y="498"/>
                  </a:lnTo>
                  <a:lnTo>
                    <a:pt x="308" y="498"/>
                  </a:lnTo>
                  <a:lnTo>
                    <a:pt x="319" y="499"/>
                  </a:lnTo>
                  <a:lnTo>
                    <a:pt x="328" y="498"/>
                  </a:lnTo>
                  <a:lnTo>
                    <a:pt x="337" y="498"/>
                  </a:lnTo>
                  <a:lnTo>
                    <a:pt x="346" y="496"/>
                  </a:lnTo>
                  <a:lnTo>
                    <a:pt x="355" y="495"/>
                  </a:lnTo>
                  <a:lnTo>
                    <a:pt x="364" y="493"/>
                  </a:lnTo>
                  <a:lnTo>
                    <a:pt x="372" y="490"/>
                  </a:lnTo>
                  <a:lnTo>
                    <a:pt x="381" y="487"/>
                  </a:lnTo>
                  <a:lnTo>
                    <a:pt x="389" y="484"/>
                  </a:lnTo>
                  <a:lnTo>
                    <a:pt x="393" y="482"/>
                  </a:lnTo>
                  <a:lnTo>
                    <a:pt x="397" y="481"/>
                  </a:lnTo>
                  <a:lnTo>
                    <a:pt x="405" y="477"/>
                  </a:lnTo>
                  <a:lnTo>
                    <a:pt x="413" y="472"/>
                  </a:lnTo>
                  <a:lnTo>
                    <a:pt x="420" y="468"/>
                  </a:lnTo>
                  <a:lnTo>
                    <a:pt x="427" y="462"/>
                  </a:lnTo>
                  <a:lnTo>
                    <a:pt x="434" y="457"/>
                  </a:lnTo>
                  <a:lnTo>
                    <a:pt x="442" y="451"/>
                  </a:lnTo>
                  <a:lnTo>
                    <a:pt x="448" y="445"/>
                  </a:lnTo>
                  <a:lnTo>
                    <a:pt x="454" y="439"/>
                  </a:lnTo>
                  <a:lnTo>
                    <a:pt x="460" y="432"/>
                  </a:lnTo>
                  <a:lnTo>
                    <a:pt x="465" y="426"/>
                  </a:lnTo>
                  <a:lnTo>
                    <a:pt x="470" y="419"/>
                  </a:lnTo>
                  <a:lnTo>
                    <a:pt x="475" y="411"/>
                  </a:lnTo>
                  <a:lnTo>
                    <a:pt x="479" y="404"/>
                  </a:lnTo>
                  <a:lnTo>
                    <a:pt x="487" y="388"/>
                  </a:lnTo>
                  <a:lnTo>
                    <a:pt x="490" y="379"/>
                  </a:lnTo>
                  <a:lnTo>
                    <a:pt x="493" y="371"/>
                  </a:lnTo>
                  <a:lnTo>
                    <a:pt x="495" y="362"/>
                  </a:lnTo>
                  <a:lnTo>
                    <a:pt x="497" y="354"/>
                  </a:lnTo>
                  <a:lnTo>
                    <a:pt x="499" y="344"/>
                  </a:lnTo>
                  <a:lnTo>
                    <a:pt x="500" y="335"/>
                  </a:lnTo>
                  <a:lnTo>
                    <a:pt x="501" y="325"/>
                  </a:lnTo>
                  <a:lnTo>
                    <a:pt x="501" y="316"/>
                  </a:lnTo>
                  <a:lnTo>
                    <a:pt x="501" y="307"/>
                  </a:lnTo>
                  <a:lnTo>
                    <a:pt x="500" y="298"/>
                  </a:lnTo>
                  <a:lnTo>
                    <a:pt x="499" y="288"/>
                  </a:lnTo>
                  <a:lnTo>
                    <a:pt x="497" y="279"/>
                  </a:lnTo>
                  <a:lnTo>
                    <a:pt x="495" y="271"/>
                  </a:lnTo>
                  <a:lnTo>
                    <a:pt x="493" y="262"/>
                  </a:lnTo>
                  <a:lnTo>
                    <a:pt x="490" y="254"/>
                  </a:lnTo>
                  <a:lnTo>
                    <a:pt x="487" y="245"/>
                  </a:lnTo>
                  <a:lnTo>
                    <a:pt x="485" y="241"/>
                  </a:lnTo>
                  <a:lnTo>
                    <a:pt x="483" y="237"/>
                  </a:lnTo>
                  <a:lnTo>
                    <a:pt x="479" y="230"/>
                  </a:lnTo>
                  <a:lnTo>
                    <a:pt x="475" y="222"/>
                  </a:lnTo>
                  <a:lnTo>
                    <a:pt x="470" y="215"/>
                  </a:lnTo>
                  <a:lnTo>
                    <a:pt x="465" y="207"/>
                  </a:lnTo>
                  <a:lnTo>
                    <a:pt x="460" y="201"/>
                  </a:lnTo>
                  <a:lnTo>
                    <a:pt x="454" y="194"/>
                  </a:lnTo>
                  <a:lnTo>
                    <a:pt x="448" y="188"/>
                  </a:lnTo>
                  <a:lnTo>
                    <a:pt x="442" y="182"/>
                  </a:lnTo>
                  <a:lnTo>
                    <a:pt x="434" y="176"/>
                  </a:lnTo>
                  <a:lnTo>
                    <a:pt x="427" y="171"/>
                  </a:lnTo>
                  <a:lnTo>
                    <a:pt x="420" y="166"/>
                  </a:lnTo>
                  <a:lnTo>
                    <a:pt x="413" y="161"/>
                  </a:lnTo>
                  <a:lnTo>
                    <a:pt x="405" y="157"/>
                  </a:lnTo>
                  <a:lnTo>
                    <a:pt x="389" y="148"/>
                  </a:lnTo>
                  <a:lnTo>
                    <a:pt x="381" y="145"/>
                  </a:lnTo>
                  <a:lnTo>
                    <a:pt x="372" y="142"/>
                  </a:lnTo>
                  <a:lnTo>
                    <a:pt x="364" y="139"/>
                  </a:lnTo>
                  <a:lnTo>
                    <a:pt x="355" y="137"/>
                  </a:lnTo>
                  <a:lnTo>
                    <a:pt x="346" y="136"/>
                  </a:lnTo>
                  <a:lnTo>
                    <a:pt x="337" y="135"/>
                  </a:lnTo>
                  <a:lnTo>
                    <a:pt x="328" y="134"/>
                  </a:lnTo>
                  <a:lnTo>
                    <a:pt x="319" y="134"/>
                  </a:lnTo>
                  <a:lnTo>
                    <a:pt x="308" y="134"/>
                  </a:lnTo>
                  <a:lnTo>
                    <a:pt x="299" y="135"/>
                  </a:lnTo>
                  <a:lnTo>
                    <a:pt x="290" y="136"/>
                  </a:lnTo>
                  <a:lnTo>
                    <a:pt x="281" y="137"/>
                  </a:lnTo>
                  <a:lnTo>
                    <a:pt x="272" y="139"/>
                  </a:lnTo>
                  <a:lnTo>
                    <a:pt x="264" y="142"/>
                  </a:lnTo>
                  <a:lnTo>
                    <a:pt x="255" y="145"/>
                  </a:lnTo>
                  <a:lnTo>
                    <a:pt x="247" y="148"/>
                  </a:lnTo>
                  <a:lnTo>
                    <a:pt x="243" y="150"/>
                  </a:lnTo>
                  <a:lnTo>
                    <a:pt x="239" y="153"/>
                  </a:lnTo>
                  <a:lnTo>
                    <a:pt x="231" y="157"/>
                  </a:lnTo>
                  <a:lnTo>
                    <a:pt x="223" y="161"/>
                  </a:lnTo>
                  <a:lnTo>
                    <a:pt x="216" y="166"/>
                  </a:lnTo>
                  <a:lnTo>
                    <a:pt x="209" y="171"/>
                  </a:lnTo>
                  <a:lnTo>
                    <a:pt x="202" y="176"/>
                  </a:lnTo>
                  <a:lnTo>
                    <a:pt x="196" y="182"/>
                  </a:lnTo>
                  <a:lnTo>
                    <a:pt x="189" y="188"/>
                  </a:lnTo>
                  <a:lnTo>
                    <a:pt x="182" y="194"/>
                  </a:lnTo>
                  <a:lnTo>
                    <a:pt x="177" y="201"/>
                  </a:lnTo>
                  <a:lnTo>
                    <a:pt x="171" y="207"/>
                  </a:lnTo>
                  <a:lnTo>
                    <a:pt x="166" y="215"/>
                  </a:lnTo>
                  <a:lnTo>
                    <a:pt x="161" y="222"/>
                  </a:lnTo>
                  <a:lnTo>
                    <a:pt x="157" y="230"/>
                  </a:lnTo>
                  <a:lnTo>
                    <a:pt x="149" y="245"/>
                  </a:lnTo>
                  <a:lnTo>
                    <a:pt x="146" y="254"/>
                  </a:lnTo>
                  <a:lnTo>
                    <a:pt x="143" y="262"/>
                  </a:lnTo>
                  <a:lnTo>
                    <a:pt x="141" y="271"/>
                  </a:lnTo>
                  <a:lnTo>
                    <a:pt x="139" y="279"/>
                  </a:lnTo>
                  <a:lnTo>
                    <a:pt x="137" y="288"/>
                  </a:lnTo>
                  <a:lnTo>
                    <a:pt x="136" y="298"/>
                  </a:lnTo>
                  <a:lnTo>
                    <a:pt x="135" y="307"/>
                  </a:lnTo>
                  <a:lnTo>
                    <a:pt x="135" y="316"/>
                  </a:lnTo>
                  <a:close/>
                  <a:moveTo>
                    <a:pt x="495" y="581"/>
                  </a:moveTo>
                  <a:lnTo>
                    <a:pt x="441" y="545"/>
                  </a:lnTo>
                  <a:lnTo>
                    <a:pt x="429" y="551"/>
                  </a:lnTo>
                  <a:lnTo>
                    <a:pt x="419" y="556"/>
                  </a:lnTo>
                  <a:lnTo>
                    <a:pt x="408" y="560"/>
                  </a:lnTo>
                  <a:lnTo>
                    <a:pt x="396" y="564"/>
                  </a:lnTo>
                  <a:lnTo>
                    <a:pt x="382" y="628"/>
                  </a:lnTo>
                  <a:lnTo>
                    <a:pt x="362" y="631"/>
                  </a:lnTo>
                  <a:lnTo>
                    <a:pt x="342" y="633"/>
                  </a:lnTo>
                  <a:lnTo>
                    <a:pt x="311" y="575"/>
                  </a:lnTo>
                  <a:lnTo>
                    <a:pt x="299" y="575"/>
                  </a:lnTo>
                  <a:lnTo>
                    <a:pt x="287" y="573"/>
                  </a:lnTo>
                  <a:lnTo>
                    <a:pt x="275" y="572"/>
                  </a:lnTo>
                  <a:lnTo>
                    <a:pt x="263" y="569"/>
                  </a:lnTo>
                  <a:lnTo>
                    <a:pt x="219" y="618"/>
                  </a:lnTo>
                  <a:lnTo>
                    <a:pt x="209" y="615"/>
                  </a:lnTo>
                  <a:lnTo>
                    <a:pt x="200" y="612"/>
                  </a:lnTo>
                  <a:lnTo>
                    <a:pt x="181" y="604"/>
                  </a:lnTo>
                  <a:lnTo>
                    <a:pt x="184" y="536"/>
                  </a:lnTo>
                  <a:lnTo>
                    <a:pt x="174" y="530"/>
                  </a:lnTo>
                  <a:lnTo>
                    <a:pt x="164" y="522"/>
                  </a:lnTo>
                  <a:lnTo>
                    <a:pt x="155" y="515"/>
                  </a:lnTo>
                  <a:lnTo>
                    <a:pt x="146" y="507"/>
                  </a:lnTo>
                  <a:lnTo>
                    <a:pt x="80" y="527"/>
                  </a:lnTo>
                  <a:lnTo>
                    <a:pt x="68" y="513"/>
                  </a:lnTo>
                  <a:lnTo>
                    <a:pt x="56" y="498"/>
                  </a:lnTo>
                  <a:lnTo>
                    <a:pt x="94" y="440"/>
                  </a:lnTo>
                  <a:lnTo>
                    <a:pt x="89" y="429"/>
                  </a:lnTo>
                  <a:lnTo>
                    <a:pt x="84" y="418"/>
                  </a:lnTo>
                  <a:lnTo>
                    <a:pt x="79" y="407"/>
                  </a:lnTo>
                  <a:lnTo>
                    <a:pt x="75" y="395"/>
                  </a:lnTo>
                  <a:lnTo>
                    <a:pt x="5" y="380"/>
                  </a:lnTo>
                  <a:lnTo>
                    <a:pt x="2" y="362"/>
                  </a:lnTo>
                  <a:lnTo>
                    <a:pt x="0" y="343"/>
                  </a:lnTo>
                  <a:lnTo>
                    <a:pt x="64" y="311"/>
                  </a:lnTo>
                  <a:lnTo>
                    <a:pt x="65" y="298"/>
                  </a:lnTo>
                  <a:lnTo>
                    <a:pt x="66" y="286"/>
                  </a:lnTo>
                  <a:lnTo>
                    <a:pt x="68" y="274"/>
                  </a:lnTo>
                  <a:lnTo>
                    <a:pt x="70" y="262"/>
                  </a:lnTo>
                  <a:lnTo>
                    <a:pt x="16" y="213"/>
                  </a:lnTo>
                  <a:lnTo>
                    <a:pt x="23" y="197"/>
                  </a:lnTo>
                  <a:lnTo>
                    <a:pt x="30" y="181"/>
                  </a:lnTo>
                  <a:lnTo>
                    <a:pt x="102" y="184"/>
                  </a:lnTo>
                  <a:lnTo>
                    <a:pt x="109" y="174"/>
                  </a:lnTo>
                  <a:lnTo>
                    <a:pt x="116" y="164"/>
                  </a:lnTo>
                  <a:lnTo>
                    <a:pt x="124" y="154"/>
                  </a:lnTo>
                  <a:lnTo>
                    <a:pt x="132" y="144"/>
                  </a:lnTo>
                  <a:lnTo>
                    <a:pt x="111" y="75"/>
                  </a:lnTo>
                  <a:lnTo>
                    <a:pt x="124" y="64"/>
                  </a:lnTo>
                  <a:lnTo>
                    <a:pt x="138" y="54"/>
                  </a:lnTo>
                  <a:lnTo>
                    <a:pt x="200" y="93"/>
                  </a:lnTo>
                  <a:lnTo>
                    <a:pt x="211" y="87"/>
                  </a:lnTo>
                  <a:lnTo>
                    <a:pt x="222" y="82"/>
                  </a:lnTo>
                  <a:lnTo>
                    <a:pt x="234" y="78"/>
                  </a:lnTo>
                  <a:lnTo>
                    <a:pt x="246" y="74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6" y="0"/>
                  </a:lnTo>
                  <a:lnTo>
                    <a:pt x="330" y="63"/>
                  </a:lnTo>
                  <a:lnTo>
                    <a:pt x="343" y="64"/>
                  </a:lnTo>
                  <a:lnTo>
                    <a:pt x="355" y="65"/>
                  </a:lnTo>
                  <a:lnTo>
                    <a:pt x="367" y="67"/>
                  </a:lnTo>
                  <a:lnTo>
                    <a:pt x="379" y="69"/>
                  </a:lnTo>
                  <a:lnTo>
                    <a:pt x="426" y="18"/>
                  </a:lnTo>
                  <a:lnTo>
                    <a:pt x="435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2"/>
                  </a:lnTo>
                  <a:lnTo>
                    <a:pt x="468" y="109"/>
                  </a:lnTo>
                  <a:lnTo>
                    <a:pt x="478" y="116"/>
                  </a:lnTo>
                  <a:lnTo>
                    <a:pt x="487" y="124"/>
                  </a:lnTo>
                  <a:lnTo>
                    <a:pt x="496" y="132"/>
                  </a:lnTo>
                  <a:lnTo>
                    <a:pt x="561" y="111"/>
                  </a:lnTo>
                  <a:lnTo>
                    <a:pt x="574" y="126"/>
                  </a:lnTo>
                  <a:lnTo>
                    <a:pt x="579" y="134"/>
                  </a:lnTo>
                  <a:lnTo>
                    <a:pt x="585" y="142"/>
                  </a:lnTo>
                  <a:lnTo>
                    <a:pt x="547" y="200"/>
                  </a:lnTo>
                  <a:lnTo>
                    <a:pt x="550" y="205"/>
                  </a:lnTo>
                  <a:lnTo>
                    <a:pt x="553" y="211"/>
                  </a:lnTo>
                  <a:lnTo>
                    <a:pt x="558" y="222"/>
                  </a:lnTo>
                  <a:lnTo>
                    <a:pt x="562" y="233"/>
                  </a:lnTo>
                  <a:lnTo>
                    <a:pt x="567" y="245"/>
                  </a:lnTo>
                  <a:lnTo>
                    <a:pt x="631" y="259"/>
                  </a:lnTo>
                  <a:lnTo>
                    <a:pt x="634" y="278"/>
                  </a:lnTo>
                  <a:lnTo>
                    <a:pt x="636" y="298"/>
                  </a:lnTo>
                  <a:lnTo>
                    <a:pt x="577" y="329"/>
                  </a:lnTo>
                  <a:lnTo>
                    <a:pt x="577" y="341"/>
                  </a:lnTo>
                  <a:lnTo>
                    <a:pt x="575" y="354"/>
                  </a:lnTo>
                  <a:lnTo>
                    <a:pt x="574" y="365"/>
                  </a:lnTo>
                  <a:lnTo>
                    <a:pt x="571" y="377"/>
                  </a:lnTo>
                  <a:lnTo>
                    <a:pt x="619" y="421"/>
                  </a:lnTo>
                  <a:lnTo>
                    <a:pt x="612" y="440"/>
                  </a:lnTo>
                  <a:lnTo>
                    <a:pt x="603" y="458"/>
                  </a:lnTo>
                  <a:lnTo>
                    <a:pt x="537" y="456"/>
                  </a:lnTo>
                  <a:lnTo>
                    <a:pt x="531" y="465"/>
                  </a:lnTo>
                  <a:lnTo>
                    <a:pt x="524" y="475"/>
                  </a:lnTo>
                  <a:lnTo>
                    <a:pt x="516" y="484"/>
                  </a:lnTo>
                  <a:lnTo>
                    <a:pt x="509" y="493"/>
                  </a:lnTo>
                  <a:lnTo>
                    <a:pt x="528" y="555"/>
                  </a:lnTo>
                  <a:lnTo>
                    <a:pt x="512" y="569"/>
                  </a:lnTo>
                  <a:lnTo>
                    <a:pt x="504" y="575"/>
                  </a:lnTo>
                  <a:lnTo>
                    <a:pt x="495" y="581"/>
                  </a:lnTo>
                  <a:close/>
                </a:path>
              </a:pathLst>
            </a:custGeom>
            <a:solidFill>
              <a:srgbClr val="FF8F8F"/>
            </a:solidFill>
            <a:ln w="63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1424" tIns="45712" rIns="91424" bIns="45712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496124" y="3231085"/>
            <a:ext cx="281223" cy="5616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349824" y="3792724"/>
            <a:ext cx="214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1095" y="1356853"/>
            <a:ext cx="1500822" cy="9233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6000" dirty="0" smtClean="0">
                <a:solidFill>
                  <a:srgbClr val="FF0000"/>
                </a:solidFill>
              </a:rPr>
              <a:t>40</a:t>
            </a:r>
            <a:r>
              <a:rPr kumimoji="1" lang="en-US" altLang="zh-CN" sz="1400" dirty="0">
                <a:solidFill>
                  <a:srgbClr val="FF0000"/>
                </a:solidFill>
              </a:rPr>
              <a:t>%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7166" y="2136590"/>
            <a:ext cx="2529618" cy="167223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171418" indent="-171418">
              <a:lnSpc>
                <a:spcPts val="1400"/>
              </a:lnSpc>
              <a:buFont typeface="Wingdings" charset="2"/>
              <a:buChar char="n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  <a:p>
            <a:pPr>
              <a:lnSpc>
                <a:spcPct val="130000"/>
              </a:lnSpc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077839" y="4842332"/>
            <a:ext cx="0" cy="571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296784" y="5513086"/>
            <a:ext cx="6071068" cy="83200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171418" indent="-171418">
              <a:lnSpc>
                <a:spcPts val="1400"/>
              </a:lnSpc>
              <a:buFont typeface="Wingdings" charset="2"/>
              <a:buChar char="n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  <a:p>
            <a:pPr>
              <a:lnSpc>
                <a:spcPct val="130000"/>
              </a:lnSpc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57875" y="4745812"/>
            <a:ext cx="1500822" cy="9233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6000" dirty="0" smtClean="0">
                <a:solidFill>
                  <a:srgbClr val="FF0000"/>
                </a:solidFill>
              </a:rPr>
              <a:t>90</a:t>
            </a:r>
            <a:r>
              <a:rPr kumimoji="1" lang="en-US" altLang="zh-CN" sz="1400" dirty="0">
                <a:solidFill>
                  <a:srgbClr val="FF0000"/>
                </a:solidFill>
              </a:rPr>
              <a:t>%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8897257" y="2607824"/>
            <a:ext cx="290319" cy="4837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73062" y="2622338"/>
            <a:ext cx="22775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066807" y="1772352"/>
            <a:ext cx="2585236" cy="83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18" indent="-171418">
              <a:lnSpc>
                <a:spcPts val="1400"/>
              </a:lnSpc>
              <a:buFont typeface="Wingdings" charset="2"/>
              <a:buChar char="n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</a:p>
          <a:p>
            <a:pPr>
              <a:lnSpc>
                <a:spcPct val="130000"/>
              </a:lnSpc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11002" y="1003611"/>
            <a:ext cx="1500822" cy="9233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6000" dirty="0" smtClean="0">
                <a:solidFill>
                  <a:srgbClr val="FF0000"/>
                </a:solidFill>
              </a:rPr>
              <a:t>60</a:t>
            </a:r>
            <a:r>
              <a:rPr kumimoji="1" lang="en-US" altLang="zh-CN" sz="1400" dirty="0">
                <a:solidFill>
                  <a:srgbClr val="FF0000"/>
                </a:solidFill>
              </a:rPr>
              <a:t>%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9" name="图片 28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2" y="606628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3"/>
          <p:cNvSpPr/>
          <p:nvPr/>
        </p:nvSpPr>
        <p:spPr>
          <a:xfrm>
            <a:off x="1672388" y="1729108"/>
            <a:ext cx="2681257" cy="4179323"/>
          </a:xfrm>
          <a:custGeom>
            <a:avLst/>
            <a:gdLst>
              <a:gd name="connsiteX0" fmla="*/ 9525 w 2143125"/>
              <a:gd name="connsiteY0" fmla="*/ 0 h 3009900"/>
              <a:gd name="connsiteX1" fmla="*/ 9525 w 2143125"/>
              <a:gd name="connsiteY1" fmla="*/ 1209675 h 3009900"/>
              <a:gd name="connsiteX2" fmla="*/ 1076325 w 2143125"/>
              <a:gd name="connsiteY2" fmla="*/ 1209675 h 3009900"/>
              <a:gd name="connsiteX3" fmla="*/ 1076325 w 2143125"/>
              <a:gd name="connsiteY3" fmla="*/ 2028825 h 3009900"/>
              <a:gd name="connsiteX4" fmla="*/ 0 w 2143125"/>
              <a:gd name="connsiteY4" fmla="*/ 2028825 h 3009900"/>
              <a:gd name="connsiteX5" fmla="*/ 0 w 2143125"/>
              <a:gd name="connsiteY5" fmla="*/ 3009900 h 3009900"/>
              <a:gd name="connsiteX6" fmla="*/ 2143125 w 2143125"/>
              <a:gd name="connsiteY6" fmla="*/ 300990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3125" h="3009900">
                <a:moveTo>
                  <a:pt x="9525" y="0"/>
                </a:moveTo>
                <a:lnTo>
                  <a:pt x="9525" y="1209675"/>
                </a:lnTo>
                <a:lnTo>
                  <a:pt x="1076325" y="1209675"/>
                </a:lnTo>
                <a:lnTo>
                  <a:pt x="1076325" y="2028825"/>
                </a:lnTo>
                <a:lnTo>
                  <a:pt x="0" y="2028825"/>
                </a:lnTo>
                <a:lnTo>
                  <a:pt x="0" y="3009900"/>
                </a:lnTo>
                <a:lnTo>
                  <a:pt x="2143125" y="3009900"/>
                </a:lnTo>
              </a:path>
            </a:pathLst>
          </a:custGeom>
          <a:noFill/>
          <a:ln w="44450">
            <a:solidFill>
              <a:srgbClr val="F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8"/>
          <p:cNvSpPr txBox="1"/>
          <p:nvPr/>
        </p:nvSpPr>
        <p:spPr>
          <a:xfrm>
            <a:off x="2605116" y="1400784"/>
            <a:ext cx="330032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和重新输入进行更改，顶部“开始”面板中可以对字体、字号、颜色、行距等进行修改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34"/>
          <p:cNvSpPr>
            <a:spLocks noChangeAspect="1"/>
          </p:cNvSpPr>
          <p:nvPr/>
        </p:nvSpPr>
        <p:spPr bwMode="auto">
          <a:xfrm>
            <a:off x="1956848" y="1503911"/>
            <a:ext cx="466673" cy="450395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1594216" y="1639019"/>
            <a:ext cx="180178" cy="1801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2894845" y="3328025"/>
            <a:ext cx="180178" cy="1801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1582299" y="4450501"/>
            <a:ext cx="180178" cy="1801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4275676" y="5800811"/>
            <a:ext cx="180178" cy="1801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7159506" y="2529539"/>
            <a:ext cx="4052446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倍字间距。标题数字等都可以通过点击和重新输入进行更改。</a:t>
            </a:r>
            <a:endParaRPr lang="zh-CN" altLang="zh-CN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55516" y="1954306"/>
            <a:ext cx="255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TEXT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3214663" y="4529512"/>
            <a:ext cx="330032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rgbClr val="EA5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7825" y="1147732"/>
            <a:ext cx="1174360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srgbClr val="EA5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3193523" y="2945346"/>
            <a:ext cx="330032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和重新输入进行更改，顶部“开始”面板中可以对字体、字号、颜色、行距等进行修改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6232" y="2692294"/>
            <a:ext cx="1174360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srgbClr val="EA5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25" name="Freeform 129"/>
          <p:cNvSpPr>
            <a:spLocks noEditPoints="1"/>
          </p:cNvSpPr>
          <p:nvPr/>
        </p:nvSpPr>
        <p:spPr bwMode="auto">
          <a:xfrm>
            <a:off x="2283333" y="3686838"/>
            <a:ext cx="489060" cy="489060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32"/>
          <p:cNvSpPr>
            <a:spLocks noEditPoints="1"/>
          </p:cNvSpPr>
          <p:nvPr/>
        </p:nvSpPr>
        <p:spPr bwMode="auto">
          <a:xfrm>
            <a:off x="2021250" y="4902351"/>
            <a:ext cx="422275" cy="612775"/>
          </a:xfrm>
          <a:custGeom>
            <a:avLst/>
            <a:gdLst/>
            <a:ahLst/>
            <a:cxnLst>
              <a:cxn ang="0">
                <a:pos x="120" y="2"/>
              </a:cxn>
              <a:cxn ang="0">
                <a:pos x="82" y="12"/>
              </a:cxn>
              <a:cxn ang="0">
                <a:pos x="48" y="32"/>
              </a:cxn>
              <a:cxn ang="0">
                <a:pos x="22" y="60"/>
              </a:cxn>
              <a:cxn ang="0">
                <a:pos x="6" y="94"/>
              </a:cxn>
              <a:cxn ang="0">
                <a:pos x="0" y="134"/>
              </a:cxn>
              <a:cxn ang="0">
                <a:pos x="8" y="170"/>
              </a:cxn>
              <a:cxn ang="0">
                <a:pos x="44" y="244"/>
              </a:cxn>
              <a:cxn ang="0">
                <a:pos x="60" y="278"/>
              </a:cxn>
              <a:cxn ang="0">
                <a:pos x="88" y="358"/>
              </a:cxn>
              <a:cxn ang="0">
                <a:pos x="116" y="384"/>
              </a:cxn>
              <a:cxn ang="0">
                <a:pos x="150" y="384"/>
              </a:cxn>
              <a:cxn ang="0">
                <a:pos x="178" y="358"/>
              </a:cxn>
              <a:cxn ang="0">
                <a:pos x="204" y="280"/>
              </a:cxn>
              <a:cxn ang="0">
                <a:pos x="222" y="244"/>
              </a:cxn>
              <a:cxn ang="0">
                <a:pos x="258" y="170"/>
              </a:cxn>
              <a:cxn ang="0">
                <a:pos x="266" y="134"/>
              </a:cxn>
              <a:cxn ang="0">
                <a:pos x="260" y="94"/>
              </a:cxn>
              <a:cxn ang="0">
                <a:pos x="242" y="60"/>
              </a:cxn>
              <a:cxn ang="0">
                <a:pos x="218" y="32"/>
              </a:cxn>
              <a:cxn ang="0">
                <a:pos x="184" y="12"/>
              </a:cxn>
              <a:cxn ang="0">
                <a:pos x="146" y="2"/>
              </a:cxn>
              <a:cxn ang="0">
                <a:pos x="164" y="328"/>
              </a:cxn>
              <a:cxn ang="0">
                <a:pos x="98" y="314"/>
              </a:cxn>
              <a:cxn ang="0">
                <a:pos x="172" y="304"/>
              </a:cxn>
              <a:cxn ang="0">
                <a:pos x="168" y="314"/>
              </a:cxn>
              <a:cxn ang="0">
                <a:pos x="94" y="302"/>
              </a:cxn>
              <a:cxn ang="0">
                <a:pos x="180" y="278"/>
              </a:cxn>
              <a:cxn ang="0">
                <a:pos x="94" y="302"/>
              </a:cxn>
              <a:cxn ang="0">
                <a:pos x="124" y="362"/>
              </a:cxn>
              <a:cxn ang="0">
                <a:pos x="108" y="348"/>
              </a:cxn>
              <a:cxn ang="0">
                <a:pos x="154" y="352"/>
              </a:cxn>
              <a:cxn ang="0">
                <a:pos x="132" y="362"/>
              </a:cxn>
              <a:cxn ang="0">
                <a:pos x="76" y="254"/>
              </a:cxn>
              <a:cxn ang="0">
                <a:pos x="56" y="216"/>
              </a:cxn>
              <a:cxn ang="0">
                <a:pos x="28" y="152"/>
              </a:cxn>
              <a:cxn ang="0">
                <a:pos x="24" y="134"/>
              </a:cxn>
              <a:cxn ang="0">
                <a:pos x="42" y="72"/>
              </a:cxn>
              <a:cxn ang="0">
                <a:pos x="90" y="34"/>
              </a:cxn>
              <a:cxn ang="0">
                <a:pos x="132" y="24"/>
              </a:cxn>
              <a:cxn ang="0">
                <a:pos x="194" y="44"/>
              </a:cxn>
              <a:cxn ang="0">
                <a:pos x="232" y="92"/>
              </a:cxn>
              <a:cxn ang="0">
                <a:pos x="242" y="134"/>
              </a:cxn>
              <a:cxn ang="0">
                <a:pos x="232" y="172"/>
              </a:cxn>
              <a:cxn ang="0">
                <a:pos x="210" y="216"/>
              </a:cxn>
            </a:cxnLst>
            <a:rect l="0" t="0" r="r" b="b"/>
            <a:pathLst>
              <a:path w="266" h="386">
                <a:moveTo>
                  <a:pt x="132" y="0"/>
                </a:moveTo>
                <a:lnTo>
                  <a:pt x="132" y="0"/>
                </a:lnTo>
                <a:lnTo>
                  <a:pt x="120" y="2"/>
                </a:lnTo>
                <a:lnTo>
                  <a:pt x="106" y="4"/>
                </a:lnTo>
                <a:lnTo>
                  <a:pt x="94" y="6"/>
                </a:lnTo>
                <a:lnTo>
                  <a:pt x="82" y="12"/>
                </a:lnTo>
                <a:lnTo>
                  <a:pt x="70" y="16"/>
                </a:lnTo>
                <a:lnTo>
                  <a:pt x="58" y="24"/>
                </a:lnTo>
                <a:lnTo>
                  <a:pt x="48" y="32"/>
                </a:lnTo>
                <a:lnTo>
                  <a:pt x="40" y="40"/>
                </a:lnTo>
                <a:lnTo>
                  <a:pt x="30" y="50"/>
                </a:lnTo>
                <a:lnTo>
                  <a:pt x="22" y="60"/>
                </a:lnTo>
                <a:lnTo>
                  <a:pt x="16" y="70"/>
                </a:lnTo>
                <a:lnTo>
                  <a:pt x="10" y="82"/>
                </a:lnTo>
                <a:lnTo>
                  <a:pt x="6" y="94"/>
                </a:lnTo>
                <a:lnTo>
                  <a:pt x="2" y="106"/>
                </a:lnTo>
                <a:lnTo>
                  <a:pt x="0" y="120"/>
                </a:lnTo>
                <a:lnTo>
                  <a:pt x="0" y="134"/>
                </a:lnTo>
                <a:lnTo>
                  <a:pt x="0" y="134"/>
                </a:lnTo>
                <a:lnTo>
                  <a:pt x="2" y="152"/>
                </a:lnTo>
                <a:lnTo>
                  <a:pt x="8" y="170"/>
                </a:lnTo>
                <a:lnTo>
                  <a:pt x="16" y="188"/>
                </a:lnTo>
                <a:lnTo>
                  <a:pt x="24" y="208"/>
                </a:lnTo>
                <a:lnTo>
                  <a:pt x="44" y="244"/>
                </a:lnTo>
                <a:lnTo>
                  <a:pt x="54" y="262"/>
                </a:lnTo>
                <a:lnTo>
                  <a:pt x="60" y="278"/>
                </a:lnTo>
                <a:lnTo>
                  <a:pt x="60" y="278"/>
                </a:lnTo>
                <a:lnTo>
                  <a:pt x="76" y="324"/>
                </a:lnTo>
                <a:lnTo>
                  <a:pt x="80" y="342"/>
                </a:lnTo>
                <a:lnTo>
                  <a:pt x="88" y="358"/>
                </a:lnTo>
                <a:lnTo>
                  <a:pt x="94" y="370"/>
                </a:lnTo>
                <a:lnTo>
                  <a:pt x="104" y="380"/>
                </a:lnTo>
                <a:lnTo>
                  <a:pt x="116" y="384"/>
                </a:lnTo>
                <a:lnTo>
                  <a:pt x="132" y="386"/>
                </a:lnTo>
                <a:lnTo>
                  <a:pt x="132" y="386"/>
                </a:lnTo>
                <a:lnTo>
                  <a:pt x="150" y="384"/>
                </a:lnTo>
                <a:lnTo>
                  <a:pt x="162" y="380"/>
                </a:lnTo>
                <a:lnTo>
                  <a:pt x="172" y="370"/>
                </a:lnTo>
                <a:lnTo>
                  <a:pt x="178" y="358"/>
                </a:lnTo>
                <a:lnTo>
                  <a:pt x="184" y="342"/>
                </a:lnTo>
                <a:lnTo>
                  <a:pt x="190" y="324"/>
                </a:lnTo>
                <a:lnTo>
                  <a:pt x="204" y="280"/>
                </a:lnTo>
                <a:lnTo>
                  <a:pt x="204" y="280"/>
                </a:lnTo>
                <a:lnTo>
                  <a:pt x="212" y="262"/>
                </a:lnTo>
                <a:lnTo>
                  <a:pt x="222" y="244"/>
                </a:lnTo>
                <a:lnTo>
                  <a:pt x="242" y="208"/>
                </a:lnTo>
                <a:lnTo>
                  <a:pt x="250" y="188"/>
                </a:lnTo>
                <a:lnTo>
                  <a:pt x="258" y="170"/>
                </a:lnTo>
                <a:lnTo>
                  <a:pt x="264" y="152"/>
                </a:lnTo>
                <a:lnTo>
                  <a:pt x="266" y="134"/>
                </a:lnTo>
                <a:lnTo>
                  <a:pt x="266" y="134"/>
                </a:lnTo>
                <a:lnTo>
                  <a:pt x="264" y="120"/>
                </a:lnTo>
                <a:lnTo>
                  <a:pt x="262" y="106"/>
                </a:lnTo>
                <a:lnTo>
                  <a:pt x="260" y="94"/>
                </a:lnTo>
                <a:lnTo>
                  <a:pt x="256" y="82"/>
                </a:lnTo>
                <a:lnTo>
                  <a:pt x="250" y="70"/>
                </a:lnTo>
                <a:lnTo>
                  <a:pt x="242" y="60"/>
                </a:lnTo>
                <a:lnTo>
                  <a:pt x="236" y="50"/>
                </a:lnTo>
                <a:lnTo>
                  <a:pt x="226" y="40"/>
                </a:lnTo>
                <a:lnTo>
                  <a:pt x="218" y="32"/>
                </a:lnTo>
                <a:lnTo>
                  <a:pt x="208" y="24"/>
                </a:lnTo>
                <a:lnTo>
                  <a:pt x="196" y="16"/>
                </a:lnTo>
                <a:lnTo>
                  <a:pt x="184" y="12"/>
                </a:lnTo>
                <a:lnTo>
                  <a:pt x="172" y="6"/>
                </a:lnTo>
                <a:lnTo>
                  <a:pt x="160" y="4"/>
                </a:lnTo>
                <a:lnTo>
                  <a:pt x="146" y="2"/>
                </a:lnTo>
                <a:lnTo>
                  <a:pt x="132" y="0"/>
                </a:lnTo>
                <a:lnTo>
                  <a:pt x="132" y="0"/>
                </a:lnTo>
                <a:close/>
                <a:moveTo>
                  <a:pt x="164" y="328"/>
                </a:moveTo>
                <a:lnTo>
                  <a:pt x="104" y="336"/>
                </a:lnTo>
                <a:lnTo>
                  <a:pt x="104" y="336"/>
                </a:lnTo>
                <a:lnTo>
                  <a:pt x="98" y="314"/>
                </a:lnTo>
                <a:lnTo>
                  <a:pt x="98" y="314"/>
                </a:lnTo>
                <a:lnTo>
                  <a:pt x="98" y="312"/>
                </a:lnTo>
                <a:lnTo>
                  <a:pt x="172" y="304"/>
                </a:lnTo>
                <a:lnTo>
                  <a:pt x="172" y="304"/>
                </a:lnTo>
                <a:lnTo>
                  <a:pt x="168" y="314"/>
                </a:lnTo>
                <a:lnTo>
                  <a:pt x="168" y="314"/>
                </a:lnTo>
                <a:lnTo>
                  <a:pt x="164" y="328"/>
                </a:lnTo>
                <a:lnTo>
                  <a:pt x="164" y="328"/>
                </a:lnTo>
                <a:close/>
                <a:moveTo>
                  <a:pt x="94" y="302"/>
                </a:moveTo>
                <a:lnTo>
                  <a:pt x="94" y="302"/>
                </a:lnTo>
                <a:lnTo>
                  <a:pt x="86" y="278"/>
                </a:lnTo>
                <a:lnTo>
                  <a:pt x="180" y="278"/>
                </a:lnTo>
                <a:lnTo>
                  <a:pt x="180" y="278"/>
                </a:lnTo>
                <a:lnTo>
                  <a:pt x="176" y="290"/>
                </a:lnTo>
                <a:lnTo>
                  <a:pt x="94" y="302"/>
                </a:lnTo>
                <a:close/>
                <a:moveTo>
                  <a:pt x="132" y="362"/>
                </a:moveTo>
                <a:lnTo>
                  <a:pt x="132" y="362"/>
                </a:lnTo>
                <a:lnTo>
                  <a:pt x="124" y="362"/>
                </a:lnTo>
                <a:lnTo>
                  <a:pt x="118" y="360"/>
                </a:lnTo>
                <a:lnTo>
                  <a:pt x="114" y="356"/>
                </a:lnTo>
                <a:lnTo>
                  <a:pt x="108" y="348"/>
                </a:lnTo>
                <a:lnTo>
                  <a:pt x="160" y="340"/>
                </a:lnTo>
                <a:lnTo>
                  <a:pt x="160" y="340"/>
                </a:lnTo>
                <a:lnTo>
                  <a:pt x="154" y="352"/>
                </a:lnTo>
                <a:lnTo>
                  <a:pt x="148" y="360"/>
                </a:lnTo>
                <a:lnTo>
                  <a:pt x="142" y="362"/>
                </a:lnTo>
                <a:lnTo>
                  <a:pt x="132" y="362"/>
                </a:lnTo>
                <a:lnTo>
                  <a:pt x="132" y="362"/>
                </a:lnTo>
                <a:close/>
                <a:moveTo>
                  <a:pt x="190" y="254"/>
                </a:moveTo>
                <a:lnTo>
                  <a:pt x="76" y="254"/>
                </a:lnTo>
                <a:lnTo>
                  <a:pt x="76" y="254"/>
                </a:lnTo>
                <a:lnTo>
                  <a:pt x="56" y="216"/>
                </a:lnTo>
                <a:lnTo>
                  <a:pt x="56" y="216"/>
                </a:lnTo>
                <a:lnTo>
                  <a:pt x="44" y="194"/>
                </a:lnTo>
                <a:lnTo>
                  <a:pt x="34" y="172"/>
                </a:lnTo>
                <a:lnTo>
                  <a:pt x="28" y="152"/>
                </a:lnTo>
                <a:lnTo>
                  <a:pt x="26" y="142"/>
                </a:lnTo>
                <a:lnTo>
                  <a:pt x="24" y="134"/>
                </a:lnTo>
                <a:lnTo>
                  <a:pt x="24" y="134"/>
                </a:lnTo>
                <a:lnTo>
                  <a:pt x="26" y="112"/>
                </a:lnTo>
                <a:lnTo>
                  <a:pt x="32" y="92"/>
                </a:lnTo>
                <a:lnTo>
                  <a:pt x="42" y="72"/>
                </a:lnTo>
                <a:lnTo>
                  <a:pt x="56" y="56"/>
                </a:lnTo>
                <a:lnTo>
                  <a:pt x="72" y="44"/>
                </a:lnTo>
                <a:lnTo>
                  <a:pt x="90" y="34"/>
                </a:lnTo>
                <a:lnTo>
                  <a:pt x="112" y="28"/>
                </a:lnTo>
                <a:lnTo>
                  <a:pt x="132" y="24"/>
                </a:lnTo>
                <a:lnTo>
                  <a:pt x="132" y="24"/>
                </a:lnTo>
                <a:lnTo>
                  <a:pt x="154" y="28"/>
                </a:lnTo>
                <a:lnTo>
                  <a:pt x="176" y="34"/>
                </a:lnTo>
                <a:lnTo>
                  <a:pt x="194" y="44"/>
                </a:lnTo>
                <a:lnTo>
                  <a:pt x="210" y="56"/>
                </a:lnTo>
                <a:lnTo>
                  <a:pt x="222" y="72"/>
                </a:lnTo>
                <a:lnTo>
                  <a:pt x="232" y="92"/>
                </a:lnTo>
                <a:lnTo>
                  <a:pt x="240" y="112"/>
                </a:lnTo>
                <a:lnTo>
                  <a:pt x="242" y="134"/>
                </a:lnTo>
                <a:lnTo>
                  <a:pt x="242" y="134"/>
                </a:lnTo>
                <a:lnTo>
                  <a:pt x="240" y="142"/>
                </a:lnTo>
                <a:lnTo>
                  <a:pt x="238" y="152"/>
                </a:lnTo>
                <a:lnTo>
                  <a:pt x="232" y="172"/>
                </a:lnTo>
                <a:lnTo>
                  <a:pt x="220" y="194"/>
                </a:lnTo>
                <a:lnTo>
                  <a:pt x="210" y="216"/>
                </a:lnTo>
                <a:lnTo>
                  <a:pt x="210" y="216"/>
                </a:lnTo>
                <a:lnTo>
                  <a:pt x="190" y="254"/>
                </a:lnTo>
                <a:lnTo>
                  <a:pt x="190" y="25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2" y="606628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4"/>
          <p:cNvGrpSpPr>
            <a:grpSpLocks/>
          </p:cNvGrpSpPr>
          <p:nvPr/>
        </p:nvGrpSpPr>
        <p:grpSpPr bwMode="auto">
          <a:xfrm>
            <a:off x="5171248" y="1475344"/>
            <a:ext cx="1975695" cy="4057196"/>
            <a:chOff x="2589212" y="1550464"/>
            <a:chExt cx="1254126" cy="2573974"/>
          </a:xfrm>
        </p:grpSpPr>
        <p:sp>
          <p:nvSpPr>
            <p:cNvPr id="10" name="五边形 1"/>
            <p:cNvSpPr/>
            <p:nvPr/>
          </p:nvSpPr>
          <p:spPr>
            <a:xfrm rot="16200000">
              <a:off x="2515115" y="1624561"/>
              <a:ext cx="1402322" cy="1254126"/>
            </a:xfrm>
            <a:custGeom>
              <a:avLst/>
              <a:gdLst/>
              <a:ahLst/>
              <a:cxnLst/>
              <a:rect l="l" t="t" r="r" b="b"/>
              <a:pathLst>
                <a:path w="1401446" h="1254126">
                  <a:moveTo>
                    <a:pt x="1401446" y="627063"/>
                  </a:moveTo>
                  <a:lnTo>
                    <a:pt x="1080942" y="1254126"/>
                  </a:lnTo>
                  <a:lnTo>
                    <a:pt x="0" y="1254126"/>
                  </a:lnTo>
                  <a:lnTo>
                    <a:pt x="353173" y="0"/>
                  </a:lnTo>
                  <a:lnTo>
                    <a:pt x="108094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五边形 1"/>
            <p:cNvSpPr/>
            <p:nvPr/>
          </p:nvSpPr>
          <p:spPr>
            <a:xfrm rot="5400000">
              <a:off x="2515115" y="2796214"/>
              <a:ext cx="1402322" cy="1254126"/>
            </a:xfrm>
            <a:custGeom>
              <a:avLst/>
              <a:gdLst/>
              <a:ahLst/>
              <a:cxnLst/>
              <a:rect l="l" t="t" r="r" b="b"/>
              <a:pathLst>
                <a:path w="1401446" h="1254126">
                  <a:moveTo>
                    <a:pt x="1401446" y="627063"/>
                  </a:moveTo>
                  <a:lnTo>
                    <a:pt x="1080942" y="1254126"/>
                  </a:lnTo>
                  <a:lnTo>
                    <a:pt x="0" y="1254126"/>
                  </a:lnTo>
                  <a:lnTo>
                    <a:pt x="353173" y="0"/>
                  </a:lnTo>
                  <a:lnTo>
                    <a:pt x="1080942" y="0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1238619" y="3529223"/>
            <a:ext cx="19062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ADD YOUR TEXT</a:t>
            </a:r>
            <a:endParaRPr lang="zh-CN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1238619" y="3878127"/>
            <a:ext cx="3320078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7382331" y="1790510"/>
            <a:ext cx="19062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ADD YOUR TEXT</a:t>
            </a:r>
            <a:endParaRPr lang="zh-CN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7382331" y="2137116"/>
            <a:ext cx="3343726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5748553" y="1889225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EAE7D4"/>
                </a:solidFill>
                <a:latin typeface="+mn-lt"/>
              </a:rPr>
              <a:t>+75%</a:t>
            </a:r>
            <a:endParaRPr lang="zh-CN" altLang="en-US" sz="2400" b="1" dirty="0" smtClean="0">
              <a:solidFill>
                <a:srgbClr val="EAE7D4"/>
              </a:solidFill>
              <a:latin typeface="+mn-lt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5704307" y="4670972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EAE7D4"/>
                </a:solidFill>
                <a:latin typeface="+mn-lt"/>
              </a:rPr>
              <a:t>-25%</a:t>
            </a:r>
            <a:endParaRPr lang="zh-CN" altLang="en-US" sz="2400" b="1" smtClean="0">
              <a:solidFill>
                <a:srgbClr val="EAE7D4"/>
              </a:solidFill>
              <a:latin typeface="+mn-lt"/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5997421" y="2336911"/>
            <a:ext cx="323350" cy="66325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rgbClr val="EAE7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 2"/>
          <p:cNvGrpSpPr/>
          <p:nvPr/>
        </p:nvGrpSpPr>
        <p:grpSpPr>
          <a:xfrm>
            <a:off x="5741996" y="4068214"/>
            <a:ext cx="789744" cy="655700"/>
            <a:chOff x="6246236" y="857224"/>
            <a:chExt cx="1846193" cy="1532836"/>
          </a:xfrm>
          <a:solidFill>
            <a:srgbClr val="EAE7D4"/>
          </a:solidFill>
        </p:grpSpPr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246236" y="857224"/>
              <a:ext cx="1846193" cy="1274317"/>
            </a:xfrm>
            <a:custGeom>
              <a:avLst/>
              <a:gdLst>
                <a:gd name="T0" fmla="*/ 1414 w 1414"/>
                <a:gd name="T1" fmla="*/ 32 h 976"/>
                <a:gd name="T2" fmla="*/ 1414 w 1414"/>
                <a:gd name="T3" fmla="*/ 32 h 976"/>
                <a:gd name="T4" fmla="*/ 1412 w 1414"/>
                <a:gd name="T5" fmla="*/ 26 h 976"/>
                <a:gd name="T6" fmla="*/ 1410 w 1414"/>
                <a:gd name="T7" fmla="*/ 20 h 976"/>
                <a:gd name="T8" fmla="*/ 1402 w 1414"/>
                <a:gd name="T9" fmla="*/ 10 h 976"/>
                <a:gd name="T10" fmla="*/ 1398 w 1414"/>
                <a:gd name="T11" fmla="*/ 6 h 976"/>
                <a:gd name="T12" fmla="*/ 1392 w 1414"/>
                <a:gd name="T13" fmla="*/ 2 h 976"/>
                <a:gd name="T14" fmla="*/ 1386 w 1414"/>
                <a:gd name="T15" fmla="*/ 0 h 976"/>
                <a:gd name="T16" fmla="*/ 1378 w 1414"/>
                <a:gd name="T17" fmla="*/ 0 h 976"/>
                <a:gd name="T18" fmla="*/ 36 w 1414"/>
                <a:gd name="T19" fmla="*/ 0 h 976"/>
                <a:gd name="T20" fmla="*/ 36 w 1414"/>
                <a:gd name="T21" fmla="*/ 0 h 976"/>
                <a:gd name="T22" fmla="*/ 28 w 1414"/>
                <a:gd name="T23" fmla="*/ 0 h 976"/>
                <a:gd name="T24" fmla="*/ 22 w 1414"/>
                <a:gd name="T25" fmla="*/ 2 h 976"/>
                <a:gd name="T26" fmla="*/ 16 w 1414"/>
                <a:gd name="T27" fmla="*/ 6 h 976"/>
                <a:gd name="T28" fmla="*/ 12 w 1414"/>
                <a:gd name="T29" fmla="*/ 10 h 976"/>
                <a:gd name="T30" fmla="*/ 4 w 1414"/>
                <a:gd name="T31" fmla="*/ 20 h 976"/>
                <a:gd name="T32" fmla="*/ 2 w 1414"/>
                <a:gd name="T33" fmla="*/ 26 h 976"/>
                <a:gd name="T34" fmla="*/ 0 w 1414"/>
                <a:gd name="T35" fmla="*/ 32 h 976"/>
                <a:gd name="T36" fmla="*/ 0 w 1414"/>
                <a:gd name="T37" fmla="*/ 940 h 976"/>
                <a:gd name="T38" fmla="*/ 0 w 1414"/>
                <a:gd name="T39" fmla="*/ 940 h 976"/>
                <a:gd name="T40" fmla="*/ 0 w 1414"/>
                <a:gd name="T41" fmla="*/ 948 h 976"/>
                <a:gd name="T42" fmla="*/ 2 w 1414"/>
                <a:gd name="T43" fmla="*/ 954 h 976"/>
                <a:gd name="T44" fmla="*/ 6 w 1414"/>
                <a:gd name="T45" fmla="*/ 960 h 976"/>
                <a:gd name="T46" fmla="*/ 10 w 1414"/>
                <a:gd name="T47" fmla="*/ 966 h 976"/>
                <a:gd name="T48" fmla="*/ 16 w 1414"/>
                <a:gd name="T49" fmla="*/ 970 h 976"/>
                <a:gd name="T50" fmla="*/ 22 w 1414"/>
                <a:gd name="T51" fmla="*/ 972 h 976"/>
                <a:gd name="T52" fmla="*/ 28 w 1414"/>
                <a:gd name="T53" fmla="*/ 974 h 976"/>
                <a:gd name="T54" fmla="*/ 36 w 1414"/>
                <a:gd name="T55" fmla="*/ 976 h 976"/>
                <a:gd name="T56" fmla="*/ 1378 w 1414"/>
                <a:gd name="T57" fmla="*/ 976 h 976"/>
                <a:gd name="T58" fmla="*/ 1378 w 1414"/>
                <a:gd name="T59" fmla="*/ 976 h 976"/>
                <a:gd name="T60" fmla="*/ 1386 w 1414"/>
                <a:gd name="T61" fmla="*/ 974 h 976"/>
                <a:gd name="T62" fmla="*/ 1392 w 1414"/>
                <a:gd name="T63" fmla="*/ 972 h 976"/>
                <a:gd name="T64" fmla="*/ 1398 w 1414"/>
                <a:gd name="T65" fmla="*/ 970 h 976"/>
                <a:gd name="T66" fmla="*/ 1404 w 1414"/>
                <a:gd name="T67" fmla="*/ 966 h 976"/>
                <a:gd name="T68" fmla="*/ 1408 w 1414"/>
                <a:gd name="T69" fmla="*/ 960 h 976"/>
                <a:gd name="T70" fmla="*/ 1412 w 1414"/>
                <a:gd name="T71" fmla="*/ 954 h 976"/>
                <a:gd name="T72" fmla="*/ 1414 w 1414"/>
                <a:gd name="T73" fmla="*/ 948 h 976"/>
                <a:gd name="T74" fmla="*/ 1414 w 1414"/>
                <a:gd name="T75" fmla="*/ 940 h 976"/>
                <a:gd name="T76" fmla="*/ 1414 w 1414"/>
                <a:gd name="T77" fmla="*/ 32 h 976"/>
                <a:gd name="T78" fmla="*/ 1358 w 1414"/>
                <a:gd name="T79" fmla="*/ 806 h 976"/>
                <a:gd name="T80" fmla="*/ 56 w 1414"/>
                <a:gd name="T81" fmla="*/ 806 h 976"/>
                <a:gd name="T82" fmla="*/ 56 w 1414"/>
                <a:gd name="T83" fmla="*/ 56 h 976"/>
                <a:gd name="T84" fmla="*/ 1358 w 1414"/>
                <a:gd name="T85" fmla="*/ 56 h 976"/>
                <a:gd name="T86" fmla="*/ 1358 w 1414"/>
                <a:gd name="T87" fmla="*/ 80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14" h="976">
                  <a:moveTo>
                    <a:pt x="1414" y="32"/>
                  </a:moveTo>
                  <a:lnTo>
                    <a:pt x="1414" y="32"/>
                  </a:lnTo>
                  <a:lnTo>
                    <a:pt x="1412" y="26"/>
                  </a:lnTo>
                  <a:lnTo>
                    <a:pt x="1410" y="20"/>
                  </a:lnTo>
                  <a:lnTo>
                    <a:pt x="1402" y="10"/>
                  </a:lnTo>
                  <a:lnTo>
                    <a:pt x="1398" y="6"/>
                  </a:lnTo>
                  <a:lnTo>
                    <a:pt x="1392" y="2"/>
                  </a:lnTo>
                  <a:lnTo>
                    <a:pt x="1386" y="0"/>
                  </a:lnTo>
                  <a:lnTo>
                    <a:pt x="137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0" y="948"/>
                  </a:lnTo>
                  <a:lnTo>
                    <a:pt x="2" y="954"/>
                  </a:lnTo>
                  <a:lnTo>
                    <a:pt x="6" y="960"/>
                  </a:lnTo>
                  <a:lnTo>
                    <a:pt x="10" y="966"/>
                  </a:lnTo>
                  <a:lnTo>
                    <a:pt x="16" y="970"/>
                  </a:lnTo>
                  <a:lnTo>
                    <a:pt x="22" y="972"/>
                  </a:lnTo>
                  <a:lnTo>
                    <a:pt x="28" y="974"/>
                  </a:lnTo>
                  <a:lnTo>
                    <a:pt x="36" y="976"/>
                  </a:lnTo>
                  <a:lnTo>
                    <a:pt x="1378" y="976"/>
                  </a:lnTo>
                  <a:lnTo>
                    <a:pt x="1378" y="976"/>
                  </a:lnTo>
                  <a:lnTo>
                    <a:pt x="1386" y="974"/>
                  </a:lnTo>
                  <a:lnTo>
                    <a:pt x="1392" y="972"/>
                  </a:lnTo>
                  <a:lnTo>
                    <a:pt x="1398" y="970"/>
                  </a:lnTo>
                  <a:lnTo>
                    <a:pt x="1404" y="966"/>
                  </a:lnTo>
                  <a:lnTo>
                    <a:pt x="1408" y="960"/>
                  </a:lnTo>
                  <a:lnTo>
                    <a:pt x="1412" y="954"/>
                  </a:lnTo>
                  <a:lnTo>
                    <a:pt x="1414" y="948"/>
                  </a:lnTo>
                  <a:lnTo>
                    <a:pt x="1414" y="940"/>
                  </a:lnTo>
                  <a:lnTo>
                    <a:pt x="1414" y="32"/>
                  </a:lnTo>
                  <a:close/>
                  <a:moveTo>
                    <a:pt x="1358" y="806"/>
                  </a:moveTo>
                  <a:lnTo>
                    <a:pt x="56" y="806"/>
                  </a:lnTo>
                  <a:lnTo>
                    <a:pt x="56" y="56"/>
                  </a:lnTo>
                  <a:lnTo>
                    <a:pt x="1358" y="56"/>
                  </a:lnTo>
                  <a:lnTo>
                    <a:pt x="1358" y="8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859892" y="2186378"/>
              <a:ext cx="618880" cy="203682"/>
            </a:xfrm>
            <a:custGeom>
              <a:avLst/>
              <a:gdLst>
                <a:gd name="T0" fmla="*/ 464 w 474"/>
                <a:gd name="T1" fmla="*/ 128 h 156"/>
                <a:gd name="T2" fmla="*/ 464 w 474"/>
                <a:gd name="T3" fmla="*/ 128 h 156"/>
                <a:gd name="T4" fmla="*/ 444 w 474"/>
                <a:gd name="T5" fmla="*/ 120 h 156"/>
                <a:gd name="T6" fmla="*/ 428 w 474"/>
                <a:gd name="T7" fmla="*/ 112 h 156"/>
                <a:gd name="T8" fmla="*/ 416 w 474"/>
                <a:gd name="T9" fmla="*/ 100 h 156"/>
                <a:gd name="T10" fmla="*/ 406 w 474"/>
                <a:gd name="T11" fmla="*/ 86 h 156"/>
                <a:gd name="T12" fmla="*/ 400 w 474"/>
                <a:gd name="T13" fmla="*/ 70 h 156"/>
                <a:gd name="T14" fmla="*/ 396 w 474"/>
                <a:gd name="T15" fmla="*/ 54 h 156"/>
                <a:gd name="T16" fmla="*/ 394 w 474"/>
                <a:gd name="T17" fmla="*/ 34 h 156"/>
                <a:gd name="T18" fmla="*/ 392 w 474"/>
                <a:gd name="T19" fmla="*/ 14 h 156"/>
                <a:gd name="T20" fmla="*/ 392 w 474"/>
                <a:gd name="T21" fmla="*/ 0 h 156"/>
                <a:gd name="T22" fmla="*/ 236 w 474"/>
                <a:gd name="T23" fmla="*/ 0 h 156"/>
                <a:gd name="T24" fmla="*/ 82 w 474"/>
                <a:gd name="T25" fmla="*/ 0 h 156"/>
                <a:gd name="T26" fmla="*/ 82 w 474"/>
                <a:gd name="T27" fmla="*/ 14 h 156"/>
                <a:gd name="T28" fmla="*/ 82 w 474"/>
                <a:gd name="T29" fmla="*/ 14 h 156"/>
                <a:gd name="T30" fmla="*/ 80 w 474"/>
                <a:gd name="T31" fmla="*/ 34 h 156"/>
                <a:gd name="T32" fmla="*/ 78 w 474"/>
                <a:gd name="T33" fmla="*/ 54 h 156"/>
                <a:gd name="T34" fmla="*/ 74 w 474"/>
                <a:gd name="T35" fmla="*/ 70 h 156"/>
                <a:gd name="T36" fmla="*/ 68 w 474"/>
                <a:gd name="T37" fmla="*/ 86 h 156"/>
                <a:gd name="T38" fmla="*/ 58 w 474"/>
                <a:gd name="T39" fmla="*/ 100 h 156"/>
                <a:gd name="T40" fmla="*/ 46 w 474"/>
                <a:gd name="T41" fmla="*/ 112 h 156"/>
                <a:gd name="T42" fmla="*/ 30 w 474"/>
                <a:gd name="T43" fmla="*/ 120 h 156"/>
                <a:gd name="T44" fmla="*/ 10 w 474"/>
                <a:gd name="T45" fmla="*/ 128 h 156"/>
                <a:gd name="T46" fmla="*/ 10 w 474"/>
                <a:gd name="T47" fmla="*/ 128 h 156"/>
                <a:gd name="T48" fmla="*/ 6 w 474"/>
                <a:gd name="T49" fmla="*/ 130 h 156"/>
                <a:gd name="T50" fmla="*/ 2 w 474"/>
                <a:gd name="T51" fmla="*/ 132 h 156"/>
                <a:gd name="T52" fmla="*/ 0 w 474"/>
                <a:gd name="T53" fmla="*/ 138 h 156"/>
                <a:gd name="T54" fmla="*/ 0 w 474"/>
                <a:gd name="T55" fmla="*/ 142 h 156"/>
                <a:gd name="T56" fmla="*/ 0 w 474"/>
                <a:gd name="T57" fmla="*/ 148 h 156"/>
                <a:gd name="T58" fmla="*/ 2 w 474"/>
                <a:gd name="T59" fmla="*/ 152 h 156"/>
                <a:gd name="T60" fmla="*/ 6 w 474"/>
                <a:gd name="T61" fmla="*/ 154 h 156"/>
                <a:gd name="T62" fmla="*/ 10 w 474"/>
                <a:gd name="T63" fmla="*/ 156 h 156"/>
                <a:gd name="T64" fmla="*/ 236 w 474"/>
                <a:gd name="T65" fmla="*/ 156 h 156"/>
                <a:gd name="T66" fmla="*/ 464 w 474"/>
                <a:gd name="T67" fmla="*/ 156 h 156"/>
                <a:gd name="T68" fmla="*/ 464 w 474"/>
                <a:gd name="T69" fmla="*/ 156 h 156"/>
                <a:gd name="T70" fmla="*/ 468 w 474"/>
                <a:gd name="T71" fmla="*/ 154 h 156"/>
                <a:gd name="T72" fmla="*/ 472 w 474"/>
                <a:gd name="T73" fmla="*/ 152 h 156"/>
                <a:gd name="T74" fmla="*/ 474 w 474"/>
                <a:gd name="T75" fmla="*/ 148 h 156"/>
                <a:gd name="T76" fmla="*/ 474 w 474"/>
                <a:gd name="T77" fmla="*/ 142 h 156"/>
                <a:gd name="T78" fmla="*/ 472 w 474"/>
                <a:gd name="T79" fmla="*/ 138 h 156"/>
                <a:gd name="T80" fmla="*/ 470 w 474"/>
                <a:gd name="T81" fmla="*/ 132 h 156"/>
                <a:gd name="T82" fmla="*/ 468 w 474"/>
                <a:gd name="T83" fmla="*/ 130 h 156"/>
                <a:gd name="T84" fmla="*/ 464 w 474"/>
                <a:gd name="T85" fmla="*/ 128 h 156"/>
                <a:gd name="T86" fmla="*/ 464 w 474"/>
                <a:gd name="T87" fmla="*/ 1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56">
                  <a:moveTo>
                    <a:pt x="464" y="128"/>
                  </a:moveTo>
                  <a:lnTo>
                    <a:pt x="464" y="128"/>
                  </a:lnTo>
                  <a:lnTo>
                    <a:pt x="444" y="120"/>
                  </a:lnTo>
                  <a:lnTo>
                    <a:pt x="428" y="112"/>
                  </a:lnTo>
                  <a:lnTo>
                    <a:pt x="416" y="100"/>
                  </a:lnTo>
                  <a:lnTo>
                    <a:pt x="406" y="86"/>
                  </a:lnTo>
                  <a:lnTo>
                    <a:pt x="400" y="70"/>
                  </a:lnTo>
                  <a:lnTo>
                    <a:pt x="396" y="54"/>
                  </a:lnTo>
                  <a:lnTo>
                    <a:pt x="394" y="34"/>
                  </a:lnTo>
                  <a:lnTo>
                    <a:pt x="392" y="14"/>
                  </a:lnTo>
                  <a:lnTo>
                    <a:pt x="392" y="0"/>
                  </a:lnTo>
                  <a:lnTo>
                    <a:pt x="236" y="0"/>
                  </a:lnTo>
                  <a:lnTo>
                    <a:pt x="82" y="0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34"/>
                  </a:lnTo>
                  <a:lnTo>
                    <a:pt x="78" y="54"/>
                  </a:lnTo>
                  <a:lnTo>
                    <a:pt x="74" y="70"/>
                  </a:lnTo>
                  <a:lnTo>
                    <a:pt x="68" y="86"/>
                  </a:lnTo>
                  <a:lnTo>
                    <a:pt x="58" y="100"/>
                  </a:lnTo>
                  <a:lnTo>
                    <a:pt x="46" y="112"/>
                  </a:lnTo>
                  <a:lnTo>
                    <a:pt x="30" y="120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6" y="130"/>
                  </a:lnTo>
                  <a:lnTo>
                    <a:pt x="2" y="132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2" y="152"/>
                  </a:lnTo>
                  <a:lnTo>
                    <a:pt x="6" y="154"/>
                  </a:lnTo>
                  <a:lnTo>
                    <a:pt x="10" y="156"/>
                  </a:lnTo>
                  <a:lnTo>
                    <a:pt x="236" y="156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8" y="154"/>
                  </a:lnTo>
                  <a:lnTo>
                    <a:pt x="472" y="152"/>
                  </a:lnTo>
                  <a:lnTo>
                    <a:pt x="474" y="148"/>
                  </a:lnTo>
                  <a:lnTo>
                    <a:pt x="474" y="142"/>
                  </a:lnTo>
                  <a:lnTo>
                    <a:pt x="472" y="138"/>
                  </a:lnTo>
                  <a:lnTo>
                    <a:pt x="470" y="132"/>
                  </a:lnTo>
                  <a:lnTo>
                    <a:pt x="468" y="130"/>
                  </a:lnTo>
                  <a:lnTo>
                    <a:pt x="464" y="128"/>
                  </a:lnTo>
                  <a:lnTo>
                    <a:pt x="46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2" y="606628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5"/>
          <p:cNvGrpSpPr>
            <a:grpSpLocks/>
          </p:cNvGrpSpPr>
          <p:nvPr/>
        </p:nvGrpSpPr>
        <p:grpSpPr bwMode="auto">
          <a:xfrm rot="2755849">
            <a:off x="4391117" y="2050353"/>
            <a:ext cx="3163877" cy="3152245"/>
            <a:chOff x="2643312" y="1312223"/>
            <a:chExt cx="3104926" cy="3093841"/>
          </a:xfrm>
        </p:grpSpPr>
        <p:sp>
          <p:nvSpPr>
            <p:cNvPr id="9" name="泪滴形 8"/>
            <p:cNvSpPr/>
            <p:nvPr/>
          </p:nvSpPr>
          <p:spPr>
            <a:xfrm>
              <a:off x="2643312" y="2474792"/>
              <a:ext cx="1710373" cy="1710555"/>
            </a:xfrm>
            <a:prstGeom prst="teardrop">
              <a:avLst/>
            </a:prstGeom>
            <a:solidFill>
              <a:srgbClr val="904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泪滴形 9"/>
            <p:cNvSpPr/>
            <p:nvPr/>
          </p:nvSpPr>
          <p:spPr>
            <a:xfrm flipH="1">
              <a:off x="4395541" y="2474792"/>
              <a:ext cx="1352697" cy="135284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泪滴形 10"/>
            <p:cNvSpPr/>
            <p:nvPr/>
          </p:nvSpPr>
          <p:spPr>
            <a:xfrm rot="16200000" flipH="1">
              <a:off x="4388829" y="1459738"/>
              <a:ext cx="978004" cy="979801"/>
            </a:xfrm>
            <a:prstGeom prst="teardrop">
              <a:avLst/>
            </a:pr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泪滴形 11"/>
            <p:cNvSpPr/>
            <p:nvPr/>
          </p:nvSpPr>
          <p:spPr>
            <a:xfrm rot="10800000" flipH="1">
              <a:off x="3592674" y="1685158"/>
              <a:ext cx="755303" cy="753482"/>
            </a:xfrm>
            <a:prstGeom prst="teardrop">
              <a:avLst/>
            </a:prstGeom>
            <a:solidFill>
              <a:srgbClr val="F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153919" y="2275005"/>
              <a:ext cx="397629" cy="397671"/>
            </a:xfrm>
            <a:prstGeom prst="ellipse">
              <a:avLst/>
            </a:prstGeom>
            <a:solidFill>
              <a:srgbClr val="EA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5213628" y="1312223"/>
              <a:ext cx="184545" cy="184566"/>
            </a:xfrm>
            <a:prstGeom prst="rtTriangl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 rot="16200000">
              <a:off x="3427144" y="1548172"/>
              <a:ext cx="184566" cy="184546"/>
            </a:xfrm>
            <a:prstGeom prst="rtTriangl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rot="5400000">
              <a:off x="5266889" y="3945613"/>
              <a:ext cx="184566" cy="184545"/>
            </a:xfrm>
            <a:prstGeom prst="rtTriangl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rot="10800000">
              <a:off x="2949620" y="4221500"/>
              <a:ext cx="184545" cy="184564"/>
            </a:xfrm>
            <a:prstGeom prst="rtTriangle">
              <a:avLst/>
            </a:prstGeom>
            <a:solidFill>
              <a:srgbClr val="181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7"/>
            <p:cNvSpPr>
              <a:spLocks noChangeArrowheads="1"/>
            </p:cNvSpPr>
            <p:nvPr/>
          </p:nvSpPr>
          <p:spPr bwMode="auto">
            <a:xfrm>
              <a:off x="3223202" y="3021999"/>
              <a:ext cx="519450" cy="57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 smtClean="0">
                  <a:solidFill>
                    <a:srgbClr val="EAE7D4"/>
                  </a:solidFill>
                  <a:latin typeface="Century Gothic" panose="020B0502020202020204" pitchFamily="34" charset="0"/>
                </a:rPr>
                <a:t>O</a:t>
              </a:r>
              <a:endParaRPr lang="zh-CN" altLang="en-US" sz="3200" b="1" dirty="0" smtClean="0">
                <a:solidFill>
                  <a:srgbClr val="EAE7D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矩形 7"/>
            <p:cNvSpPr>
              <a:spLocks noChangeArrowheads="1"/>
            </p:cNvSpPr>
            <p:nvPr/>
          </p:nvSpPr>
          <p:spPr bwMode="auto">
            <a:xfrm>
              <a:off x="4893532" y="2837247"/>
              <a:ext cx="351123" cy="57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 smtClean="0">
                  <a:solidFill>
                    <a:srgbClr val="EAE7D4"/>
                  </a:solidFill>
                  <a:latin typeface="Century Gothic" panose="020B0502020202020204" pitchFamily="34" charset="0"/>
                </a:rPr>
                <a:t>T</a:t>
              </a:r>
              <a:endParaRPr lang="zh-CN" altLang="en-US" sz="3200" b="1" dirty="0" smtClean="0">
                <a:solidFill>
                  <a:srgbClr val="EAE7D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矩形 7"/>
            <p:cNvSpPr>
              <a:spLocks noChangeArrowheads="1"/>
            </p:cNvSpPr>
            <p:nvPr/>
          </p:nvSpPr>
          <p:spPr bwMode="auto">
            <a:xfrm>
              <a:off x="4578950" y="1713912"/>
              <a:ext cx="543047" cy="57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 smtClean="0">
                  <a:solidFill>
                    <a:srgbClr val="EAE7D4"/>
                  </a:solidFill>
                  <a:latin typeface="Century Gothic" panose="020B0502020202020204" pitchFamily="34" charset="0"/>
                </a:rPr>
                <a:t>W</a:t>
              </a:r>
              <a:endParaRPr lang="zh-CN" altLang="en-US" sz="3200" b="1" dirty="0" smtClean="0">
                <a:solidFill>
                  <a:srgbClr val="EAE7D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矩形 7"/>
            <p:cNvSpPr>
              <a:spLocks noChangeArrowheads="1"/>
            </p:cNvSpPr>
            <p:nvPr/>
          </p:nvSpPr>
          <p:spPr bwMode="auto">
            <a:xfrm>
              <a:off x="3770871" y="1741527"/>
              <a:ext cx="390453" cy="57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 smtClean="0">
                  <a:solidFill>
                    <a:srgbClr val="EAE7D4"/>
                  </a:solidFill>
                  <a:latin typeface="Century Gothic" panose="020B0502020202020204" pitchFamily="34" charset="0"/>
                </a:rPr>
                <a:t>S</a:t>
              </a:r>
              <a:endParaRPr lang="zh-CN" altLang="en-US" sz="3200" b="1" dirty="0" smtClean="0">
                <a:solidFill>
                  <a:srgbClr val="EAE7D4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8014731" y="2815864"/>
            <a:ext cx="2085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4B4B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2000" b="1" dirty="0" smtClean="0">
              <a:solidFill>
                <a:srgbClr val="FF4B4B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014731" y="3163923"/>
            <a:ext cx="28672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400" dirty="0" smtClean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5689547" y="5379706"/>
            <a:ext cx="2085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2000" b="1" dirty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5701180" y="5715931"/>
            <a:ext cx="3733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400" dirty="0" smtClean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1236523" y="3239862"/>
            <a:ext cx="2085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904959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2000" b="1" dirty="0" smtClean="0">
              <a:solidFill>
                <a:srgbClr val="904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矩形 6"/>
          <p:cNvSpPr>
            <a:spLocks noChangeArrowheads="1"/>
          </p:cNvSpPr>
          <p:nvPr/>
        </p:nvSpPr>
        <p:spPr bwMode="auto">
          <a:xfrm>
            <a:off x="1236523" y="3580917"/>
            <a:ext cx="27703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400" dirty="0" smtClean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>
            <a:off x="5897445" y="872319"/>
            <a:ext cx="2085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8F8F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2000" b="1" dirty="0" smtClean="0">
              <a:solidFill>
                <a:srgbClr val="FF8F8F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6"/>
          <p:cNvSpPr>
            <a:spLocks noChangeArrowheads="1"/>
          </p:cNvSpPr>
          <p:nvPr/>
        </p:nvSpPr>
        <p:spPr bwMode="auto">
          <a:xfrm>
            <a:off x="5897702" y="1222644"/>
            <a:ext cx="28478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400" dirty="0" smtClean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2" y="606628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 bwMode="auto">
          <a:xfrm>
            <a:off x="8341548" y="3191171"/>
            <a:ext cx="2970477" cy="2970479"/>
          </a:xfrm>
          <a:prstGeom prst="ellipse">
            <a:avLst/>
          </a:prstGeom>
          <a:solidFill>
            <a:srgbClr val="FF8F8F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/>
          </a:p>
        </p:txBody>
      </p:sp>
      <p:sp>
        <p:nvSpPr>
          <p:cNvPr id="10" name="AutoShape 2"/>
          <p:cNvSpPr>
            <a:spLocks/>
          </p:cNvSpPr>
          <p:nvPr/>
        </p:nvSpPr>
        <p:spPr bwMode="auto">
          <a:xfrm>
            <a:off x="8540041" y="3745995"/>
            <a:ext cx="2573490" cy="8309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  <a:sym typeface="Times New Roman" panose="02020603050405020304" pitchFamily="18" charset="0"/>
              </a:rPr>
              <a:t>ADD YOUR</a:t>
            </a: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  <a:sym typeface="Times New Roman" panose="02020603050405020304" pitchFamily="18" charset="0"/>
              </a:rPr>
              <a:t>TITLE HERE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grpSp>
        <p:nvGrpSpPr>
          <p:cNvPr id="11" name="组合 52"/>
          <p:cNvGrpSpPr/>
          <p:nvPr/>
        </p:nvGrpSpPr>
        <p:grpSpPr>
          <a:xfrm>
            <a:off x="9057163" y="5365498"/>
            <a:ext cx="1588807" cy="432766"/>
            <a:chOff x="4984441" y="4014126"/>
            <a:chExt cx="1282050" cy="349210"/>
          </a:xfrm>
        </p:grpSpPr>
        <p:cxnSp>
          <p:nvCxnSpPr>
            <p:cNvPr id="17" name="直接连接符 58"/>
            <p:cNvCxnSpPr/>
            <p:nvPr/>
          </p:nvCxnSpPr>
          <p:spPr>
            <a:xfrm>
              <a:off x="5149911" y="4014126"/>
              <a:ext cx="951111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984441" y="4024782"/>
              <a:ext cx="1282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From 2015 </a:t>
              </a:r>
              <a:endPara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</a:endParaRPr>
            </a:p>
          </p:txBody>
        </p:sp>
      </p:grpSp>
      <p:sp>
        <p:nvSpPr>
          <p:cNvPr id="19" name="AutoShape 4"/>
          <p:cNvSpPr>
            <a:spLocks/>
          </p:cNvSpPr>
          <p:nvPr/>
        </p:nvSpPr>
        <p:spPr bwMode="auto">
          <a:xfrm>
            <a:off x="876299" y="2611837"/>
            <a:ext cx="3343226" cy="29700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AutoShape 4"/>
          <p:cNvSpPr>
            <a:spLocks/>
          </p:cNvSpPr>
          <p:nvPr/>
        </p:nvSpPr>
        <p:spPr bwMode="auto">
          <a:xfrm>
            <a:off x="4495487" y="1537178"/>
            <a:ext cx="3343226" cy="44473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4"/>
          <p:cNvSpPr>
            <a:spLocks/>
          </p:cNvSpPr>
          <p:nvPr/>
        </p:nvSpPr>
        <p:spPr bwMode="auto">
          <a:xfrm>
            <a:off x="7932156" y="1537180"/>
            <a:ext cx="3343226" cy="14927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39"/>
          <p:cNvSpPr/>
          <p:nvPr/>
        </p:nvSpPr>
        <p:spPr>
          <a:xfrm>
            <a:off x="959115" y="1656020"/>
            <a:ext cx="2922082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LOREM IPSUM DOLOR AMET </a:t>
            </a:r>
            <a:endParaRPr lang="zh-CN" altLang="zh-CN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9115" y="2134865"/>
            <a:ext cx="1989263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CONSECTETUR ELIT</a:t>
            </a:r>
            <a:endParaRPr lang="zh-CN" altLang="zh-CN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30" name="Freeform 129"/>
          <p:cNvSpPr>
            <a:spLocks noEditPoints="1"/>
          </p:cNvSpPr>
          <p:nvPr/>
        </p:nvSpPr>
        <p:spPr bwMode="auto">
          <a:xfrm>
            <a:off x="9539448" y="4667163"/>
            <a:ext cx="574675" cy="574675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2" y="606628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211445" y="1908496"/>
            <a:ext cx="737410" cy="1753843"/>
          </a:xfrm>
          <a:prstGeom prst="rtTriangle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6200000">
            <a:off x="4959529" y="1824985"/>
            <a:ext cx="737410" cy="1753843"/>
          </a:xfrm>
          <a:prstGeom prst="rtTriangle">
            <a:avLst/>
          </a:prstGeom>
          <a:solidFill>
            <a:srgbClr val="90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4874603" y="3070611"/>
            <a:ext cx="737410" cy="1753843"/>
          </a:xfrm>
          <a:prstGeom prst="rtTriangle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5400000">
            <a:off x="6120229" y="3152387"/>
            <a:ext cx="737410" cy="1753843"/>
          </a:xfrm>
          <a:prstGeom prst="rtTriangle">
            <a:avLst/>
          </a:prstGeom>
          <a:solidFill>
            <a:srgbClr val="90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76117" y="1741680"/>
            <a:ext cx="355158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145378" y="1230180"/>
            <a:ext cx="265970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8951" y="3989366"/>
            <a:ext cx="356182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023656" y="3445327"/>
            <a:ext cx="265970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26066" y="3071148"/>
            <a:ext cx="355130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7482593" y="2549295"/>
            <a:ext cx="265970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12012" y="5165591"/>
            <a:ext cx="363700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5612012" y="4638282"/>
            <a:ext cx="265970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2" y="606628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1724" y="2423886"/>
            <a:ext cx="2518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 smtClean="0">
                <a:solidFill>
                  <a:srgbClr val="FF0000"/>
                </a:solidFill>
              </a:rPr>
              <a:t>THANK</a:t>
            </a:r>
          </a:p>
          <a:p>
            <a:pPr lvl="0"/>
            <a:r>
              <a:rPr lang="en-US" altLang="zh-CN" sz="5400" b="1" dirty="0" smtClean="0">
                <a:solidFill>
                  <a:srgbClr val="FF0000"/>
                </a:solidFill>
              </a:rPr>
              <a:t>YOU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912138" y="2569028"/>
            <a:ext cx="0" cy="14369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59562" y="5990271"/>
            <a:ext cx="263103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PRESENTED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BY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宋体"/>
                <a:cs typeface="Arial"/>
              </a:rPr>
              <a:t>OfficePLUS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宋体"/>
              <a:cs typeface="Arial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7280689" y="2343970"/>
            <a:ext cx="1674302" cy="1661972"/>
          </a:xfrm>
          <a:prstGeom prst="wedgeEllipse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2015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19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8F2D2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1040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BrowalliaUPC</vt:lpstr>
      <vt:lpstr>HelveticaNeueLT Pro 67 MdCn</vt:lpstr>
      <vt:lpstr>Hiragino Sans GB W3</vt:lpstr>
      <vt:lpstr>Levenim MT</vt:lpstr>
      <vt:lpstr>MS PGothic</vt:lpstr>
      <vt:lpstr>News Gothic MT</vt:lpstr>
      <vt:lpstr>宋体</vt:lpstr>
      <vt:lpstr>微软雅黑</vt:lpstr>
      <vt:lpstr>Arial</vt:lpstr>
      <vt:lpstr>Calibri</vt:lpstr>
      <vt:lpstr>Calibri Light</vt:lpstr>
      <vt:lpstr>Century Gothic</vt:lpstr>
      <vt:lpstr>Segoe UI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Asus</cp:lastModifiedBy>
  <cp:revision>20</cp:revision>
  <dcterms:created xsi:type="dcterms:W3CDTF">2015-07-22T10:55:55Z</dcterms:created>
  <dcterms:modified xsi:type="dcterms:W3CDTF">2015-10-20T02:06:13Z</dcterms:modified>
</cp:coreProperties>
</file>