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8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b="506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4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b="506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772150"/>
            <a:ext cx="760095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44300" y="5772150"/>
            <a:ext cx="647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900" y="5995660"/>
            <a:ext cx="35941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7598"/>
            <a:ext cx="12192000" cy="700559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772150"/>
            <a:ext cx="760095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544300" y="5772150"/>
            <a:ext cx="647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900" y="5995660"/>
            <a:ext cx="35941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54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b="506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trapezoid">
            <a:avLst>
              <a:gd name="adj" fmla="val 10000"/>
            </a:avLst>
          </a:prstGeom>
        </p:spPr>
      </p:pic>
      <p:sp>
        <p:nvSpPr>
          <p:cNvPr id="10" name="等腰三角形 9"/>
          <p:cNvSpPr/>
          <p:nvPr userDrawn="1"/>
        </p:nvSpPr>
        <p:spPr>
          <a:xfrm rot="10800000">
            <a:off x="0" y="0"/>
            <a:ext cx="1162050" cy="685800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72150"/>
            <a:ext cx="760095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544300" y="5772150"/>
            <a:ext cx="647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0" y="0"/>
            <a:ext cx="1352549" cy="6858000"/>
          </a:xfrm>
          <a:prstGeom prst="triangle">
            <a:avLst>
              <a:gd name="adj" fmla="val 100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900" y="5995660"/>
            <a:ext cx="35941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2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Calibri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prstClr val="white"/>
                </a:solidFill>
              </a:rPr>
              <a:t>Office</a:t>
            </a:r>
            <a:r>
              <a:rPr lang="en-US" altLang="zh-CN" sz="1333" dirty="0" smtClean="0">
                <a:solidFill>
                  <a:prstClr val="white"/>
                </a:solidFill>
              </a:rPr>
              <a:t>PLUS</a:t>
            </a:r>
            <a:r>
              <a:rPr lang="zh-CN" altLang="en-US" sz="1333" dirty="0" smtClean="0">
                <a:solidFill>
                  <a:prstClr val="white"/>
                </a:solidFill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566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/>
                </a:solidFill>
              </a:rPr>
              <a:t>点击</a:t>
            </a:r>
            <a:r>
              <a:rPr kumimoji="1" lang="en-US" altLang="zh-CN" sz="1333" dirty="0">
                <a:solidFill>
                  <a:prstClr val="black"/>
                </a:solidFill>
              </a:rPr>
              <a:t>Logo</a:t>
            </a:r>
            <a:r>
              <a:rPr kumimoji="1" lang="zh-CN" altLang="en-US" sz="1333" dirty="0">
                <a:solidFill>
                  <a:prstClr val="black"/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1273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4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1" r="21761"/>
          <a:stretch/>
        </p:blipFill>
        <p:spPr>
          <a:xfrm>
            <a:off x="-1" y="1739431"/>
            <a:ext cx="1739514" cy="1739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2" r="5806"/>
          <a:stretch/>
        </p:blipFill>
        <p:spPr>
          <a:xfrm>
            <a:off x="1739513" y="1676747"/>
            <a:ext cx="1750809" cy="1750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9" r="35903"/>
          <a:stretch/>
        </p:blipFill>
        <p:spPr>
          <a:xfrm>
            <a:off x="3490320" y="1713426"/>
            <a:ext cx="1739517" cy="1739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9" r="13517"/>
          <a:stretch/>
        </p:blipFill>
        <p:spPr>
          <a:xfrm>
            <a:off x="0" y="-83"/>
            <a:ext cx="1739514" cy="17395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2" r="14366"/>
          <a:stretch/>
        </p:blipFill>
        <p:spPr>
          <a:xfrm>
            <a:off x="1739513" y="-83"/>
            <a:ext cx="1750809" cy="1750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3534"/>
          <a:stretch/>
        </p:blipFill>
        <p:spPr>
          <a:xfrm>
            <a:off x="3490323" y="-702"/>
            <a:ext cx="1739516" cy="17395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r="16280"/>
          <a:stretch/>
        </p:blipFill>
        <p:spPr>
          <a:xfrm>
            <a:off x="5241128" y="1738814"/>
            <a:ext cx="1728222" cy="17282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5" r="2825"/>
          <a:stretch/>
        </p:blipFill>
        <p:spPr>
          <a:xfrm>
            <a:off x="6969350" y="1738814"/>
            <a:ext cx="1739513" cy="17395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r="29254"/>
          <a:stretch/>
        </p:blipFill>
        <p:spPr>
          <a:xfrm>
            <a:off x="8709241" y="-83"/>
            <a:ext cx="1738898" cy="17388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6969352" y="-1077"/>
            <a:ext cx="1739891" cy="17398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5229837" y="-1077"/>
            <a:ext cx="1739891" cy="17398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r="15213"/>
          <a:stretch/>
        </p:blipFill>
        <p:spPr>
          <a:xfrm>
            <a:off x="8697572" y="1727204"/>
            <a:ext cx="1751123" cy="17511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2" r="12462"/>
          <a:stretch/>
        </p:blipFill>
        <p:spPr>
          <a:xfrm>
            <a:off x="10436707" y="-1077"/>
            <a:ext cx="1739832" cy="17398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r="5552"/>
          <a:stretch/>
        </p:blipFill>
        <p:spPr>
          <a:xfrm>
            <a:off x="10436328" y="1727206"/>
            <a:ext cx="1751123" cy="175112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936228" y="3862317"/>
            <a:ext cx="4327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NAME-</a:t>
            </a:r>
            <a:r>
              <a:rPr lang="zh-CN" altLang="en-US" sz="4400" b="1" dirty="0" smtClean="0"/>
              <a:t>团队介绍</a:t>
            </a:r>
            <a:endParaRPr lang="zh-CN" altLang="en-US" sz="4400" b="1" dirty="0"/>
          </a:p>
        </p:txBody>
      </p:sp>
      <p:sp>
        <p:nvSpPr>
          <p:cNvPr id="22" name="矩形 21"/>
          <p:cNvSpPr/>
          <p:nvPr/>
        </p:nvSpPr>
        <p:spPr>
          <a:xfrm>
            <a:off x="2221787" y="4719216"/>
            <a:ext cx="779364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600" dirty="0" smtClean="0">
                <a:latin typeface="微软雅黑"/>
              </a:rPr>
              <a:t>标题</a:t>
            </a:r>
            <a:r>
              <a:rPr lang="zh-CN" altLang="zh-CN" sz="1600" dirty="0">
                <a:latin typeface="微软雅黑"/>
              </a:rPr>
              <a:t>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面板中可以对字体、字号、颜色、行距等进行修改标题数字等都可以通过点击和重新输入进行更改，顶部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</a:t>
            </a:r>
            <a:r>
              <a:rPr lang="zh-CN" altLang="zh-CN" sz="1600" dirty="0" smtClean="0">
                <a:latin typeface="微软雅黑"/>
              </a:rPr>
              <a:t>修改</a:t>
            </a:r>
            <a:endParaRPr lang="en-US" altLang="zh-CN" sz="1600" dirty="0">
              <a:latin typeface="微软雅黑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-457950" y="3656863"/>
            <a:ext cx="2281140" cy="3201137"/>
            <a:chOff x="-457950" y="3656863"/>
            <a:chExt cx="2281140" cy="3201137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443233" y="4013218"/>
              <a:ext cx="698146" cy="1272322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1"/>
            </p:cNvCxnSpPr>
            <p:nvPr/>
          </p:nvCxnSpPr>
          <p:spPr>
            <a:xfrm flipH="1" flipV="1">
              <a:off x="1125040" y="4013583"/>
              <a:ext cx="582581" cy="111824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6" idx="7"/>
            </p:cNvCxnSpPr>
            <p:nvPr/>
          </p:nvCxnSpPr>
          <p:spPr>
            <a:xfrm flipV="1">
              <a:off x="746858" y="5200830"/>
              <a:ext cx="987776" cy="154160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5" idx="3"/>
            </p:cNvCxnSpPr>
            <p:nvPr/>
          </p:nvCxnSpPr>
          <p:spPr>
            <a:xfrm>
              <a:off x="-457950" y="3656863"/>
              <a:ext cx="844314" cy="167862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4" idx="3"/>
            </p:cNvCxnSpPr>
            <p:nvPr/>
          </p:nvCxnSpPr>
          <p:spPr>
            <a:xfrm flipV="1">
              <a:off x="411778" y="5227567"/>
              <a:ext cx="1295844" cy="10207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1478518" y="5228853"/>
              <a:ext cx="259257" cy="1169309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5" idx="0"/>
            </p:cNvCxnSpPr>
            <p:nvPr/>
          </p:nvCxnSpPr>
          <p:spPr>
            <a:xfrm flipH="1" flipV="1">
              <a:off x="444832" y="5261428"/>
              <a:ext cx="1033686" cy="114412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 flipV="1">
              <a:off x="-129795" y="6383226"/>
              <a:ext cx="888935" cy="448037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-202467" y="3989813"/>
              <a:ext cx="1316968" cy="95456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-137342" y="5406017"/>
              <a:ext cx="874590" cy="138428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7292" y="3696531"/>
              <a:ext cx="1105711" cy="346946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075304" y="394268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87792" y="5111998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66535" y="521991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31289" y="6722602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410819" y="6405551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436328" y="3656863"/>
            <a:ext cx="2281140" cy="3201137"/>
            <a:chOff x="10436328" y="3656863"/>
            <a:chExt cx="2281140" cy="3201137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1118139" y="4013218"/>
              <a:ext cx="698146" cy="1272322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2" idx="1"/>
            </p:cNvCxnSpPr>
            <p:nvPr/>
          </p:nvCxnSpPr>
          <p:spPr>
            <a:xfrm flipV="1">
              <a:off x="10551897" y="4013583"/>
              <a:ext cx="582581" cy="111824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74" idx="7"/>
            </p:cNvCxnSpPr>
            <p:nvPr/>
          </p:nvCxnSpPr>
          <p:spPr>
            <a:xfrm flipH="1" flipV="1">
              <a:off x="10524884" y="5200830"/>
              <a:ext cx="987776" cy="154160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73" idx="3"/>
            </p:cNvCxnSpPr>
            <p:nvPr/>
          </p:nvCxnSpPr>
          <p:spPr>
            <a:xfrm flipH="1">
              <a:off x="11873154" y="3656863"/>
              <a:ext cx="844314" cy="167862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72" idx="3"/>
            </p:cNvCxnSpPr>
            <p:nvPr/>
          </p:nvCxnSpPr>
          <p:spPr>
            <a:xfrm flipH="1" flipV="1">
              <a:off x="10551896" y="5227567"/>
              <a:ext cx="1295844" cy="10207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 flipV="1">
              <a:off x="10521743" y="5228853"/>
              <a:ext cx="259257" cy="1169309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5" idx="0"/>
            </p:cNvCxnSpPr>
            <p:nvPr/>
          </p:nvCxnSpPr>
          <p:spPr>
            <a:xfrm flipV="1">
              <a:off x="10781000" y="5261428"/>
              <a:ext cx="1033686" cy="114412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11500378" y="6383226"/>
              <a:ext cx="888935" cy="448037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11145017" y="3989813"/>
              <a:ext cx="1316968" cy="95456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11522270" y="5406017"/>
              <a:ext cx="874590" cy="138428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1116515" y="3696531"/>
              <a:ext cx="1105711" cy="346946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 flipH="1">
              <a:off x="11048816" y="394268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36328" y="5111998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11757585" y="521991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11492831" y="6722602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713301" y="6405551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9" name="直接连接符 78"/>
          <p:cNvCxnSpPr/>
          <p:nvPr/>
        </p:nvCxnSpPr>
        <p:spPr>
          <a:xfrm>
            <a:off x="2838450" y="4247037"/>
            <a:ext cx="8382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289763" y="4247037"/>
            <a:ext cx="8382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669493" y="6036223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OfficePLUS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我们的</a:t>
            </a:r>
            <a:r>
              <a:rPr lang="zh-CN" altLang="en-US" sz="2400" b="1" dirty="0">
                <a:solidFill>
                  <a:schemeClr val="accent1"/>
                </a:solidFill>
              </a:rPr>
              <a:t>活动</a:t>
            </a: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" y="1090290"/>
            <a:ext cx="3046771" cy="16680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8459" y="1090290"/>
            <a:ext cx="3046771" cy="16680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51687" y="2756410"/>
            <a:ext cx="3046771" cy="16680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45230" y="2756410"/>
            <a:ext cx="3046771" cy="166806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714625" y="1090290"/>
            <a:ext cx="3383833" cy="1668065"/>
            <a:chOff x="2714625" y="1090290"/>
            <a:chExt cx="3383833" cy="1668065"/>
          </a:xfrm>
        </p:grpSpPr>
        <p:sp>
          <p:nvSpPr>
            <p:cNvPr id="11" name="矩形 10"/>
            <p:cNvSpPr/>
            <p:nvPr/>
          </p:nvSpPr>
          <p:spPr>
            <a:xfrm>
              <a:off x="3051687" y="1090290"/>
              <a:ext cx="3046771" cy="16680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2682621" y="1787298"/>
              <a:ext cx="464058" cy="40005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45179" y="1090290"/>
            <a:ext cx="3446822" cy="1668065"/>
            <a:chOff x="8745179" y="1090290"/>
            <a:chExt cx="3446822" cy="1668065"/>
          </a:xfrm>
        </p:grpSpPr>
        <p:sp>
          <p:nvSpPr>
            <p:cNvPr id="13" name="矩形 12"/>
            <p:cNvSpPr/>
            <p:nvPr/>
          </p:nvSpPr>
          <p:spPr>
            <a:xfrm>
              <a:off x="9145230" y="1090290"/>
              <a:ext cx="3046771" cy="16680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6200000">
              <a:off x="8713175" y="1787298"/>
              <a:ext cx="464058" cy="40005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98459" y="2756410"/>
            <a:ext cx="3446820" cy="1668065"/>
            <a:chOff x="6098459" y="2756410"/>
            <a:chExt cx="3446820" cy="1668065"/>
          </a:xfrm>
        </p:grpSpPr>
        <p:sp>
          <p:nvSpPr>
            <p:cNvPr id="17" name="矩形 16"/>
            <p:cNvSpPr/>
            <p:nvPr/>
          </p:nvSpPr>
          <p:spPr>
            <a:xfrm>
              <a:off x="6098459" y="2756410"/>
              <a:ext cx="3046771" cy="16680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9113225" y="3390417"/>
              <a:ext cx="464058" cy="40005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" y="2756410"/>
            <a:ext cx="3446821" cy="1668065"/>
            <a:chOff x="1" y="2756410"/>
            <a:chExt cx="3446821" cy="1668065"/>
          </a:xfrm>
        </p:grpSpPr>
        <p:sp>
          <p:nvSpPr>
            <p:cNvPr id="15" name="矩形 14"/>
            <p:cNvSpPr/>
            <p:nvPr/>
          </p:nvSpPr>
          <p:spPr>
            <a:xfrm>
              <a:off x="1" y="2756410"/>
              <a:ext cx="3046771" cy="16680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3014768" y="3390417"/>
              <a:ext cx="464058" cy="40005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074705" y="1814017"/>
            <a:ext cx="304483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9619" y="1360942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52084" y="1814017"/>
            <a:ext cx="304483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56998" y="1360942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8459" y="3396154"/>
            <a:ext cx="304483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03373" y="2943079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867" y="3396154"/>
            <a:ext cx="304483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/>
              </a:rPr>
              <a:t>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781" y="2943079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163050" y="5731817"/>
            <a:ext cx="272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我们的</a:t>
            </a:r>
            <a:r>
              <a:rPr lang="zh-CN" altLang="en-US" sz="2400" b="1" dirty="0">
                <a:solidFill>
                  <a:schemeClr val="accent1"/>
                </a:solidFill>
              </a:rPr>
              <a:t>团队建设</a:t>
            </a: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grpSp>
        <p:nvGrpSpPr>
          <p:cNvPr id="10" name="组 1"/>
          <p:cNvGrpSpPr/>
          <p:nvPr/>
        </p:nvGrpSpPr>
        <p:grpSpPr>
          <a:xfrm>
            <a:off x="4259118" y="1459672"/>
            <a:ext cx="3669307" cy="2943225"/>
            <a:chOff x="301625" y="1724025"/>
            <a:chExt cx="898525" cy="720725"/>
          </a:xfrm>
          <a:solidFill>
            <a:schemeClr val="accent3"/>
          </a:solidFill>
        </p:grpSpPr>
        <p:sp>
          <p:nvSpPr>
            <p:cNvPr id="11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315636" y="1554839"/>
            <a:ext cx="294348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19200" y="1101764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1" name="椭圆 20"/>
          <p:cNvSpPr/>
          <p:nvPr/>
        </p:nvSpPr>
        <p:spPr>
          <a:xfrm>
            <a:off x="517660" y="1179558"/>
            <a:ext cx="591783" cy="59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1315636" y="4130381"/>
            <a:ext cx="294348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19200" y="3677306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4" name="椭圆 23"/>
          <p:cNvSpPr/>
          <p:nvPr/>
        </p:nvSpPr>
        <p:spPr>
          <a:xfrm>
            <a:off x="517660" y="3755100"/>
            <a:ext cx="591783" cy="59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8682110" y="1554839"/>
            <a:ext cx="294348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85674" y="1101764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7" name="椭圆 26"/>
          <p:cNvSpPr/>
          <p:nvPr/>
        </p:nvSpPr>
        <p:spPr>
          <a:xfrm>
            <a:off x="7884134" y="1179558"/>
            <a:ext cx="591783" cy="59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8682110" y="4130381"/>
            <a:ext cx="2943482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85674" y="3677306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0" name="椭圆 29"/>
          <p:cNvSpPr/>
          <p:nvPr/>
        </p:nvSpPr>
        <p:spPr>
          <a:xfrm>
            <a:off x="7884134" y="3755100"/>
            <a:ext cx="591783" cy="59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11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我们的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展望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0" name="同心圆 9"/>
          <p:cNvSpPr/>
          <p:nvPr/>
        </p:nvSpPr>
        <p:spPr>
          <a:xfrm>
            <a:off x="3530238" y="1047750"/>
            <a:ext cx="1571046" cy="1571046"/>
          </a:xfrm>
          <a:prstGeom prst="donut">
            <a:avLst>
              <a:gd name="adj" fmla="val 12959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2417702"/>
            <a:ext cx="4315759" cy="20109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5805080" y="2835469"/>
            <a:ext cx="1571046" cy="1571046"/>
          </a:xfrm>
          <a:prstGeom prst="donut">
            <a:avLst>
              <a:gd name="adj" fmla="val 12959"/>
            </a:avLst>
          </a:prstGeom>
          <a:solidFill>
            <a:srgbClr val="309EB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835469"/>
            <a:ext cx="6590603" cy="201094"/>
          </a:xfrm>
          <a:prstGeom prst="rect">
            <a:avLst/>
          </a:prstGeom>
          <a:solidFill>
            <a:srgbClr val="309EB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1372028" y="3210504"/>
            <a:ext cx="1571046" cy="1571046"/>
          </a:xfrm>
          <a:prstGeom prst="donut">
            <a:avLst>
              <a:gd name="adj" fmla="val 12959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3210504"/>
            <a:ext cx="2157550" cy="20109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1762036" y="3597891"/>
            <a:ext cx="10595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sz="4800" b="1" dirty="0" smtClean="0">
                <a:solidFill>
                  <a:schemeClr val="accent3"/>
                </a:solidFill>
              </a:rPr>
              <a:t>01</a:t>
            </a:r>
            <a:endParaRPr lang="zh-CN" altLang="en-US" sz="4800" b="1" dirty="0">
              <a:solidFill>
                <a:schemeClr val="accent3"/>
              </a:solidFill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3900292" y="1406850"/>
            <a:ext cx="809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accent1"/>
                </a:solidFill>
              </a:rPr>
              <a:t>02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6175133" y="3171469"/>
            <a:ext cx="809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309EBA"/>
                </a:solidFill>
              </a:rPr>
              <a:t>03</a:t>
            </a:r>
            <a:endParaRPr lang="zh-CN" altLang="en-US" sz="4800" b="1" dirty="0">
              <a:solidFill>
                <a:srgbClr val="309EBA"/>
              </a:solidFill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5185993" y="1067879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accent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accent1"/>
              </a:solidFill>
              <a:latin typeface="Century Gothic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5190685" y="1365383"/>
            <a:ext cx="26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7422373" y="2835469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09EBA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309EBA"/>
              </a:solidFill>
              <a:latin typeface="Century Gothic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7427066" y="3132973"/>
            <a:ext cx="26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992318" y="3430564"/>
            <a:ext cx="2108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accent3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2997011" y="3747712"/>
            <a:ext cx="26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1" r="21761"/>
          <a:stretch/>
        </p:blipFill>
        <p:spPr>
          <a:xfrm>
            <a:off x="-1" y="1739431"/>
            <a:ext cx="1739514" cy="1739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2" r="5806"/>
          <a:stretch/>
        </p:blipFill>
        <p:spPr>
          <a:xfrm>
            <a:off x="1739513" y="1676747"/>
            <a:ext cx="1750809" cy="1750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9" r="35903"/>
          <a:stretch/>
        </p:blipFill>
        <p:spPr>
          <a:xfrm>
            <a:off x="3490320" y="1713426"/>
            <a:ext cx="1739517" cy="1739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9" r="13517"/>
          <a:stretch/>
        </p:blipFill>
        <p:spPr>
          <a:xfrm>
            <a:off x="0" y="-83"/>
            <a:ext cx="1739514" cy="17395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2" r="14366"/>
          <a:stretch/>
        </p:blipFill>
        <p:spPr>
          <a:xfrm>
            <a:off x="1739513" y="-83"/>
            <a:ext cx="1750809" cy="1750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3534"/>
          <a:stretch/>
        </p:blipFill>
        <p:spPr>
          <a:xfrm>
            <a:off x="3490323" y="-702"/>
            <a:ext cx="1739516" cy="17395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r="16280"/>
          <a:stretch/>
        </p:blipFill>
        <p:spPr>
          <a:xfrm>
            <a:off x="5241128" y="1738814"/>
            <a:ext cx="1728222" cy="17282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5" r="2825"/>
          <a:stretch/>
        </p:blipFill>
        <p:spPr>
          <a:xfrm>
            <a:off x="6969350" y="1738814"/>
            <a:ext cx="1739513" cy="17395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r="29254"/>
          <a:stretch/>
        </p:blipFill>
        <p:spPr>
          <a:xfrm>
            <a:off x="8709241" y="-83"/>
            <a:ext cx="1738898" cy="17388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6969352" y="-1077"/>
            <a:ext cx="1739891" cy="17398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5229837" y="-1077"/>
            <a:ext cx="1739891" cy="17398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r="15213"/>
          <a:stretch/>
        </p:blipFill>
        <p:spPr>
          <a:xfrm>
            <a:off x="8697572" y="1727204"/>
            <a:ext cx="1751123" cy="17511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2" r="12462"/>
          <a:stretch/>
        </p:blipFill>
        <p:spPr>
          <a:xfrm>
            <a:off x="10436707" y="-1077"/>
            <a:ext cx="1739832" cy="17398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r="5552"/>
          <a:stretch/>
        </p:blipFill>
        <p:spPr>
          <a:xfrm>
            <a:off x="10436328" y="1727206"/>
            <a:ext cx="1751123" cy="175112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936228" y="3862317"/>
            <a:ext cx="4327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NAME-</a:t>
            </a:r>
            <a:r>
              <a:rPr lang="zh-CN" altLang="en-US" sz="4400" b="1" dirty="0" smtClean="0"/>
              <a:t>团队介绍</a:t>
            </a:r>
            <a:endParaRPr lang="zh-CN" altLang="en-US" sz="4400" b="1" dirty="0"/>
          </a:p>
        </p:txBody>
      </p:sp>
      <p:grpSp>
        <p:nvGrpSpPr>
          <p:cNvPr id="76" name="组合 75"/>
          <p:cNvGrpSpPr/>
          <p:nvPr/>
        </p:nvGrpSpPr>
        <p:grpSpPr>
          <a:xfrm>
            <a:off x="-457950" y="3656863"/>
            <a:ext cx="2281140" cy="3201137"/>
            <a:chOff x="-457950" y="3656863"/>
            <a:chExt cx="2281140" cy="3201137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443233" y="4013218"/>
              <a:ext cx="698146" cy="1272322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1"/>
            </p:cNvCxnSpPr>
            <p:nvPr/>
          </p:nvCxnSpPr>
          <p:spPr>
            <a:xfrm flipH="1" flipV="1">
              <a:off x="1125040" y="4013583"/>
              <a:ext cx="582581" cy="111824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6" idx="7"/>
            </p:cNvCxnSpPr>
            <p:nvPr/>
          </p:nvCxnSpPr>
          <p:spPr>
            <a:xfrm flipV="1">
              <a:off x="746858" y="5200830"/>
              <a:ext cx="987776" cy="154160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5" idx="3"/>
            </p:cNvCxnSpPr>
            <p:nvPr/>
          </p:nvCxnSpPr>
          <p:spPr>
            <a:xfrm>
              <a:off x="-457950" y="3656863"/>
              <a:ext cx="844314" cy="167862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4" idx="3"/>
            </p:cNvCxnSpPr>
            <p:nvPr/>
          </p:nvCxnSpPr>
          <p:spPr>
            <a:xfrm flipV="1">
              <a:off x="411778" y="5227567"/>
              <a:ext cx="1295844" cy="10207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1478518" y="5228853"/>
              <a:ext cx="259257" cy="1169309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5" idx="0"/>
            </p:cNvCxnSpPr>
            <p:nvPr/>
          </p:nvCxnSpPr>
          <p:spPr>
            <a:xfrm flipH="1" flipV="1">
              <a:off x="444832" y="5261428"/>
              <a:ext cx="1033686" cy="114412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 flipV="1">
              <a:off x="-129795" y="6383226"/>
              <a:ext cx="888935" cy="448037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-202467" y="3989813"/>
              <a:ext cx="1316968" cy="95456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-137342" y="5406017"/>
              <a:ext cx="874590" cy="138428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7292" y="3696531"/>
              <a:ext cx="1105711" cy="346946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075304" y="394268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87792" y="5111998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66535" y="521991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31289" y="6722602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410819" y="6405551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436328" y="3656863"/>
            <a:ext cx="2281140" cy="3201137"/>
            <a:chOff x="10436328" y="3656863"/>
            <a:chExt cx="2281140" cy="3201137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1118139" y="4013218"/>
              <a:ext cx="698146" cy="1272322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2" idx="1"/>
            </p:cNvCxnSpPr>
            <p:nvPr/>
          </p:nvCxnSpPr>
          <p:spPr>
            <a:xfrm flipV="1">
              <a:off x="10551897" y="4013583"/>
              <a:ext cx="582581" cy="111824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74" idx="7"/>
            </p:cNvCxnSpPr>
            <p:nvPr/>
          </p:nvCxnSpPr>
          <p:spPr>
            <a:xfrm flipH="1" flipV="1">
              <a:off x="10524884" y="5200830"/>
              <a:ext cx="987776" cy="154160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73" idx="3"/>
            </p:cNvCxnSpPr>
            <p:nvPr/>
          </p:nvCxnSpPr>
          <p:spPr>
            <a:xfrm flipH="1">
              <a:off x="11873154" y="3656863"/>
              <a:ext cx="844314" cy="167862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72" idx="3"/>
            </p:cNvCxnSpPr>
            <p:nvPr/>
          </p:nvCxnSpPr>
          <p:spPr>
            <a:xfrm flipH="1" flipV="1">
              <a:off x="10551896" y="5227567"/>
              <a:ext cx="1295844" cy="10207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 flipV="1">
              <a:off x="10521743" y="5228853"/>
              <a:ext cx="259257" cy="1169309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5" idx="0"/>
            </p:cNvCxnSpPr>
            <p:nvPr/>
          </p:nvCxnSpPr>
          <p:spPr>
            <a:xfrm flipV="1">
              <a:off x="10781000" y="5261428"/>
              <a:ext cx="1033686" cy="114412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11500378" y="6383226"/>
              <a:ext cx="888935" cy="448037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11145017" y="3989813"/>
              <a:ext cx="1316968" cy="954563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11522270" y="5406017"/>
              <a:ext cx="874590" cy="138428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1116515" y="3696531"/>
              <a:ext cx="1105711" cy="346946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 flipH="1">
              <a:off x="11048816" y="394268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36328" y="5111998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11757585" y="5219919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11492831" y="6722602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713301" y="6405551"/>
              <a:ext cx="135398" cy="135398"/>
            </a:xfrm>
            <a:prstGeom prst="ellipse">
              <a:avLst/>
            </a:prstGeom>
            <a:solidFill>
              <a:srgbClr val="FFFF00"/>
            </a:solidFill>
            <a:ln w="254000">
              <a:solidFill>
                <a:srgbClr val="FFFF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9" name="直接连接符 78"/>
          <p:cNvCxnSpPr/>
          <p:nvPr/>
        </p:nvCxnSpPr>
        <p:spPr>
          <a:xfrm>
            <a:off x="2838450" y="4247037"/>
            <a:ext cx="8382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289763" y="4247037"/>
            <a:ext cx="8382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669493" y="6036223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OfficePLUS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538573" y="4900819"/>
            <a:ext cx="303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THANK YOU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466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87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3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44880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我们社团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2" name="椭圆 11"/>
          <p:cNvSpPr/>
          <p:nvPr/>
        </p:nvSpPr>
        <p:spPr>
          <a:xfrm>
            <a:off x="6774820" y="1466189"/>
            <a:ext cx="135398" cy="135398"/>
          </a:xfrm>
          <a:prstGeom prst="ellipse">
            <a:avLst/>
          </a:prstGeom>
          <a:solidFill>
            <a:srgbClr val="FFFF00"/>
          </a:solidFill>
          <a:ln w="254000"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7200900" y="1533888"/>
            <a:ext cx="28384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105239" y="1041834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ADD YOUR TITLE HERE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7066290" y="2381809"/>
            <a:ext cx="135398" cy="135398"/>
          </a:xfrm>
          <a:prstGeom prst="ellipse">
            <a:avLst/>
          </a:prstGeom>
          <a:solidFill>
            <a:srgbClr val="FFFF00"/>
          </a:solidFill>
          <a:ln w="254000"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492370" y="2449508"/>
            <a:ext cx="28384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96709" y="1957454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ADD YOUR TITLE HERE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7492370" y="3335104"/>
            <a:ext cx="135398" cy="135398"/>
          </a:xfrm>
          <a:prstGeom prst="ellipse">
            <a:avLst/>
          </a:prstGeom>
          <a:solidFill>
            <a:srgbClr val="FFFF00"/>
          </a:solidFill>
          <a:ln w="254000"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7918450" y="3402803"/>
            <a:ext cx="28384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22789" y="2910749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ADD YOUR TITLE HERE</a:t>
            </a:r>
            <a:endParaRPr lang="zh-CN" altLang="en-US" sz="2800" b="1" dirty="0"/>
          </a:p>
        </p:txBody>
      </p:sp>
      <p:sp>
        <p:nvSpPr>
          <p:cNvPr id="22" name="椭圆 21"/>
          <p:cNvSpPr/>
          <p:nvPr/>
        </p:nvSpPr>
        <p:spPr>
          <a:xfrm>
            <a:off x="7975600" y="4263802"/>
            <a:ext cx="135398" cy="135398"/>
          </a:xfrm>
          <a:prstGeom prst="ellipse">
            <a:avLst/>
          </a:prstGeom>
          <a:solidFill>
            <a:srgbClr val="FFFF00"/>
          </a:solidFill>
          <a:ln w="254000"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8401680" y="4331501"/>
            <a:ext cx="28384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306019" y="3839447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ADD YOUR TITLE HERE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59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44880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我们部门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041485" y="623172"/>
            <a:ext cx="1205362" cy="1278199"/>
            <a:chOff x="1828800" y="762000"/>
            <a:chExt cx="1491049" cy="1581150"/>
          </a:xfrm>
        </p:grpSpPr>
        <p:sp>
          <p:nvSpPr>
            <p:cNvPr id="10" name="矩形 9"/>
            <p:cNvSpPr/>
            <p:nvPr/>
          </p:nvSpPr>
          <p:spPr>
            <a:xfrm>
              <a:off x="1828800" y="838200"/>
              <a:ext cx="1338649" cy="14287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9"/>
            <p:cNvSpPr/>
            <p:nvPr/>
          </p:nvSpPr>
          <p:spPr>
            <a:xfrm>
              <a:off x="1981200" y="762000"/>
              <a:ext cx="1338649" cy="15811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03898" y="983604"/>
            <a:ext cx="557333" cy="557334"/>
            <a:chOff x="2650529" y="2419350"/>
            <a:chExt cx="1298067" cy="1298067"/>
          </a:xfrm>
        </p:grpSpPr>
        <p:sp>
          <p:nvSpPr>
            <p:cNvPr id="30" name="Freeform 913"/>
            <p:cNvSpPr>
              <a:spLocks noEditPoints="1"/>
            </p:cNvSpPr>
            <p:nvPr/>
          </p:nvSpPr>
          <p:spPr bwMode="auto">
            <a:xfrm>
              <a:off x="2650529" y="3190077"/>
              <a:ext cx="1298067" cy="527340"/>
            </a:xfrm>
            <a:custGeom>
              <a:avLst/>
              <a:gdLst/>
              <a:ahLst/>
              <a:cxnLst>
                <a:cxn ang="0">
                  <a:pos x="256" y="16"/>
                </a:cxn>
                <a:cxn ang="0">
                  <a:pos x="354" y="24"/>
                </a:cxn>
                <a:cxn ang="0">
                  <a:pos x="430" y="44"/>
                </a:cxn>
                <a:cxn ang="0">
                  <a:pos x="468" y="66"/>
                </a:cxn>
                <a:cxn ang="0">
                  <a:pos x="486" y="80"/>
                </a:cxn>
                <a:cxn ang="0">
                  <a:pos x="494" y="96"/>
                </a:cxn>
                <a:cxn ang="0">
                  <a:pos x="496" y="104"/>
                </a:cxn>
                <a:cxn ang="0">
                  <a:pos x="492" y="120"/>
                </a:cxn>
                <a:cxn ang="0">
                  <a:pos x="478" y="136"/>
                </a:cxn>
                <a:cxn ang="0">
                  <a:pos x="458" y="150"/>
                </a:cxn>
                <a:cxn ang="0">
                  <a:pos x="394" y="176"/>
                </a:cxn>
                <a:cxn ang="0">
                  <a:pos x="306" y="190"/>
                </a:cxn>
                <a:cxn ang="0">
                  <a:pos x="256" y="192"/>
                </a:cxn>
                <a:cxn ang="0">
                  <a:pos x="158" y="184"/>
                </a:cxn>
                <a:cxn ang="0">
                  <a:pos x="82" y="164"/>
                </a:cxn>
                <a:cxn ang="0">
                  <a:pos x="44" y="142"/>
                </a:cxn>
                <a:cxn ang="0">
                  <a:pos x="26" y="128"/>
                </a:cxn>
                <a:cxn ang="0">
                  <a:pos x="18" y="112"/>
                </a:cxn>
                <a:cxn ang="0">
                  <a:pos x="16" y="104"/>
                </a:cxn>
                <a:cxn ang="0">
                  <a:pos x="20" y="88"/>
                </a:cxn>
                <a:cxn ang="0">
                  <a:pos x="34" y="72"/>
                </a:cxn>
                <a:cxn ang="0">
                  <a:pos x="54" y="58"/>
                </a:cxn>
                <a:cxn ang="0">
                  <a:pos x="118" y="32"/>
                </a:cxn>
                <a:cxn ang="0">
                  <a:pos x="206" y="18"/>
                </a:cxn>
                <a:cxn ang="0">
                  <a:pos x="256" y="0"/>
                </a:cxn>
                <a:cxn ang="0">
                  <a:pos x="204" y="2"/>
                </a:cxn>
                <a:cxn ang="0">
                  <a:pos x="112" y="18"/>
                </a:cxn>
                <a:cxn ang="0">
                  <a:pos x="58" y="38"/>
                </a:cxn>
                <a:cxn ang="0">
                  <a:pos x="30" y="54"/>
                </a:cxn>
                <a:cxn ang="0">
                  <a:pos x="12" y="74"/>
                </a:cxn>
                <a:cxn ang="0">
                  <a:pos x="2" y="94"/>
                </a:cxn>
                <a:cxn ang="0">
                  <a:pos x="0" y="104"/>
                </a:cxn>
                <a:cxn ang="0">
                  <a:pos x="6" y="124"/>
                </a:cxn>
                <a:cxn ang="0">
                  <a:pos x="20" y="144"/>
                </a:cxn>
                <a:cxn ang="0">
                  <a:pos x="44" y="162"/>
                </a:cxn>
                <a:cxn ang="0">
                  <a:pos x="74" y="178"/>
                </a:cxn>
                <a:cxn ang="0">
                  <a:pos x="156" y="200"/>
                </a:cxn>
                <a:cxn ang="0">
                  <a:pos x="256" y="208"/>
                </a:cxn>
                <a:cxn ang="0">
                  <a:pos x="308" y="206"/>
                </a:cxn>
                <a:cxn ang="0">
                  <a:pos x="400" y="190"/>
                </a:cxn>
                <a:cxn ang="0">
                  <a:pos x="454" y="170"/>
                </a:cxn>
                <a:cxn ang="0">
                  <a:pos x="482" y="154"/>
                </a:cxn>
                <a:cxn ang="0">
                  <a:pos x="500" y="134"/>
                </a:cxn>
                <a:cxn ang="0">
                  <a:pos x="510" y="114"/>
                </a:cxn>
                <a:cxn ang="0">
                  <a:pos x="512" y="104"/>
                </a:cxn>
                <a:cxn ang="0">
                  <a:pos x="506" y="84"/>
                </a:cxn>
                <a:cxn ang="0">
                  <a:pos x="492" y="64"/>
                </a:cxn>
                <a:cxn ang="0">
                  <a:pos x="468" y="46"/>
                </a:cxn>
                <a:cxn ang="0">
                  <a:pos x="438" y="30"/>
                </a:cxn>
                <a:cxn ang="0">
                  <a:pos x="356" y="8"/>
                </a:cxn>
                <a:cxn ang="0">
                  <a:pos x="256" y="0"/>
                </a:cxn>
              </a:cxnLst>
              <a:rect l="0" t="0" r="r" b="b"/>
              <a:pathLst>
                <a:path w="512" h="208">
                  <a:moveTo>
                    <a:pt x="256" y="16"/>
                  </a:moveTo>
                  <a:lnTo>
                    <a:pt x="256" y="16"/>
                  </a:lnTo>
                  <a:lnTo>
                    <a:pt x="306" y="18"/>
                  </a:lnTo>
                  <a:lnTo>
                    <a:pt x="354" y="24"/>
                  </a:lnTo>
                  <a:lnTo>
                    <a:pt x="394" y="32"/>
                  </a:lnTo>
                  <a:lnTo>
                    <a:pt x="430" y="44"/>
                  </a:lnTo>
                  <a:lnTo>
                    <a:pt x="458" y="58"/>
                  </a:lnTo>
                  <a:lnTo>
                    <a:pt x="468" y="66"/>
                  </a:lnTo>
                  <a:lnTo>
                    <a:pt x="478" y="72"/>
                  </a:lnTo>
                  <a:lnTo>
                    <a:pt x="486" y="80"/>
                  </a:lnTo>
                  <a:lnTo>
                    <a:pt x="492" y="88"/>
                  </a:lnTo>
                  <a:lnTo>
                    <a:pt x="494" y="96"/>
                  </a:lnTo>
                  <a:lnTo>
                    <a:pt x="496" y="104"/>
                  </a:lnTo>
                  <a:lnTo>
                    <a:pt x="496" y="104"/>
                  </a:lnTo>
                  <a:lnTo>
                    <a:pt x="494" y="112"/>
                  </a:lnTo>
                  <a:lnTo>
                    <a:pt x="492" y="120"/>
                  </a:lnTo>
                  <a:lnTo>
                    <a:pt x="486" y="128"/>
                  </a:lnTo>
                  <a:lnTo>
                    <a:pt x="478" y="136"/>
                  </a:lnTo>
                  <a:lnTo>
                    <a:pt x="468" y="142"/>
                  </a:lnTo>
                  <a:lnTo>
                    <a:pt x="458" y="150"/>
                  </a:lnTo>
                  <a:lnTo>
                    <a:pt x="430" y="164"/>
                  </a:lnTo>
                  <a:lnTo>
                    <a:pt x="394" y="176"/>
                  </a:lnTo>
                  <a:lnTo>
                    <a:pt x="354" y="184"/>
                  </a:lnTo>
                  <a:lnTo>
                    <a:pt x="306" y="190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06" y="190"/>
                  </a:lnTo>
                  <a:lnTo>
                    <a:pt x="158" y="184"/>
                  </a:lnTo>
                  <a:lnTo>
                    <a:pt x="118" y="176"/>
                  </a:lnTo>
                  <a:lnTo>
                    <a:pt x="82" y="164"/>
                  </a:lnTo>
                  <a:lnTo>
                    <a:pt x="54" y="150"/>
                  </a:lnTo>
                  <a:lnTo>
                    <a:pt x="44" y="142"/>
                  </a:lnTo>
                  <a:lnTo>
                    <a:pt x="34" y="136"/>
                  </a:lnTo>
                  <a:lnTo>
                    <a:pt x="26" y="128"/>
                  </a:lnTo>
                  <a:lnTo>
                    <a:pt x="20" y="120"/>
                  </a:lnTo>
                  <a:lnTo>
                    <a:pt x="18" y="11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8" y="96"/>
                  </a:lnTo>
                  <a:lnTo>
                    <a:pt x="20" y="88"/>
                  </a:lnTo>
                  <a:lnTo>
                    <a:pt x="26" y="80"/>
                  </a:lnTo>
                  <a:lnTo>
                    <a:pt x="34" y="72"/>
                  </a:lnTo>
                  <a:lnTo>
                    <a:pt x="44" y="66"/>
                  </a:lnTo>
                  <a:lnTo>
                    <a:pt x="54" y="58"/>
                  </a:lnTo>
                  <a:lnTo>
                    <a:pt x="82" y="44"/>
                  </a:lnTo>
                  <a:lnTo>
                    <a:pt x="118" y="32"/>
                  </a:lnTo>
                  <a:lnTo>
                    <a:pt x="158" y="24"/>
                  </a:lnTo>
                  <a:lnTo>
                    <a:pt x="206" y="18"/>
                  </a:lnTo>
                  <a:lnTo>
                    <a:pt x="256" y="16"/>
                  </a:lnTo>
                  <a:close/>
                  <a:moveTo>
                    <a:pt x="256" y="0"/>
                  </a:moveTo>
                  <a:lnTo>
                    <a:pt x="256" y="0"/>
                  </a:lnTo>
                  <a:lnTo>
                    <a:pt x="204" y="2"/>
                  </a:lnTo>
                  <a:lnTo>
                    <a:pt x="156" y="8"/>
                  </a:lnTo>
                  <a:lnTo>
                    <a:pt x="112" y="18"/>
                  </a:lnTo>
                  <a:lnTo>
                    <a:pt x="74" y="30"/>
                  </a:lnTo>
                  <a:lnTo>
                    <a:pt x="58" y="38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12" y="74"/>
                  </a:lnTo>
                  <a:lnTo>
                    <a:pt x="6" y="84"/>
                  </a:lnTo>
                  <a:lnTo>
                    <a:pt x="2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14"/>
                  </a:lnTo>
                  <a:lnTo>
                    <a:pt x="6" y="124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4"/>
                  </a:lnTo>
                  <a:lnTo>
                    <a:pt x="44" y="162"/>
                  </a:lnTo>
                  <a:lnTo>
                    <a:pt x="58" y="170"/>
                  </a:lnTo>
                  <a:lnTo>
                    <a:pt x="74" y="178"/>
                  </a:lnTo>
                  <a:lnTo>
                    <a:pt x="112" y="190"/>
                  </a:lnTo>
                  <a:lnTo>
                    <a:pt x="156" y="200"/>
                  </a:lnTo>
                  <a:lnTo>
                    <a:pt x="204" y="206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308" y="206"/>
                  </a:lnTo>
                  <a:lnTo>
                    <a:pt x="356" y="200"/>
                  </a:lnTo>
                  <a:lnTo>
                    <a:pt x="400" y="190"/>
                  </a:lnTo>
                  <a:lnTo>
                    <a:pt x="438" y="178"/>
                  </a:lnTo>
                  <a:lnTo>
                    <a:pt x="454" y="170"/>
                  </a:lnTo>
                  <a:lnTo>
                    <a:pt x="468" y="162"/>
                  </a:lnTo>
                  <a:lnTo>
                    <a:pt x="482" y="154"/>
                  </a:lnTo>
                  <a:lnTo>
                    <a:pt x="492" y="144"/>
                  </a:lnTo>
                  <a:lnTo>
                    <a:pt x="500" y="134"/>
                  </a:lnTo>
                  <a:lnTo>
                    <a:pt x="506" y="124"/>
                  </a:lnTo>
                  <a:lnTo>
                    <a:pt x="510" y="114"/>
                  </a:lnTo>
                  <a:lnTo>
                    <a:pt x="512" y="104"/>
                  </a:lnTo>
                  <a:lnTo>
                    <a:pt x="512" y="104"/>
                  </a:lnTo>
                  <a:lnTo>
                    <a:pt x="510" y="94"/>
                  </a:lnTo>
                  <a:lnTo>
                    <a:pt x="506" y="84"/>
                  </a:lnTo>
                  <a:lnTo>
                    <a:pt x="500" y="74"/>
                  </a:lnTo>
                  <a:lnTo>
                    <a:pt x="492" y="64"/>
                  </a:lnTo>
                  <a:lnTo>
                    <a:pt x="482" y="54"/>
                  </a:lnTo>
                  <a:lnTo>
                    <a:pt x="468" y="46"/>
                  </a:lnTo>
                  <a:lnTo>
                    <a:pt x="454" y="38"/>
                  </a:lnTo>
                  <a:lnTo>
                    <a:pt x="438" y="30"/>
                  </a:lnTo>
                  <a:lnTo>
                    <a:pt x="400" y="18"/>
                  </a:lnTo>
                  <a:lnTo>
                    <a:pt x="356" y="8"/>
                  </a:lnTo>
                  <a:lnTo>
                    <a:pt x="308" y="2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14"/>
            <p:cNvSpPr>
              <a:spLocks/>
            </p:cNvSpPr>
            <p:nvPr/>
          </p:nvSpPr>
          <p:spPr bwMode="auto">
            <a:xfrm>
              <a:off x="2691092" y="3230640"/>
              <a:ext cx="1216937" cy="446209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240" y="0"/>
                </a:cxn>
                <a:cxn ang="0">
                  <a:pos x="290" y="2"/>
                </a:cxn>
                <a:cxn ang="0">
                  <a:pos x="338" y="8"/>
                </a:cxn>
                <a:cxn ang="0">
                  <a:pos x="378" y="16"/>
                </a:cxn>
                <a:cxn ang="0">
                  <a:pos x="414" y="28"/>
                </a:cxn>
                <a:cxn ang="0">
                  <a:pos x="442" y="42"/>
                </a:cxn>
                <a:cxn ang="0">
                  <a:pos x="452" y="50"/>
                </a:cxn>
                <a:cxn ang="0">
                  <a:pos x="462" y="56"/>
                </a:cxn>
                <a:cxn ang="0">
                  <a:pos x="470" y="64"/>
                </a:cxn>
                <a:cxn ang="0">
                  <a:pos x="476" y="72"/>
                </a:cxn>
                <a:cxn ang="0">
                  <a:pos x="478" y="80"/>
                </a:cxn>
                <a:cxn ang="0">
                  <a:pos x="480" y="88"/>
                </a:cxn>
                <a:cxn ang="0">
                  <a:pos x="480" y="88"/>
                </a:cxn>
                <a:cxn ang="0">
                  <a:pos x="478" y="96"/>
                </a:cxn>
                <a:cxn ang="0">
                  <a:pos x="476" y="104"/>
                </a:cxn>
                <a:cxn ang="0">
                  <a:pos x="470" y="112"/>
                </a:cxn>
                <a:cxn ang="0">
                  <a:pos x="462" y="120"/>
                </a:cxn>
                <a:cxn ang="0">
                  <a:pos x="452" y="126"/>
                </a:cxn>
                <a:cxn ang="0">
                  <a:pos x="442" y="134"/>
                </a:cxn>
                <a:cxn ang="0">
                  <a:pos x="414" y="148"/>
                </a:cxn>
                <a:cxn ang="0">
                  <a:pos x="378" y="160"/>
                </a:cxn>
                <a:cxn ang="0">
                  <a:pos x="338" y="168"/>
                </a:cxn>
                <a:cxn ang="0">
                  <a:pos x="290" y="174"/>
                </a:cxn>
                <a:cxn ang="0">
                  <a:pos x="240" y="176"/>
                </a:cxn>
                <a:cxn ang="0">
                  <a:pos x="240" y="176"/>
                </a:cxn>
                <a:cxn ang="0">
                  <a:pos x="190" y="174"/>
                </a:cxn>
                <a:cxn ang="0">
                  <a:pos x="142" y="168"/>
                </a:cxn>
                <a:cxn ang="0">
                  <a:pos x="102" y="160"/>
                </a:cxn>
                <a:cxn ang="0">
                  <a:pos x="66" y="148"/>
                </a:cxn>
                <a:cxn ang="0">
                  <a:pos x="38" y="134"/>
                </a:cxn>
                <a:cxn ang="0">
                  <a:pos x="28" y="126"/>
                </a:cxn>
                <a:cxn ang="0">
                  <a:pos x="18" y="120"/>
                </a:cxn>
                <a:cxn ang="0">
                  <a:pos x="10" y="112"/>
                </a:cxn>
                <a:cxn ang="0">
                  <a:pos x="4" y="104"/>
                </a:cxn>
                <a:cxn ang="0">
                  <a:pos x="2" y="96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2" y="80"/>
                </a:cxn>
                <a:cxn ang="0">
                  <a:pos x="4" y="72"/>
                </a:cxn>
                <a:cxn ang="0">
                  <a:pos x="10" y="64"/>
                </a:cxn>
                <a:cxn ang="0">
                  <a:pos x="18" y="56"/>
                </a:cxn>
                <a:cxn ang="0">
                  <a:pos x="28" y="50"/>
                </a:cxn>
                <a:cxn ang="0">
                  <a:pos x="38" y="42"/>
                </a:cxn>
                <a:cxn ang="0">
                  <a:pos x="66" y="28"/>
                </a:cxn>
                <a:cxn ang="0">
                  <a:pos x="102" y="16"/>
                </a:cxn>
                <a:cxn ang="0">
                  <a:pos x="142" y="8"/>
                </a:cxn>
                <a:cxn ang="0">
                  <a:pos x="190" y="2"/>
                </a:cxn>
                <a:cxn ang="0">
                  <a:pos x="240" y="0"/>
                </a:cxn>
              </a:cxnLst>
              <a:rect l="0" t="0" r="r" b="b"/>
              <a:pathLst>
                <a:path w="480" h="176">
                  <a:moveTo>
                    <a:pt x="240" y="0"/>
                  </a:moveTo>
                  <a:lnTo>
                    <a:pt x="240" y="0"/>
                  </a:lnTo>
                  <a:lnTo>
                    <a:pt x="290" y="2"/>
                  </a:lnTo>
                  <a:lnTo>
                    <a:pt x="338" y="8"/>
                  </a:lnTo>
                  <a:lnTo>
                    <a:pt x="378" y="16"/>
                  </a:lnTo>
                  <a:lnTo>
                    <a:pt x="414" y="28"/>
                  </a:lnTo>
                  <a:lnTo>
                    <a:pt x="442" y="42"/>
                  </a:lnTo>
                  <a:lnTo>
                    <a:pt x="452" y="50"/>
                  </a:lnTo>
                  <a:lnTo>
                    <a:pt x="462" y="56"/>
                  </a:lnTo>
                  <a:lnTo>
                    <a:pt x="470" y="64"/>
                  </a:lnTo>
                  <a:lnTo>
                    <a:pt x="476" y="72"/>
                  </a:lnTo>
                  <a:lnTo>
                    <a:pt x="478" y="80"/>
                  </a:lnTo>
                  <a:lnTo>
                    <a:pt x="480" y="88"/>
                  </a:lnTo>
                  <a:lnTo>
                    <a:pt x="480" y="88"/>
                  </a:lnTo>
                  <a:lnTo>
                    <a:pt x="478" y="96"/>
                  </a:lnTo>
                  <a:lnTo>
                    <a:pt x="476" y="104"/>
                  </a:lnTo>
                  <a:lnTo>
                    <a:pt x="470" y="112"/>
                  </a:lnTo>
                  <a:lnTo>
                    <a:pt x="462" y="120"/>
                  </a:lnTo>
                  <a:lnTo>
                    <a:pt x="452" y="126"/>
                  </a:lnTo>
                  <a:lnTo>
                    <a:pt x="442" y="134"/>
                  </a:lnTo>
                  <a:lnTo>
                    <a:pt x="414" y="148"/>
                  </a:lnTo>
                  <a:lnTo>
                    <a:pt x="378" y="160"/>
                  </a:lnTo>
                  <a:lnTo>
                    <a:pt x="338" y="168"/>
                  </a:lnTo>
                  <a:lnTo>
                    <a:pt x="290" y="174"/>
                  </a:lnTo>
                  <a:lnTo>
                    <a:pt x="240" y="176"/>
                  </a:lnTo>
                  <a:lnTo>
                    <a:pt x="240" y="176"/>
                  </a:lnTo>
                  <a:lnTo>
                    <a:pt x="190" y="174"/>
                  </a:lnTo>
                  <a:lnTo>
                    <a:pt x="142" y="168"/>
                  </a:lnTo>
                  <a:lnTo>
                    <a:pt x="102" y="160"/>
                  </a:lnTo>
                  <a:lnTo>
                    <a:pt x="66" y="148"/>
                  </a:lnTo>
                  <a:lnTo>
                    <a:pt x="38" y="134"/>
                  </a:lnTo>
                  <a:lnTo>
                    <a:pt x="28" y="126"/>
                  </a:lnTo>
                  <a:lnTo>
                    <a:pt x="18" y="120"/>
                  </a:lnTo>
                  <a:lnTo>
                    <a:pt x="10" y="112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0"/>
                  </a:lnTo>
                  <a:lnTo>
                    <a:pt x="4" y="72"/>
                  </a:lnTo>
                  <a:lnTo>
                    <a:pt x="10" y="64"/>
                  </a:lnTo>
                  <a:lnTo>
                    <a:pt x="18" y="56"/>
                  </a:lnTo>
                  <a:lnTo>
                    <a:pt x="28" y="50"/>
                  </a:lnTo>
                  <a:lnTo>
                    <a:pt x="38" y="42"/>
                  </a:lnTo>
                  <a:lnTo>
                    <a:pt x="66" y="28"/>
                  </a:lnTo>
                  <a:lnTo>
                    <a:pt x="102" y="16"/>
                  </a:lnTo>
                  <a:lnTo>
                    <a:pt x="142" y="8"/>
                  </a:lnTo>
                  <a:lnTo>
                    <a:pt x="190" y="2"/>
                  </a:lnTo>
                  <a:lnTo>
                    <a:pt x="2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15"/>
            <p:cNvSpPr>
              <a:spLocks/>
            </p:cNvSpPr>
            <p:nvPr/>
          </p:nvSpPr>
          <p:spPr bwMode="auto">
            <a:xfrm>
              <a:off x="2650529" y="3190077"/>
              <a:ext cx="1298067" cy="52734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256" y="0"/>
                </a:cxn>
                <a:cxn ang="0">
                  <a:pos x="204" y="2"/>
                </a:cxn>
                <a:cxn ang="0">
                  <a:pos x="156" y="8"/>
                </a:cxn>
                <a:cxn ang="0">
                  <a:pos x="112" y="18"/>
                </a:cxn>
                <a:cxn ang="0">
                  <a:pos x="74" y="30"/>
                </a:cxn>
                <a:cxn ang="0">
                  <a:pos x="58" y="38"/>
                </a:cxn>
                <a:cxn ang="0">
                  <a:pos x="44" y="46"/>
                </a:cxn>
                <a:cxn ang="0">
                  <a:pos x="30" y="54"/>
                </a:cxn>
                <a:cxn ang="0">
                  <a:pos x="20" y="64"/>
                </a:cxn>
                <a:cxn ang="0">
                  <a:pos x="12" y="74"/>
                </a:cxn>
                <a:cxn ang="0">
                  <a:pos x="6" y="84"/>
                </a:cxn>
                <a:cxn ang="0">
                  <a:pos x="2" y="9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14"/>
                </a:cxn>
                <a:cxn ang="0">
                  <a:pos x="6" y="124"/>
                </a:cxn>
                <a:cxn ang="0">
                  <a:pos x="12" y="134"/>
                </a:cxn>
                <a:cxn ang="0">
                  <a:pos x="20" y="144"/>
                </a:cxn>
                <a:cxn ang="0">
                  <a:pos x="30" y="154"/>
                </a:cxn>
                <a:cxn ang="0">
                  <a:pos x="44" y="162"/>
                </a:cxn>
                <a:cxn ang="0">
                  <a:pos x="58" y="170"/>
                </a:cxn>
                <a:cxn ang="0">
                  <a:pos x="74" y="178"/>
                </a:cxn>
                <a:cxn ang="0">
                  <a:pos x="112" y="190"/>
                </a:cxn>
                <a:cxn ang="0">
                  <a:pos x="156" y="200"/>
                </a:cxn>
                <a:cxn ang="0">
                  <a:pos x="204" y="206"/>
                </a:cxn>
                <a:cxn ang="0">
                  <a:pos x="256" y="208"/>
                </a:cxn>
                <a:cxn ang="0">
                  <a:pos x="256" y="208"/>
                </a:cxn>
                <a:cxn ang="0">
                  <a:pos x="308" y="206"/>
                </a:cxn>
                <a:cxn ang="0">
                  <a:pos x="356" y="200"/>
                </a:cxn>
                <a:cxn ang="0">
                  <a:pos x="400" y="190"/>
                </a:cxn>
                <a:cxn ang="0">
                  <a:pos x="438" y="178"/>
                </a:cxn>
                <a:cxn ang="0">
                  <a:pos x="454" y="170"/>
                </a:cxn>
                <a:cxn ang="0">
                  <a:pos x="468" y="162"/>
                </a:cxn>
                <a:cxn ang="0">
                  <a:pos x="482" y="154"/>
                </a:cxn>
                <a:cxn ang="0">
                  <a:pos x="492" y="144"/>
                </a:cxn>
                <a:cxn ang="0">
                  <a:pos x="500" y="134"/>
                </a:cxn>
                <a:cxn ang="0">
                  <a:pos x="506" y="124"/>
                </a:cxn>
                <a:cxn ang="0">
                  <a:pos x="510" y="114"/>
                </a:cxn>
                <a:cxn ang="0">
                  <a:pos x="512" y="104"/>
                </a:cxn>
                <a:cxn ang="0">
                  <a:pos x="512" y="104"/>
                </a:cxn>
                <a:cxn ang="0">
                  <a:pos x="510" y="94"/>
                </a:cxn>
                <a:cxn ang="0">
                  <a:pos x="506" y="84"/>
                </a:cxn>
                <a:cxn ang="0">
                  <a:pos x="500" y="74"/>
                </a:cxn>
                <a:cxn ang="0">
                  <a:pos x="492" y="64"/>
                </a:cxn>
                <a:cxn ang="0">
                  <a:pos x="482" y="54"/>
                </a:cxn>
                <a:cxn ang="0">
                  <a:pos x="468" y="46"/>
                </a:cxn>
                <a:cxn ang="0">
                  <a:pos x="454" y="38"/>
                </a:cxn>
                <a:cxn ang="0">
                  <a:pos x="438" y="30"/>
                </a:cxn>
                <a:cxn ang="0">
                  <a:pos x="400" y="18"/>
                </a:cxn>
                <a:cxn ang="0">
                  <a:pos x="356" y="8"/>
                </a:cxn>
                <a:cxn ang="0">
                  <a:pos x="308" y="2"/>
                </a:cxn>
                <a:cxn ang="0">
                  <a:pos x="256" y="0"/>
                </a:cxn>
                <a:cxn ang="0">
                  <a:pos x="256" y="0"/>
                </a:cxn>
              </a:cxnLst>
              <a:rect l="0" t="0" r="r" b="b"/>
              <a:pathLst>
                <a:path w="512" h="208">
                  <a:moveTo>
                    <a:pt x="256" y="0"/>
                  </a:moveTo>
                  <a:lnTo>
                    <a:pt x="256" y="0"/>
                  </a:lnTo>
                  <a:lnTo>
                    <a:pt x="204" y="2"/>
                  </a:lnTo>
                  <a:lnTo>
                    <a:pt x="156" y="8"/>
                  </a:lnTo>
                  <a:lnTo>
                    <a:pt x="112" y="18"/>
                  </a:lnTo>
                  <a:lnTo>
                    <a:pt x="74" y="30"/>
                  </a:lnTo>
                  <a:lnTo>
                    <a:pt x="58" y="38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12" y="74"/>
                  </a:lnTo>
                  <a:lnTo>
                    <a:pt x="6" y="84"/>
                  </a:lnTo>
                  <a:lnTo>
                    <a:pt x="2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14"/>
                  </a:lnTo>
                  <a:lnTo>
                    <a:pt x="6" y="124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4"/>
                  </a:lnTo>
                  <a:lnTo>
                    <a:pt x="44" y="162"/>
                  </a:lnTo>
                  <a:lnTo>
                    <a:pt x="58" y="170"/>
                  </a:lnTo>
                  <a:lnTo>
                    <a:pt x="74" y="178"/>
                  </a:lnTo>
                  <a:lnTo>
                    <a:pt x="112" y="190"/>
                  </a:lnTo>
                  <a:lnTo>
                    <a:pt x="156" y="200"/>
                  </a:lnTo>
                  <a:lnTo>
                    <a:pt x="204" y="206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308" y="206"/>
                  </a:lnTo>
                  <a:lnTo>
                    <a:pt x="356" y="200"/>
                  </a:lnTo>
                  <a:lnTo>
                    <a:pt x="400" y="190"/>
                  </a:lnTo>
                  <a:lnTo>
                    <a:pt x="438" y="178"/>
                  </a:lnTo>
                  <a:lnTo>
                    <a:pt x="454" y="170"/>
                  </a:lnTo>
                  <a:lnTo>
                    <a:pt x="468" y="162"/>
                  </a:lnTo>
                  <a:lnTo>
                    <a:pt x="482" y="154"/>
                  </a:lnTo>
                  <a:lnTo>
                    <a:pt x="492" y="144"/>
                  </a:lnTo>
                  <a:lnTo>
                    <a:pt x="500" y="134"/>
                  </a:lnTo>
                  <a:lnTo>
                    <a:pt x="506" y="124"/>
                  </a:lnTo>
                  <a:lnTo>
                    <a:pt x="510" y="114"/>
                  </a:lnTo>
                  <a:lnTo>
                    <a:pt x="512" y="104"/>
                  </a:lnTo>
                  <a:lnTo>
                    <a:pt x="512" y="104"/>
                  </a:lnTo>
                  <a:lnTo>
                    <a:pt x="510" y="94"/>
                  </a:lnTo>
                  <a:lnTo>
                    <a:pt x="506" y="84"/>
                  </a:lnTo>
                  <a:lnTo>
                    <a:pt x="500" y="74"/>
                  </a:lnTo>
                  <a:lnTo>
                    <a:pt x="492" y="64"/>
                  </a:lnTo>
                  <a:lnTo>
                    <a:pt x="482" y="54"/>
                  </a:lnTo>
                  <a:lnTo>
                    <a:pt x="468" y="46"/>
                  </a:lnTo>
                  <a:lnTo>
                    <a:pt x="454" y="38"/>
                  </a:lnTo>
                  <a:lnTo>
                    <a:pt x="438" y="30"/>
                  </a:lnTo>
                  <a:lnTo>
                    <a:pt x="400" y="18"/>
                  </a:lnTo>
                  <a:lnTo>
                    <a:pt x="356" y="8"/>
                  </a:lnTo>
                  <a:lnTo>
                    <a:pt x="308" y="2"/>
                  </a:lnTo>
                  <a:lnTo>
                    <a:pt x="256" y="0"/>
                  </a:lnTo>
                  <a:lnTo>
                    <a:pt x="2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16"/>
            <p:cNvSpPr>
              <a:spLocks noEditPoints="1"/>
            </p:cNvSpPr>
            <p:nvPr/>
          </p:nvSpPr>
          <p:spPr bwMode="auto">
            <a:xfrm>
              <a:off x="2893915" y="3311773"/>
              <a:ext cx="811290" cy="263667"/>
            </a:xfrm>
            <a:custGeom>
              <a:avLst/>
              <a:gdLst/>
              <a:ahLst/>
              <a:cxnLst>
                <a:cxn ang="0">
                  <a:pos x="160" y="16"/>
                </a:cxn>
                <a:cxn ang="0">
                  <a:pos x="224" y="20"/>
                </a:cxn>
                <a:cxn ang="0">
                  <a:pos x="270" y="30"/>
                </a:cxn>
                <a:cxn ang="0">
                  <a:pos x="296" y="42"/>
                </a:cxn>
                <a:cxn ang="0">
                  <a:pos x="304" y="52"/>
                </a:cxn>
                <a:cxn ang="0">
                  <a:pos x="302" y="56"/>
                </a:cxn>
                <a:cxn ang="0">
                  <a:pos x="284" y="68"/>
                </a:cxn>
                <a:cxn ang="0">
                  <a:pos x="250" y="78"/>
                </a:cxn>
                <a:cxn ang="0">
                  <a:pos x="194" y="86"/>
                </a:cxn>
                <a:cxn ang="0">
                  <a:pos x="160" y="88"/>
                </a:cxn>
                <a:cxn ang="0">
                  <a:pos x="96" y="84"/>
                </a:cxn>
                <a:cxn ang="0">
                  <a:pos x="50" y="74"/>
                </a:cxn>
                <a:cxn ang="0">
                  <a:pos x="24" y="62"/>
                </a:cxn>
                <a:cxn ang="0">
                  <a:pos x="16" y="52"/>
                </a:cxn>
                <a:cxn ang="0">
                  <a:pos x="18" y="48"/>
                </a:cxn>
                <a:cxn ang="0">
                  <a:pos x="36" y="36"/>
                </a:cxn>
                <a:cxn ang="0">
                  <a:pos x="70" y="26"/>
                </a:cxn>
                <a:cxn ang="0">
                  <a:pos x="126" y="18"/>
                </a:cxn>
                <a:cxn ang="0">
                  <a:pos x="160" y="0"/>
                </a:cxn>
                <a:cxn ang="0">
                  <a:pos x="128" y="2"/>
                </a:cxn>
                <a:cxn ang="0">
                  <a:pos x="70" y="8"/>
                </a:cxn>
                <a:cxn ang="0">
                  <a:pos x="28" y="22"/>
                </a:cxn>
                <a:cxn ang="0">
                  <a:pos x="4" y="4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12" y="72"/>
                </a:cxn>
                <a:cxn ang="0">
                  <a:pos x="46" y="88"/>
                </a:cxn>
                <a:cxn ang="0">
                  <a:pos x="98" y="100"/>
                </a:cxn>
                <a:cxn ang="0">
                  <a:pos x="160" y="104"/>
                </a:cxn>
                <a:cxn ang="0">
                  <a:pos x="192" y="102"/>
                </a:cxn>
                <a:cxn ang="0">
                  <a:pos x="250" y="96"/>
                </a:cxn>
                <a:cxn ang="0">
                  <a:pos x="292" y="82"/>
                </a:cxn>
                <a:cxn ang="0">
                  <a:pos x="316" y="62"/>
                </a:cxn>
                <a:cxn ang="0">
                  <a:pos x="320" y="52"/>
                </a:cxn>
                <a:cxn ang="0">
                  <a:pos x="320" y="46"/>
                </a:cxn>
                <a:cxn ang="0">
                  <a:pos x="308" y="32"/>
                </a:cxn>
                <a:cxn ang="0">
                  <a:pos x="274" y="16"/>
                </a:cxn>
                <a:cxn ang="0">
                  <a:pos x="222" y="4"/>
                </a:cxn>
                <a:cxn ang="0">
                  <a:pos x="160" y="0"/>
                </a:cxn>
              </a:cxnLst>
              <a:rect l="0" t="0" r="r" b="b"/>
              <a:pathLst>
                <a:path w="320" h="104">
                  <a:moveTo>
                    <a:pt x="160" y="16"/>
                  </a:moveTo>
                  <a:lnTo>
                    <a:pt x="160" y="16"/>
                  </a:lnTo>
                  <a:lnTo>
                    <a:pt x="194" y="18"/>
                  </a:lnTo>
                  <a:lnTo>
                    <a:pt x="224" y="20"/>
                  </a:lnTo>
                  <a:lnTo>
                    <a:pt x="250" y="26"/>
                  </a:lnTo>
                  <a:lnTo>
                    <a:pt x="270" y="30"/>
                  </a:lnTo>
                  <a:lnTo>
                    <a:pt x="284" y="36"/>
                  </a:lnTo>
                  <a:lnTo>
                    <a:pt x="296" y="42"/>
                  </a:lnTo>
                  <a:lnTo>
                    <a:pt x="302" y="48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56"/>
                  </a:lnTo>
                  <a:lnTo>
                    <a:pt x="296" y="62"/>
                  </a:lnTo>
                  <a:lnTo>
                    <a:pt x="284" y="68"/>
                  </a:lnTo>
                  <a:lnTo>
                    <a:pt x="270" y="74"/>
                  </a:lnTo>
                  <a:lnTo>
                    <a:pt x="250" y="78"/>
                  </a:lnTo>
                  <a:lnTo>
                    <a:pt x="224" y="84"/>
                  </a:lnTo>
                  <a:lnTo>
                    <a:pt x="194" y="86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26" y="86"/>
                  </a:lnTo>
                  <a:lnTo>
                    <a:pt x="96" y="84"/>
                  </a:lnTo>
                  <a:lnTo>
                    <a:pt x="70" y="78"/>
                  </a:lnTo>
                  <a:lnTo>
                    <a:pt x="50" y="74"/>
                  </a:lnTo>
                  <a:lnTo>
                    <a:pt x="36" y="68"/>
                  </a:lnTo>
                  <a:lnTo>
                    <a:pt x="24" y="62"/>
                  </a:lnTo>
                  <a:lnTo>
                    <a:pt x="18" y="56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48"/>
                  </a:lnTo>
                  <a:lnTo>
                    <a:pt x="24" y="42"/>
                  </a:lnTo>
                  <a:lnTo>
                    <a:pt x="36" y="36"/>
                  </a:lnTo>
                  <a:lnTo>
                    <a:pt x="50" y="30"/>
                  </a:lnTo>
                  <a:lnTo>
                    <a:pt x="70" y="26"/>
                  </a:lnTo>
                  <a:lnTo>
                    <a:pt x="96" y="20"/>
                  </a:lnTo>
                  <a:lnTo>
                    <a:pt x="126" y="18"/>
                  </a:lnTo>
                  <a:lnTo>
                    <a:pt x="160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28" y="2"/>
                  </a:lnTo>
                  <a:lnTo>
                    <a:pt x="98" y="4"/>
                  </a:lnTo>
                  <a:lnTo>
                    <a:pt x="70" y="8"/>
                  </a:lnTo>
                  <a:lnTo>
                    <a:pt x="46" y="16"/>
                  </a:lnTo>
                  <a:lnTo>
                    <a:pt x="28" y="22"/>
                  </a:lnTo>
                  <a:lnTo>
                    <a:pt x="12" y="32"/>
                  </a:lnTo>
                  <a:lnTo>
                    <a:pt x="4" y="42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12" y="72"/>
                  </a:lnTo>
                  <a:lnTo>
                    <a:pt x="28" y="82"/>
                  </a:lnTo>
                  <a:lnTo>
                    <a:pt x="46" y="88"/>
                  </a:lnTo>
                  <a:lnTo>
                    <a:pt x="70" y="96"/>
                  </a:lnTo>
                  <a:lnTo>
                    <a:pt x="98" y="100"/>
                  </a:lnTo>
                  <a:lnTo>
                    <a:pt x="128" y="102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92" y="102"/>
                  </a:lnTo>
                  <a:lnTo>
                    <a:pt x="222" y="100"/>
                  </a:lnTo>
                  <a:lnTo>
                    <a:pt x="250" y="96"/>
                  </a:lnTo>
                  <a:lnTo>
                    <a:pt x="274" y="88"/>
                  </a:lnTo>
                  <a:lnTo>
                    <a:pt x="292" y="82"/>
                  </a:lnTo>
                  <a:lnTo>
                    <a:pt x="308" y="72"/>
                  </a:lnTo>
                  <a:lnTo>
                    <a:pt x="316" y="62"/>
                  </a:lnTo>
                  <a:lnTo>
                    <a:pt x="320" y="58"/>
                  </a:lnTo>
                  <a:lnTo>
                    <a:pt x="320" y="52"/>
                  </a:lnTo>
                  <a:lnTo>
                    <a:pt x="320" y="52"/>
                  </a:lnTo>
                  <a:lnTo>
                    <a:pt x="320" y="46"/>
                  </a:lnTo>
                  <a:lnTo>
                    <a:pt x="316" y="42"/>
                  </a:lnTo>
                  <a:lnTo>
                    <a:pt x="308" y="32"/>
                  </a:lnTo>
                  <a:lnTo>
                    <a:pt x="292" y="22"/>
                  </a:lnTo>
                  <a:lnTo>
                    <a:pt x="274" y="16"/>
                  </a:lnTo>
                  <a:lnTo>
                    <a:pt x="250" y="8"/>
                  </a:lnTo>
                  <a:lnTo>
                    <a:pt x="222" y="4"/>
                  </a:lnTo>
                  <a:lnTo>
                    <a:pt x="192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17"/>
            <p:cNvSpPr>
              <a:spLocks/>
            </p:cNvSpPr>
            <p:nvPr/>
          </p:nvSpPr>
          <p:spPr bwMode="auto">
            <a:xfrm>
              <a:off x="2934480" y="3352336"/>
              <a:ext cx="730163" cy="182541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44" y="0"/>
                </a:cxn>
                <a:cxn ang="0">
                  <a:pos x="178" y="2"/>
                </a:cxn>
                <a:cxn ang="0">
                  <a:pos x="208" y="4"/>
                </a:cxn>
                <a:cxn ang="0">
                  <a:pos x="234" y="10"/>
                </a:cxn>
                <a:cxn ang="0">
                  <a:pos x="254" y="14"/>
                </a:cxn>
                <a:cxn ang="0">
                  <a:pos x="268" y="20"/>
                </a:cxn>
                <a:cxn ang="0">
                  <a:pos x="280" y="26"/>
                </a:cxn>
                <a:cxn ang="0">
                  <a:pos x="286" y="32"/>
                </a:cxn>
                <a:cxn ang="0">
                  <a:pos x="288" y="36"/>
                </a:cxn>
                <a:cxn ang="0">
                  <a:pos x="288" y="36"/>
                </a:cxn>
                <a:cxn ang="0">
                  <a:pos x="286" y="40"/>
                </a:cxn>
                <a:cxn ang="0">
                  <a:pos x="280" y="46"/>
                </a:cxn>
                <a:cxn ang="0">
                  <a:pos x="268" y="52"/>
                </a:cxn>
                <a:cxn ang="0">
                  <a:pos x="254" y="58"/>
                </a:cxn>
                <a:cxn ang="0">
                  <a:pos x="234" y="62"/>
                </a:cxn>
                <a:cxn ang="0">
                  <a:pos x="208" y="68"/>
                </a:cxn>
                <a:cxn ang="0">
                  <a:pos x="178" y="70"/>
                </a:cxn>
                <a:cxn ang="0">
                  <a:pos x="144" y="72"/>
                </a:cxn>
                <a:cxn ang="0">
                  <a:pos x="144" y="72"/>
                </a:cxn>
                <a:cxn ang="0">
                  <a:pos x="110" y="70"/>
                </a:cxn>
                <a:cxn ang="0">
                  <a:pos x="80" y="68"/>
                </a:cxn>
                <a:cxn ang="0">
                  <a:pos x="54" y="62"/>
                </a:cxn>
                <a:cxn ang="0">
                  <a:pos x="34" y="58"/>
                </a:cxn>
                <a:cxn ang="0">
                  <a:pos x="20" y="52"/>
                </a:cxn>
                <a:cxn ang="0">
                  <a:pos x="8" y="46"/>
                </a:cxn>
                <a:cxn ang="0">
                  <a:pos x="2" y="4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8" y="26"/>
                </a:cxn>
                <a:cxn ang="0">
                  <a:pos x="20" y="20"/>
                </a:cxn>
                <a:cxn ang="0">
                  <a:pos x="34" y="14"/>
                </a:cxn>
                <a:cxn ang="0">
                  <a:pos x="54" y="10"/>
                </a:cxn>
                <a:cxn ang="0">
                  <a:pos x="80" y="4"/>
                </a:cxn>
                <a:cxn ang="0">
                  <a:pos x="110" y="2"/>
                </a:cxn>
                <a:cxn ang="0">
                  <a:pos x="144" y="0"/>
                </a:cxn>
              </a:cxnLst>
              <a:rect l="0" t="0" r="r" b="b"/>
              <a:pathLst>
                <a:path w="288" h="72">
                  <a:moveTo>
                    <a:pt x="144" y="0"/>
                  </a:moveTo>
                  <a:lnTo>
                    <a:pt x="144" y="0"/>
                  </a:lnTo>
                  <a:lnTo>
                    <a:pt x="178" y="2"/>
                  </a:lnTo>
                  <a:lnTo>
                    <a:pt x="208" y="4"/>
                  </a:lnTo>
                  <a:lnTo>
                    <a:pt x="234" y="10"/>
                  </a:lnTo>
                  <a:lnTo>
                    <a:pt x="254" y="14"/>
                  </a:lnTo>
                  <a:lnTo>
                    <a:pt x="268" y="20"/>
                  </a:lnTo>
                  <a:lnTo>
                    <a:pt x="280" y="26"/>
                  </a:lnTo>
                  <a:lnTo>
                    <a:pt x="286" y="32"/>
                  </a:lnTo>
                  <a:lnTo>
                    <a:pt x="288" y="36"/>
                  </a:lnTo>
                  <a:lnTo>
                    <a:pt x="288" y="36"/>
                  </a:lnTo>
                  <a:lnTo>
                    <a:pt x="286" y="40"/>
                  </a:lnTo>
                  <a:lnTo>
                    <a:pt x="280" y="46"/>
                  </a:lnTo>
                  <a:lnTo>
                    <a:pt x="268" y="52"/>
                  </a:lnTo>
                  <a:lnTo>
                    <a:pt x="254" y="58"/>
                  </a:lnTo>
                  <a:lnTo>
                    <a:pt x="234" y="62"/>
                  </a:lnTo>
                  <a:lnTo>
                    <a:pt x="208" y="68"/>
                  </a:lnTo>
                  <a:lnTo>
                    <a:pt x="178" y="70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10" y="70"/>
                  </a:lnTo>
                  <a:lnTo>
                    <a:pt x="80" y="68"/>
                  </a:lnTo>
                  <a:lnTo>
                    <a:pt x="54" y="62"/>
                  </a:lnTo>
                  <a:lnTo>
                    <a:pt x="34" y="58"/>
                  </a:lnTo>
                  <a:lnTo>
                    <a:pt x="20" y="52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8" y="26"/>
                  </a:lnTo>
                  <a:lnTo>
                    <a:pt x="20" y="20"/>
                  </a:lnTo>
                  <a:lnTo>
                    <a:pt x="34" y="14"/>
                  </a:lnTo>
                  <a:lnTo>
                    <a:pt x="54" y="10"/>
                  </a:lnTo>
                  <a:lnTo>
                    <a:pt x="80" y="4"/>
                  </a:lnTo>
                  <a:lnTo>
                    <a:pt x="110" y="2"/>
                  </a:lnTo>
                  <a:lnTo>
                    <a:pt x="1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18"/>
            <p:cNvSpPr>
              <a:spLocks/>
            </p:cNvSpPr>
            <p:nvPr/>
          </p:nvSpPr>
          <p:spPr bwMode="auto">
            <a:xfrm>
              <a:off x="2893915" y="3311773"/>
              <a:ext cx="811290" cy="263667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28" y="2"/>
                </a:cxn>
                <a:cxn ang="0">
                  <a:pos x="98" y="4"/>
                </a:cxn>
                <a:cxn ang="0">
                  <a:pos x="70" y="8"/>
                </a:cxn>
                <a:cxn ang="0">
                  <a:pos x="46" y="16"/>
                </a:cxn>
                <a:cxn ang="0">
                  <a:pos x="28" y="22"/>
                </a:cxn>
                <a:cxn ang="0">
                  <a:pos x="12" y="32"/>
                </a:cxn>
                <a:cxn ang="0">
                  <a:pos x="4" y="42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12" y="72"/>
                </a:cxn>
                <a:cxn ang="0">
                  <a:pos x="28" y="82"/>
                </a:cxn>
                <a:cxn ang="0">
                  <a:pos x="46" y="88"/>
                </a:cxn>
                <a:cxn ang="0">
                  <a:pos x="70" y="96"/>
                </a:cxn>
                <a:cxn ang="0">
                  <a:pos x="98" y="100"/>
                </a:cxn>
                <a:cxn ang="0">
                  <a:pos x="128" y="102"/>
                </a:cxn>
                <a:cxn ang="0">
                  <a:pos x="160" y="104"/>
                </a:cxn>
                <a:cxn ang="0">
                  <a:pos x="160" y="104"/>
                </a:cxn>
                <a:cxn ang="0">
                  <a:pos x="192" y="102"/>
                </a:cxn>
                <a:cxn ang="0">
                  <a:pos x="222" y="100"/>
                </a:cxn>
                <a:cxn ang="0">
                  <a:pos x="250" y="96"/>
                </a:cxn>
                <a:cxn ang="0">
                  <a:pos x="274" y="88"/>
                </a:cxn>
                <a:cxn ang="0">
                  <a:pos x="292" y="82"/>
                </a:cxn>
                <a:cxn ang="0">
                  <a:pos x="308" y="72"/>
                </a:cxn>
                <a:cxn ang="0">
                  <a:pos x="316" y="62"/>
                </a:cxn>
                <a:cxn ang="0">
                  <a:pos x="320" y="58"/>
                </a:cxn>
                <a:cxn ang="0">
                  <a:pos x="320" y="52"/>
                </a:cxn>
                <a:cxn ang="0">
                  <a:pos x="320" y="52"/>
                </a:cxn>
                <a:cxn ang="0">
                  <a:pos x="320" y="46"/>
                </a:cxn>
                <a:cxn ang="0">
                  <a:pos x="316" y="42"/>
                </a:cxn>
                <a:cxn ang="0">
                  <a:pos x="308" y="32"/>
                </a:cxn>
                <a:cxn ang="0">
                  <a:pos x="292" y="22"/>
                </a:cxn>
                <a:cxn ang="0">
                  <a:pos x="274" y="16"/>
                </a:cxn>
                <a:cxn ang="0">
                  <a:pos x="250" y="8"/>
                </a:cxn>
                <a:cxn ang="0">
                  <a:pos x="222" y="4"/>
                </a:cxn>
                <a:cxn ang="0">
                  <a:pos x="192" y="2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320" h="104">
                  <a:moveTo>
                    <a:pt x="160" y="0"/>
                  </a:moveTo>
                  <a:lnTo>
                    <a:pt x="160" y="0"/>
                  </a:lnTo>
                  <a:lnTo>
                    <a:pt x="128" y="2"/>
                  </a:lnTo>
                  <a:lnTo>
                    <a:pt x="98" y="4"/>
                  </a:lnTo>
                  <a:lnTo>
                    <a:pt x="70" y="8"/>
                  </a:lnTo>
                  <a:lnTo>
                    <a:pt x="46" y="16"/>
                  </a:lnTo>
                  <a:lnTo>
                    <a:pt x="28" y="22"/>
                  </a:lnTo>
                  <a:lnTo>
                    <a:pt x="12" y="32"/>
                  </a:lnTo>
                  <a:lnTo>
                    <a:pt x="4" y="42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12" y="72"/>
                  </a:lnTo>
                  <a:lnTo>
                    <a:pt x="28" y="82"/>
                  </a:lnTo>
                  <a:lnTo>
                    <a:pt x="46" y="88"/>
                  </a:lnTo>
                  <a:lnTo>
                    <a:pt x="70" y="96"/>
                  </a:lnTo>
                  <a:lnTo>
                    <a:pt x="98" y="100"/>
                  </a:lnTo>
                  <a:lnTo>
                    <a:pt x="128" y="102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92" y="102"/>
                  </a:lnTo>
                  <a:lnTo>
                    <a:pt x="222" y="100"/>
                  </a:lnTo>
                  <a:lnTo>
                    <a:pt x="250" y="96"/>
                  </a:lnTo>
                  <a:lnTo>
                    <a:pt x="274" y="88"/>
                  </a:lnTo>
                  <a:lnTo>
                    <a:pt x="292" y="82"/>
                  </a:lnTo>
                  <a:lnTo>
                    <a:pt x="308" y="72"/>
                  </a:lnTo>
                  <a:lnTo>
                    <a:pt x="316" y="62"/>
                  </a:lnTo>
                  <a:lnTo>
                    <a:pt x="320" y="58"/>
                  </a:lnTo>
                  <a:lnTo>
                    <a:pt x="320" y="52"/>
                  </a:lnTo>
                  <a:lnTo>
                    <a:pt x="320" y="52"/>
                  </a:lnTo>
                  <a:lnTo>
                    <a:pt x="320" y="46"/>
                  </a:lnTo>
                  <a:lnTo>
                    <a:pt x="316" y="42"/>
                  </a:lnTo>
                  <a:lnTo>
                    <a:pt x="308" y="32"/>
                  </a:lnTo>
                  <a:lnTo>
                    <a:pt x="292" y="22"/>
                  </a:lnTo>
                  <a:lnTo>
                    <a:pt x="274" y="16"/>
                  </a:lnTo>
                  <a:lnTo>
                    <a:pt x="250" y="8"/>
                  </a:lnTo>
                  <a:lnTo>
                    <a:pt x="222" y="4"/>
                  </a:lnTo>
                  <a:lnTo>
                    <a:pt x="192" y="2"/>
                  </a:lnTo>
                  <a:lnTo>
                    <a:pt x="160" y="0"/>
                  </a:lnTo>
                  <a:lnTo>
                    <a:pt x="1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9"/>
            <p:cNvSpPr>
              <a:spLocks/>
            </p:cNvSpPr>
            <p:nvPr/>
          </p:nvSpPr>
          <p:spPr bwMode="auto">
            <a:xfrm>
              <a:off x="3015609" y="2419352"/>
              <a:ext cx="567904" cy="1054680"/>
            </a:xfrm>
            <a:custGeom>
              <a:avLst/>
              <a:gdLst/>
              <a:ahLst/>
              <a:cxnLst>
                <a:cxn ang="0">
                  <a:pos x="164" y="102"/>
                </a:cxn>
                <a:cxn ang="0">
                  <a:pos x="172" y="84"/>
                </a:cxn>
                <a:cxn ang="0">
                  <a:pos x="176" y="64"/>
                </a:cxn>
                <a:cxn ang="0">
                  <a:pos x="174" y="52"/>
                </a:cxn>
                <a:cxn ang="0">
                  <a:pos x="166" y="28"/>
                </a:cxn>
                <a:cxn ang="0">
                  <a:pos x="148" y="10"/>
                </a:cxn>
                <a:cxn ang="0">
                  <a:pos x="124" y="2"/>
                </a:cxn>
                <a:cxn ang="0">
                  <a:pos x="112" y="0"/>
                </a:cxn>
                <a:cxn ang="0">
                  <a:pos x="88" y="6"/>
                </a:cxn>
                <a:cxn ang="0">
                  <a:pos x="66" y="18"/>
                </a:cxn>
                <a:cxn ang="0">
                  <a:pos x="54" y="40"/>
                </a:cxn>
                <a:cxn ang="0">
                  <a:pos x="48" y="64"/>
                </a:cxn>
                <a:cxn ang="0">
                  <a:pos x="48" y="74"/>
                </a:cxn>
                <a:cxn ang="0">
                  <a:pos x="56" y="94"/>
                </a:cxn>
                <a:cxn ang="0">
                  <a:pos x="60" y="102"/>
                </a:cxn>
                <a:cxn ang="0">
                  <a:pos x="34" y="110"/>
                </a:cxn>
                <a:cxn ang="0">
                  <a:pos x="14" y="122"/>
                </a:cxn>
                <a:cxn ang="0">
                  <a:pos x="0" y="142"/>
                </a:cxn>
                <a:cxn ang="0">
                  <a:pos x="0" y="154"/>
                </a:cxn>
                <a:cxn ang="0">
                  <a:pos x="10" y="262"/>
                </a:cxn>
                <a:cxn ang="0">
                  <a:pos x="22" y="280"/>
                </a:cxn>
                <a:cxn ang="0">
                  <a:pos x="42" y="288"/>
                </a:cxn>
                <a:cxn ang="0">
                  <a:pos x="56" y="388"/>
                </a:cxn>
                <a:cxn ang="0">
                  <a:pos x="60" y="398"/>
                </a:cxn>
                <a:cxn ang="0">
                  <a:pos x="76" y="414"/>
                </a:cxn>
                <a:cxn ang="0">
                  <a:pos x="136" y="416"/>
                </a:cxn>
                <a:cxn ang="0">
                  <a:pos x="148" y="414"/>
                </a:cxn>
                <a:cxn ang="0">
                  <a:pos x="164" y="398"/>
                </a:cxn>
                <a:cxn ang="0">
                  <a:pos x="174" y="288"/>
                </a:cxn>
                <a:cxn ang="0">
                  <a:pos x="182" y="288"/>
                </a:cxn>
                <a:cxn ang="0">
                  <a:pos x="202" y="280"/>
                </a:cxn>
                <a:cxn ang="0">
                  <a:pos x="214" y="262"/>
                </a:cxn>
                <a:cxn ang="0">
                  <a:pos x="224" y="154"/>
                </a:cxn>
                <a:cxn ang="0">
                  <a:pos x="220" y="134"/>
                </a:cxn>
                <a:cxn ang="0">
                  <a:pos x="204" y="118"/>
                </a:cxn>
                <a:cxn ang="0">
                  <a:pos x="184" y="108"/>
                </a:cxn>
                <a:cxn ang="0">
                  <a:pos x="164" y="102"/>
                </a:cxn>
              </a:cxnLst>
              <a:rect l="0" t="0" r="r" b="b"/>
              <a:pathLst>
                <a:path w="224" h="416">
                  <a:moveTo>
                    <a:pt x="164" y="102"/>
                  </a:moveTo>
                  <a:lnTo>
                    <a:pt x="164" y="102"/>
                  </a:lnTo>
                  <a:lnTo>
                    <a:pt x="168" y="94"/>
                  </a:lnTo>
                  <a:lnTo>
                    <a:pt x="172" y="84"/>
                  </a:lnTo>
                  <a:lnTo>
                    <a:pt x="176" y="74"/>
                  </a:lnTo>
                  <a:lnTo>
                    <a:pt x="176" y="64"/>
                  </a:lnTo>
                  <a:lnTo>
                    <a:pt x="176" y="64"/>
                  </a:lnTo>
                  <a:lnTo>
                    <a:pt x="174" y="52"/>
                  </a:lnTo>
                  <a:lnTo>
                    <a:pt x="172" y="40"/>
                  </a:lnTo>
                  <a:lnTo>
                    <a:pt x="166" y="28"/>
                  </a:lnTo>
                  <a:lnTo>
                    <a:pt x="158" y="18"/>
                  </a:lnTo>
                  <a:lnTo>
                    <a:pt x="148" y="10"/>
                  </a:lnTo>
                  <a:lnTo>
                    <a:pt x="136" y="6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6" y="18"/>
                  </a:lnTo>
                  <a:lnTo>
                    <a:pt x="58" y="28"/>
                  </a:lnTo>
                  <a:lnTo>
                    <a:pt x="54" y="40"/>
                  </a:lnTo>
                  <a:lnTo>
                    <a:pt x="50" y="52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48" y="74"/>
                  </a:lnTo>
                  <a:lnTo>
                    <a:pt x="52" y="84"/>
                  </a:lnTo>
                  <a:lnTo>
                    <a:pt x="56" y="94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44" y="106"/>
                  </a:lnTo>
                  <a:lnTo>
                    <a:pt x="34" y="110"/>
                  </a:lnTo>
                  <a:lnTo>
                    <a:pt x="24" y="116"/>
                  </a:lnTo>
                  <a:lnTo>
                    <a:pt x="14" y="122"/>
                  </a:lnTo>
                  <a:lnTo>
                    <a:pt x="6" y="132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0" y="262"/>
                  </a:lnTo>
                  <a:lnTo>
                    <a:pt x="10" y="262"/>
                  </a:lnTo>
                  <a:lnTo>
                    <a:pt x="14" y="272"/>
                  </a:lnTo>
                  <a:lnTo>
                    <a:pt x="22" y="280"/>
                  </a:lnTo>
                  <a:lnTo>
                    <a:pt x="32" y="286"/>
                  </a:lnTo>
                  <a:lnTo>
                    <a:pt x="42" y="288"/>
                  </a:lnTo>
                  <a:lnTo>
                    <a:pt x="50" y="288"/>
                  </a:lnTo>
                  <a:lnTo>
                    <a:pt x="56" y="388"/>
                  </a:lnTo>
                  <a:lnTo>
                    <a:pt x="56" y="388"/>
                  </a:lnTo>
                  <a:lnTo>
                    <a:pt x="60" y="398"/>
                  </a:lnTo>
                  <a:lnTo>
                    <a:pt x="66" y="408"/>
                  </a:lnTo>
                  <a:lnTo>
                    <a:pt x="76" y="414"/>
                  </a:lnTo>
                  <a:lnTo>
                    <a:pt x="88" y="416"/>
                  </a:lnTo>
                  <a:lnTo>
                    <a:pt x="136" y="416"/>
                  </a:lnTo>
                  <a:lnTo>
                    <a:pt x="136" y="416"/>
                  </a:lnTo>
                  <a:lnTo>
                    <a:pt x="148" y="414"/>
                  </a:lnTo>
                  <a:lnTo>
                    <a:pt x="158" y="408"/>
                  </a:lnTo>
                  <a:lnTo>
                    <a:pt x="164" y="398"/>
                  </a:lnTo>
                  <a:lnTo>
                    <a:pt x="168" y="388"/>
                  </a:lnTo>
                  <a:lnTo>
                    <a:pt x="17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2" y="286"/>
                  </a:lnTo>
                  <a:lnTo>
                    <a:pt x="202" y="280"/>
                  </a:lnTo>
                  <a:lnTo>
                    <a:pt x="210" y="272"/>
                  </a:lnTo>
                  <a:lnTo>
                    <a:pt x="214" y="2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24" y="142"/>
                  </a:lnTo>
                  <a:lnTo>
                    <a:pt x="220" y="134"/>
                  </a:lnTo>
                  <a:lnTo>
                    <a:pt x="214" y="126"/>
                  </a:lnTo>
                  <a:lnTo>
                    <a:pt x="204" y="118"/>
                  </a:lnTo>
                  <a:lnTo>
                    <a:pt x="194" y="112"/>
                  </a:lnTo>
                  <a:lnTo>
                    <a:pt x="184" y="108"/>
                  </a:lnTo>
                  <a:lnTo>
                    <a:pt x="164" y="102"/>
                  </a:lnTo>
                  <a:lnTo>
                    <a:pt x="164" y="102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0"/>
            <p:cNvSpPr>
              <a:spLocks/>
            </p:cNvSpPr>
            <p:nvPr/>
          </p:nvSpPr>
          <p:spPr bwMode="auto">
            <a:xfrm>
              <a:off x="3015605" y="2419350"/>
              <a:ext cx="283951" cy="1054680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12" y="0"/>
                </a:cxn>
                <a:cxn ang="0">
                  <a:pos x="100" y="2"/>
                </a:cxn>
                <a:cxn ang="0">
                  <a:pos x="88" y="6"/>
                </a:cxn>
                <a:cxn ang="0">
                  <a:pos x="76" y="10"/>
                </a:cxn>
                <a:cxn ang="0">
                  <a:pos x="66" y="18"/>
                </a:cxn>
                <a:cxn ang="0">
                  <a:pos x="58" y="28"/>
                </a:cxn>
                <a:cxn ang="0">
                  <a:pos x="54" y="40"/>
                </a:cxn>
                <a:cxn ang="0">
                  <a:pos x="50" y="52"/>
                </a:cxn>
                <a:cxn ang="0">
                  <a:pos x="48" y="64"/>
                </a:cxn>
                <a:cxn ang="0">
                  <a:pos x="48" y="64"/>
                </a:cxn>
                <a:cxn ang="0">
                  <a:pos x="48" y="74"/>
                </a:cxn>
                <a:cxn ang="0">
                  <a:pos x="52" y="84"/>
                </a:cxn>
                <a:cxn ang="0">
                  <a:pos x="56" y="94"/>
                </a:cxn>
                <a:cxn ang="0">
                  <a:pos x="60" y="102"/>
                </a:cxn>
                <a:cxn ang="0">
                  <a:pos x="60" y="102"/>
                </a:cxn>
                <a:cxn ang="0">
                  <a:pos x="44" y="106"/>
                </a:cxn>
                <a:cxn ang="0">
                  <a:pos x="34" y="110"/>
                </a:cxn>
                <a:cxn ang="0">
                  <a:pos x="24" y="116"/>
                </a:cxn>
                <a:cxn ang="0">
                  <a:pos x="14" y="122"/>
                </a:cxn>
                <a:cxn ang="0">
                  <a:pos x="6" y="132"/>
                </a:cxn>
                <a:cxn ang="0">
                  <a:pos x="0" y="142"/>
                </a:cxn>
                <a:cxn ang="0">
                  <a:pos x="0" y="148"/>
                </a:cxn>
                <a:cxn ang="0">
                  <a:pos x="0" y="154"/>
                </a:cxn>
                <a:cxn ang="0">
                  <a:pos x="10" y="262"/>
                </a:cxn>
                <a:cxn ang="0">
                  <a:pos x="10" y="262"/>
                </a:cxn>
                <a:cxn ang="0">
                  <a:pos x="14" y="272"/>
                </a:cxn>
                <a:cxn ang="0">
                  <a:pos x="22" y="280"/>
                </a:cxn>
                <a:cxn ang="0">
                  <a:pos x="32" y="286"/>
                </a:cxn>
                <a:cxn ang="0">
                  <a:pos x="42" y="288"/>
                </a:cxn>
                <a:cxn ang="0">
                  <a:pos x="50" y="288"/>
                </a:cxn>
                <a:cxn ang="0">
                  <a:pos x="56" y="388"/>
                </a:cxn>
                <a:cxn ang="0">
                  <a:pos x="56" y="388"/>
                </a:cxn>
                <a:cxn ang="0">
                  <a:pos x="60" y="398"/>
                </a:cxn>
                <a:cxn ang="0">
                  <a:pos x="66" y="408"/>
                </a:cxn>
                <a:cxn ang="0">
                  <a:pos x="76" y="414"/>
                </a:cxn>
                <a:cxn ang="0">
                  <a:pos x="88" y="416"/>
                </a:cxn>
                <a:cxn ang="0">
                  <a:pos x="112" y="416"/>
                </a:cxn>
                <a:cxn ang="0">
                  <a:pos x="112" y="0"/>
                </a:cxn>
              </a:cxnLst>
              <a:rect l="0" t="0" r="r" b="b"/>
              <a:pathLst>
                <a:path w="112" h="416">
                  <a:moveTo>
                    <a:pt x="112" y="0"/>
                  </a:moveTo>
                  <a:lnTo>
                    <a:pt x="112" y="0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6" y="18"/>
                  </a:lnTo>
                  <a:lnTo>
                    <a:pt x="58" y="28"/>
                  </a:lnTo>
                  <a:lnTo>
                    <a:pt x="54" y="40"/>
                  </a:lnTo>
                  <a:lnTo>
                    <a:pt x="50" y="52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48" y="74"/>
                  </a:lnTo>
                  <a:lnTo>
                    <a:pt x="52" y="84"/>
                  </a:lnTo>
                  <a:lnTo>
                    <a:pt x="56" y="94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44" y="106"/>
                  </a:lnTo>
                  <a:lnTo>
                    <a:pt x="34" y="110"/>
                  </a:lnTo>
                  <a:lnTo>
                    <a:pt x="24" y="116"/>
                  </a:lnTo>
                  <a:lnTo>
                    <a:pt x="14" y="122"/>
                  </a:lnTo>
                  <a:lnTo>
                    <a:pt x="6" y="132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0" y="262"/>
                  </a:lnTo>
                  <a:lnTo>
                    <a:pt x="10" y="262"/>
                  </a:lnTo>
                  <a:lnTo>
                    <a:pt x="14" y="272"/>
                  </a:lnTo>
                  <a:lnTo>
                    <a:pt x="22" y="280"/>
                  </a:lnTo>
                  <a:lnTo>
                    <a:pt x="32" y="286"/>
                  </a:lnTo>
                  <a:lnTo>
                    <a:pt x="42" y="288"/>
                  </a:lnTo>
                  <a:lnTo>
                    <a:pt x="50" y="288"/>
                  </a:lnTo>
                  <a:lnTo>
                    <a:pt x="56" y="388"/>
                  </a:lnTo>
                  <a:lnTo>
                    <a:pt x="56" y="388"/>
                  </a:lnTo>
                  <a:lnTo>
                    <a:pt x="60" y="398"/>
                  </a:lnTo>
                  <a:lnTo>
                    <a:pt x="66" y="408"/>
                  </a:lnTo>
                  <a:lnTo>
                    <a:pt x="76" y="414"/>
                  </a:lnTo>
                  <a:lnTo>
                    <a:pt x="88" y="416"/>
                  </a:lnTo>
                  <a:lnTo>
                    <a:pt x="112" y="4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A56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419673" y="623172"/>
            <a:ext cx="130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人资部</a:t>
            </a:r>
            <a:endParaRPr lang="zh-CN" altLang="en-US" sz="2400" b="1" dirty="0"/>
          </a:p>
        </p:txBody>
      </p:sp>
      <p:sp>
        <p:nvSpPr>
          <p:cNvPr id="41" name="矩形 40"/>
          <p:cNvSpPr/>
          <p:nvPr/>
        </p:nvSpPr>
        <p:spPr>
          <a:xfrm>
            <a:off x="2419608" y="1080557"/>
            <a:ext cx="2975607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endParaRPr lang="en-US" altLang="zh-CN" sz="1200" dirty="0">
              <a:latin typeface="微软雅黑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41485" y="2369094"/>
            <a:ext cx="1205362" cy="1278199"/>
            <a:chOff x="1828800" y="762000"/>
            <a:chExt cx="1491049" cy="1581150"/>
          </a:xfrm>
        </p:grpSpPr>
        <p:sp>
          <p:nvSpPr>
            <p:cNvPr id="47" name="矩形 9"/>
            <p:cNvSpPr/>
            <p:nvPr/>
          </p:nvSpPr>
          <p:spPr>
            <a:xfrm>
              <a:off x="1828800" y="838200"/>
              <a:ext cx="1338649" cy="14287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9"/>
            <p:cNvSpPr/>
            <p:nvPr/>
          </p:nvSpPr>
          <p:spPr>
            <a:xfrm>
              <a:off x="1981200" y="762000"/>
              <a:ext cx="1338649" cy="15811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50342" y="2699835"/>
            <a:ext cx="595228" cy="595228"/>
            <a:chOff x="1437433" y="2129103"/>
            <a:chExt cx="417095" cy="417095"/>
          </a:xfrm>
        </p:grpSpPr>
        <p:sp>
          <p:nvSpPr>
            <p:cNvPr id="49" name="Freeform 519"/>
            <p:cNvSpPr>
              <a:spLocks/>
            </p:cNvSpPr>
            <p:nvPr/>
          </p:nvSpPr>
          <p:spPr bwMode="auto">
            <a:xfrm>
              <a:off x="1437433" y="2129103"/>
              <a:ext cx="312821" cy="41709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256" y="0"/>
                </a:cxn>
                <a:cxn ang="0">
                  <a:pos x="384" y="108"/>
                </a:cxn>
                <a:cxn ang="0">
                  <a:pos x="384" y="482"/>
                </a:cxn>
                <a:cxn ang="0">
                  <a:pos x="384" y="482"/>
                </a:cxn>
                <a:cxn ang="0">
                  <a:pos x="384" y="488"/>
                </a:cxn>
                <a:cxn ang="0">
                  <a:pos x="382" y="494"/>
                </a:cxn>
                <a:cxn ang="0">
                  <a:pos x="376" y="504"/>
                </a:cxn>
                <a:cxn ang="0">
                  <a:pos x="366" y="510"/>
                </a:cxn>
                <a:cxn ang="0">
                  <a:pos x="360" y="512"/>
                </a:cxn>
                <a:cxn ang="0">
                  <a:pos x="354" y="512"/>
                </a:cxn>
                <a:cxn ang="0">
                  <a:pos x="30" y="512"/>
                </a:cxn>
                <a:cxn ang="0">
                  <a:pos x="30" y="512"/>
                </a:cxn>
                <a:cxn ang="0">
                  <a:pos x="24" y="512"/>
                </a:cxn>
                <a:cxn ang="0">
                  <a:pos x="18" y="510"/>
                </a:cxn>
                <a:cxn ang="0">
                  <a:pos x="8" y="504"/>
                </a:cxn>
                <a:cxn ang="0">
                  <a:pos x="2" y="494"/>
                </a:cxn>
                <a:cxn ang="0">
                  <a:pos x="0" y="488"/>
                </a:cxn>
                <a:cxn ang="0">
                  <a:pos x="0" y="482"/>
                </a:cxn>
                <a:cxn ang="0">
                  <a:pos x="0" y="30"/>
                </a:cxn>
              </a:cxnLst>
              <a:rect l="0" t="0" r="r" b="b"/>
              <a:pathLst>
                <a:path w="384" h="512">
                  <a:moveTo>
                    <a:pt x="0" y="30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256" y="0"/>
                  </a:lnTo>
                  <a:lnTo>
                    <a:pt x="384" y="108"/>
                  </a:lnTo>
                  <a:lnTo>
                    <a:pt x="384" y="482"/>
                  </a:lnTo>
                  <a:lnTo>
                    <a:pt x="384" y="482"/>
                  </a:lnTo>
                  <a:lnTo>
                    <a:pt x="384" y="488"/>
                  </a:lnTo>
                  <a:lnTo>
                    <a:pt x="382" y="494"/>
                  </a:lnTo>
                  <a:lnTo>
                    <a:pt x="376" y="504"/>
                  </a:lnTo>
                  <a:lnTo>
                    <a:pt x="366" y="510"/>
                  </a:lnTo>
                  <a:lnTo>
                    <a:pt x="360" y="512"/>
                  </a:lnTo>
                  <a:lnTo>
                    <a:pt x="354" y="512"/>
                  </a:lnTo>
                  <a:lnTo>
                    <a:pt x="30" y="512"/>
                  </a:lnTo>
                  <a:lnTo>
                    <a:pt x="30" y="512"/>
                  </a:lnTo>
                  <a:lnTo>
                    <a:pt x="24" y="512"/>
                  </a:lnTo>
                  <a:lnTo>
                    <a:pt x="18" y="510"/>
                  </a:lnTo>
                  <a:lnTo>
                    <a:pt x="8" y="504"/>
                  </a:lnTo>
                  <a:lnTo>
                    <a:pt x="2" y="494"/>
                  </a:lnTo>
                  <a:lnTo>
                    <a:pt x="0" y="488"/>
                  </a:lnTo>
                  <a:lnTo>
                    <a:pt x="0" y="48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0"/>
            <p:cNvSpPr>
              <a:spLocks/>
            </p:cNvSpPr>
            <p:nvPr/>
          </p:nvSpPr>
          <p:spPr bwMode="auto">
            <a:xfrm>
              <a:off x="1645980" y="2129103"/>
              <a:ext cx="104274" cy="879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8"/>
                </a:cxn>
                <a:cxn ang="0">
                  <a:pos x="8" y="98"/>
                </a:cxn>
                <a:cxn ang="0">
                  <a:pos x="18" y="106"/>
                </a:cxn>
                <a:cxn ang="0">
                  <a:pos x="24" y="106"/>
                </a:cxn>
                <a:cxn ang="0">
                  <a:pos x="30" y="108"/>
                </a:cxn>
                <a:cxn ang="0">
                  <a:pos x="128" y="108"/>
                </a:cxn>
                <a:cxn ang="0">
                  <a:pos x="0" y="0"/>
                </a:cxn>
              </a:cxnLst>
              <a:rect l="0" t="0" r="r" b="b"/>
              <a:pathLst>
                <a:path w="128" h="108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8" y="98"/>
                  </a:lnTo>
                  <a:lnTo>
                    <a:pt x="18" y="106"/>
                  </a:lnTo>
                  <a:lnTo>
                    <a:pt x="24" y="106"/>
                  </a:lnTo>
                  <a:lnTo>
                    <a:pt x="30" y="108"/>
                  </a:lnTo>
                  <a:lnTo>
                    <a:pt x="12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21"/>
            <p:cNvSpPr>
              <a:spLocks/>
            </p:cNvSpPr>
            <p:nvPr/>
          </p:nvSpPr>
          <p:spPr bwMode="auto">
            <a:xfrm>
              <a:off x="1619912" y="2389787"/>
              <a:ext cx="78205" cy="45620"/>
            </a:xfrm>
            <a:custGeom>
              <a:avLst/>
              <a:gdLst/>
              <a:ahLst/>
              <a:cxnLst>
                <a:cxn ang="0">
                  <a:pos x="8" y="56"/>
                </a:cxn>
                <a:cxn ang="0">
                  <a:pos x="88" y="56"/>
                </a:cxn>
                <a:cxn ang="0">
                  <a:pos x="88" y="56"/>
                </a:cxn>
                <a:cxn ang="0">
                  <a:pos x="92" y="56"/>
                </a:cxn>
                <a:cxn ang="0">
                  <a:pos x="94" y="54"/>
                </a:cxn>
                <a:cxn ang="0">
                  <a:pos x="96" y="52"/>
                </a:cxn>
                <a:cxn ang="0">
                  <a:pos x="96" y="48"/>
                </a:cxn>
                <a:cxn ang="0">
                  <a:pos x="96" y="8"/>
                </a:cxn>
                <a:cxn ang="0">
                  <a:pos x="96" y="8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2"/>
                </a:cxn>
                <a:cxn ang="0">
                  <a:pos x="2" y="54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8" y="56"/>
                </a:cxn>
              </a:cxnLst>
              <a:rect l="0" t="0" r="r" b="b"/>
              <a:pathLst>
                <a:path w="96" h="56">
                  <a:moveTo>
                    <a:pt x="8" y="56"/>
                  </a:moveTo>
                  <a:lnTo>
                    <a:pt x="88" y="56"/>
                  </a:lnTo>
                  <a:lnTo>
                    <a:pt x="88" y="56"/>
                  </a:lnTo>
                  <a:lnTo>
                    <a:pt x="92" y="56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2"/>
            <p:cNvSpPr>
              <a:spLocks noEditPoints="1"/>
            </p:cNvSpPr>
            <p:nvPr/>
          </p:nvSpPr>
          <p:spPr bwMode="auto">
            <a:xfrm>
              <a:off x="1606877" y="2376753"/>
              <a:ext cx="104274" cy="71688"/>
            </a:xfrm>
            <a:custGeom>
              <a:avLst/>
              <a:gdLst/>
              <a:ahLst/>
              <a:cxnLst>
                <a:cxn ang="0">
                  <a:pos x="104" y="88"/>
                </a:cxn>
                <a:cxn ang="0">
                  <a:pos x="24" y="88"/>
                </a:cxn>
                <a:cxn ang="0">
                  <a:pos x="24" y="88"/>
                </a:cxn>
                <a:cxn ang="0">
                  <a:pos x="14" y="86"/>
                </a:cxn>
                <a:cxn ang="0">
                  <a:pos x="8" y="80"/>
                </a:cxn>
                <a:cxn ang="0">
                  <a:pos x="2" y="74"/>
                </a:cxn>
                <a:cxn ang="0">
                  <a:pos x="0" y="6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114" y="2"/>
                </a:cxn>
                <a:cxn ang="0">
                  <a:pos x="120" y="8"/>
                </a:cxn>
                <a:cxn ang="0">
                  <a:pos x="126" y="14"/>
                </a:cxn>
                <a:cxn ang="0">
                  <a:pos x="128" y="24"/>
                </a:cxn>
                <a:cxn ang="0">
                  <a:pos x="128" y="64"/>
                </a:cxn>
                <a:cxn ang="0">
                  <a:pos x="128" y="64"/>
                </a:cxn>
                <a:cxn ang="0">
                  <a:pos x="126" y="74"/>
                </a:cxn>
                <a:cxn ang="0">
                  <a:pos x="120" y="80"/>
                </a:cxn>
                <a:cxn ang="0">
                  <a:pos x="114" y="86"/>
                </a:cxn>
                <a:cxn ang="0">
                  <a:pos x="104" y="88"/>
                </a:cxn>
                <a:cxn ang="0">
                  <a:pos x="104" y="88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16" y="68"/>
                </a:cxn>
                <a:cxn ang="0">
                  <a:pos x="18" y="70"/>
                </a:cxn>
                <a:cxn ang="0">
                  <a:pos x="20" y="72"/>
                </a:cxn>
                <a:cxn ang="0">
                  <a:pos x="24" y="72"/>
                </a:cxn>
                <a:cxn ang="0">
                  <a:pos x="104" y="72"/>
                </a:cxn>
                <a:cxn ang="0">
                  <a:pos x="104" y="72"/>
                </a:cxn>
                <a:cxn ang="0">
                  <a:pos x="108" y="72"/>
                </a:cxn>
                <a:cxn ang="0">
                  <a:pos x="110" y="70"/>
                </a:cxn>
                <a:cxn ang="0">
                  <a:pos x="112" y="68"/>
                </a:cxn>
                <a:cxn ang="0">
                  <a:pos x="112" y="6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8"/>
                </a:cxn>
                <a:cxn ang="0">
                  <a:pos x="108" y="16"/>
                </a:cxn>
                <a:cxn ang="0">
                  <a:pos x="104" y="16"/>
                </a:cxn>
                <a:cxn ang="0">
                  <a:pos x="24" y="16"/>
                </a:cxn>
              </a:cxnLst>
              <a:rect l="0" t="0" r="r" b="b"/>
              <a:pathLst>
                <a:path w="128" h="88">
                  <a:moveTo>
                    <a:pt x="104" y="88"/>
                  </a:moveTo>
                  <a:lnTo>
                    <a:pt x="24" y="88"/>
                  </a:lnTo>
                  <a:lnTo>
                    <a:pt x="24" y="88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0" y="8"/>
                  </a:lnTo>
                  <a:lnTo>
                    <a:pt x="126" y="14"/>
                  </a:lnTo>
                  <a:lnTo>
                    <a:pt x="128" y="24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4"/>
                  </a:lnTo>
                  <a:lnTo>
                    <a:pt x="120" y="80"/>
                  </a:lnTo>
                  <a:lnTo>
                    <a:pt x="114" y="86"/>
                  </a:lnTo>
                  <a:lnTo>
                    <a:pt x="104" y="88"/>
                  </a:lnTo>
                  <a:lnTo>
                    <a:pt x="104" y="88"/>
                  </a:lnTo>
                  <a:close/>
                  <a:moveTo>
                    <a:pt x="24" y="16"/>
                  </a:moveTo>
                  <a:lnTo>
                    <a:pt x="24" y="16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2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8" y="72"/>
                  </a:lnTo>
                  <a:lnTo>
                    <a:pt x="110" y="70"/>
                  </a:lnTo>
                  <a:lnTo>
                    <a:pt x="112" y="68"/>
                  </a:lnTo>
                  <a:lnTo>
                    <a:pt x="112" y="6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8"/>
                  </a:lnTo>
                  <a:lnTo>
                    <a:pt x="108" y="16"/>
                  </a:lnTo>
                  <a:lnTo>
                    <a:pt x="104" y="16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3"/>
            <p:cNvSpPr>
              <a:spLocks/>
            </p:cNvSpPr>
            <p:nvPr/>
          </p:nvSpPr>
          <p:spPr bwMode="auto">
            <a:xfrm>
              <a:off x="1476535" y="2389787"/>
              <a:ext cx="78205" cy="45620"/>
            </a:xfrm>
            <a:custGeom>
              <a:avLst/>
              <a:gdLst/>
              <a:ahLst/>
              <a:cxnLst>
                <a:cxn ang="0">
                  <a:pos x="8" y="56"/>
                </a:cxn>
                <a:cxn ang="0">
                  <a:pos x="88" y="56"/>
                </a:cxn>
                <a:cxn ang="0">
                  <a:pos x="88" y="56"/>
                </a:cxn>
                <a:cxn ang="0">
                  <a:pos x="92" y="56"/>
                </a:cxn>
                <a:cxn ang="0">
                  <a:pos x="94" y="54"/>
                </a:cxn>
                <a:cxn ang="0">
                  <a:pos x="96" y="52"/>
                </a:cxn>
                <a:cxn ang="0">
                  <a:pos x="96" y="48"/>
                </a:cxn>
                <a:cxn ang="0">
                  <a:pos x="96" y="8"/>
                </a:cxn>
                <a:cxn ang="0">
                  <a:pos x="96" y="8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2"/>
                </a:cxn>
                <a:cxn ang="0">
                  <a:pos x="2" y="54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8" y="56"/>
                </a:cxn>
              </a:cxnLst>
              <a:rect l="0" t="0" r="r" b="b"/>
              <a:pathLst>
                <a:path w="96" h="56">
                  <a:moveTo>
                    <a:pt x="8" y="56"/>
                  </a:moveTo>
                  <a:lnTo>
                    <a:pt x="88" y="56"/>
                  </a:lnTo>
                  <a:lnTo>
                    <a:pt x="88" y="56"/>
                  </a:lnTo>
                  <a:lnTo>
                    <a:pt x="92" y="56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4"/>
            <p:cNvSpPr>
              <a:spLocks noEditPoints="1"/>
            </p:cNvSpPr>
            <p:nvPr/>
          </p:nvSpPr>
          <p:spPr bwMode="auto">
            <a:xfrm>
              <a:off x="1463501" y="2376753"/>
              <a:ext cx="104274" cy="71688"/>
            </a:xfrm>
            <a:custGeom>
              <a:avLst/>
              <a:gdLst/>
              <a:ahLst/>
              <a:cxnLst>
                <a:cxn ang="0">
                  <a:pos x="104" y="88"/>
                </a:cxn>
                <a:cxn ang="0">
                  <a:pos x="24" y="88"/>
                </a:cxn>
                <a:cxn ang="0">
                  <a:pos x="24" y="88"/>
                </a:cxn>
                <a:cxn ang="0">
                  <a:pos x="14" y="86"/>
                </a:cxn>
                <a:cxn ang="0">
                  <a:pos x="8" y="80"/>
                </a:cxn>
                <a:cxn ang="0">
                  <a:pos x="2" y="74"/>
                </a:cxn>
                <a:cxn ang="0">
                  <a:pos x="0" y="6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114" y="2"/>
                </a:cxn>
                <a:cxn ang="0">
                  <a:pos x="120" y="8"/>
                </a:cxn>
                <a:cxn ang="0">
                  <a:pos x="126" y="14"/>
                </a:cxn>
                <a:cxn ang="0">
                  <a:pos x="128" y="24"/>
                </a:cxn>
                <a:cxn ang="0">
                  <a:pos x="128" y="64"/>
                </a:cxn>
                <a:cxn ang="0">
                  <a:pos x="128" y="64"/>
                </a:cxn>
                <a:cxn ang="0">
                  <a:pos x="126" y="74"/>
                </a:cxn>
                <a:cxn ang="0">
                  <a:pos x="120" y="80"/>
                </a:cxn>
                <a:cxn ang="0">
                  <a:pos x="114" y="86"/>
                </a:cxn>
                <a:cxn ang="0">
                  <a:pos x="104" y="88"/>
                </a:cxn>
                <a:cxn ang="0">
                  <a:pos x="104" y="88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16" y="68"/>
                </a:cxn>
                <a:cxn ang="0">
                  <a:pos x="18" y="70"/>
                </a:cxn>
                <a:cxn ang="0">
                  <a:pos x="20" y="72"/>
                </a:cxn>
                <a:cxn ang="0">
                  <a:pos x="24" y="72"/>
                </a:cxn>
                <a:cxn ang="0">
                  <a:pos x="104" y="72"/>
                </a:cxn>
                <a:cxn ang="0">
                  <a:pos x="104" y="72"/>
                </a:cxn>
                <a:cxn ang="0">
                  <a:pos x="108" y="72"/>
                </a:cxn>
                <a:cxn ang="0">
                  <a:pos x="110" y="70"/>
                </a:cxn>
                <a:cxn ang="0">
                  <a:pos x="112" y="68"/>
                </a:cxn>
                <a:cxn ang="0">
                  <a:pos x="112" y="6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8"/>
                </a:cxn>
                <a:cxn ang="0">
                  <a:pos x="108" y="16"/>
                </a:cxn>
                <a:cxn ang="0">
                  <a:pos x="104" y="16"/>
                </a:cxn>
                <a:cxn ang="0">
                  <a:pos x="24" y="16"/>
                </a:cxn>
              </a:cxnLst>
              <a:rect l="0" t="0" r="r" b="b"/>
              <a:pathLst>
                <a:path w="128" h="88">
                  <a:moveTo>
                    <a:pt x="104" y="88"/>
                  </a:moveTo>
                  <a:lnTo>
                    <a:pt x="24" y="88"/>
                  </a:lnTo>
                  <a:lnTo>
                    <a:pt x="24" y="88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0" y="8"/>
                  </a:lnTo>
                  <a:lnTo>
                    <a:pt x="126" y="14"/>
                  </a:lnTo>
                  <a:lnTo>
                    <a:pt x="128" y="24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4"/>
                  </a:lnTo>
                  <a:lnTo>
                    <a:pt x="120" y="80"/>
                  </a:lnTo>
                  <a:lnTo>
                    <a:pt x="114" y="86"/>
                  </a:lnTo>
                  <a:lnTo>
                    <a:pt x="104" y="88"/>
                  </a:lnTo>
                  <a:lnTo>
                    <a:pt x="104" y="88"/>
                  </a:lnTo>
                  <a:close/>
                  <a:moveTo>
                    <a:pt x="24" y="16"/>
                  </a:moveTo>
                  <a:lnTo>
                    <a:pt x="24" y="16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2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8" y="72"/>
                  </a:lnTo>
                  <a:lnTo>
                    <a:pt x="110" y="70"/>
                  </a:lnTo>
                  <a:lnTo>
                    <a:pt x="112" y="68"/>
                  </a:lnTo>
                  <a:lnTo>
                    <a:pt x="112" y="6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8"/>
                  </a:lnTo>
                  <a:lnTo>
                    <a:pt x="108" y="16"/>
                  </a:lnTo>
                  <a:lnTo>
                    <a:pt x="104" y="16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5"/>
            <p:cNvSpPr>
              <a:spLocks/>
            </p:cNvSpPr>
            <p:nvPr/>
          </p:nvSpPr>
          <p:spPr bwMode="auto">
            <a:xfrm>
              <a:off x="1548223" y="2259445"/>
              <a:ext cx="78205" cy="45620"/>
            </a:xfrm>
            <a:custGeom>
              <a:avLst/>
              <a:gdLst/>
              <a:ahLst/>
              <a:cxnLst>
                <a:cxn ang="0">
                  <a:pos x="8" y="56"/>
                </a:cxn>
                <a:cxn ang="0">
                  <a:pos x="88" y="56"/>
                </a:cxn>
                <a:cxn ang="0">
                  <a:pos x="88" y="56"/>
                </a:cxn>
                <a:cxn ang="0">
                  <a:pos x="92" y="56"/>
                </a:cxn>
                <a:cxn ang="0">
                  <a:pos x="94" y="54"/>
                </a:cxn>
                <a:cxn ang="0">
                  <a:pos x="96" y="52"/>
                </a:cxn>
                <a:cxn ang="0">
                  <a:pos x="96" y="48"/>
                </a:cxn>
                <a:cxn ang="0">
                  <a:pos x="96" y="8"/>
                </a:cxn>
                <a:cxn ang="0">
                  <a:pos x="96" y="8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2"/>
                </a:cxn>
                <a:cxn ang="0">
                  <a:pos x="2" y="54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8" y="56"/>
                </a:cxn>
              </a:cxnLst>
              <a:rect l="0" t="0" r="r" b="b"/>
              <a:pathLst>
                <a:path w="96" h="56">
                  <a:moveTo>
                    <a:pt x="8" y="56"/>
                  </a:moveTo>
                  <a:lnTo>
                    <a:pt x="88" y="56"/>
                  </a:lnTo>
                  <a:lnTo>
                    <a:pt x="88" y="56"/>
                  </a:lnTo>
                  <a:lnTo>
                    <a:pt x="92" y="56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9CE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6"/>
            <p:cNvSpPr>
              <a:spLocks/>
            </p:cNvSpPr>
            <p:nvPr/>
          </p:nvSpPr>
          <p:spPr bwMode="auto">
            <a:xfrm>
              <a:off x="1600360" y="2318099"/>
              <a:ext cx="45620" cy="5865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38" y="72"/>
                </a:cxn>
                <a:cxn ang="0">
                  <a:pos x="56" y="72"/>
                </a:cxn>
                <a:cxn ang="0">
                  <a:pos x="18" y="0"/>
                </a:cxn>
              </a:cxnLst>
              <a:rect l="0" t="0" r="r" b="b"/>
              <a:pathLst>
                <a:path w="56" h="72">
                  <a:moveTo>
                    <a:pt x="18" y="0"/>
                  </a:moveTo>
                  <a:lnTo>
                    <a:pt x="0" y="0"/>
                  </a:lnTo>
                  <a:lnTo>
                    <a:pt x="38" y="72"/>
                  </a:lnTo>
                  <a:lnTo>
                    <a:pt x="56" y="7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7"/>
            <p:cNvSpPr>
              <a:spLocks/>
            </p:cNvSpPr>
            <p:nvPr/>
          </p:nvSpPr>
          <p:spPr bwMode="auto">
            <a:xfrm>
              <a:off x="1528672" y="2318099"/>
              <a:ext cx="45620" cy="5865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72"/>
                </a:cxn>
                <a:cxn ang="0">
                  <a:pos x="18" y="72"/>
                </a:cxn>
                <a:cxn ang="0">
                  <a:pos x="56" y="0"/>
                </a:cxn>
                <a:cxn ang="0">
                  <a:pos x="38" y="0"/>
                </a:cxn>
              </a:cxnLst>
              <a:rect l="0" t="0" r="r" b="b"/>
              <a:pathLst>
                <a:path w="56" h="72">
                  <a:moveTo>
                    <a:pt x="38" y="0"/>
                  </a:moveTo>
                  <a:lnTo>
                    <a:pt x="0" y="72"/>
                  </a:lnTo>
                  <a:lnTo>
                    <a:pt x="18" y="72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8"/>
            <p:cNvSpPr>
              <a:spLocks noEditPoints="1"/>
            </p:cNvSpPr>
            <p:nvPr/>
          </p:nvSpPr>
          <p:spPr bwMode="auto">
            <a:xfrm>
              <a:off x="1535189" y="2246411"/>
              <a:ext cx="104274" cy="71688"/>
            </a:xfrm>
            <a:custGeom>
              <a:avLst/>
              <a:gdLst/>
              <a:ahLst/>
              <a:cxnLst>
                <a:cxn ang="0">
                  <a:pos x="104" y="88"/>
                </a:cxn>
                <a:cxn ang="0">
                  <a:pos x="24" y="88"/>
                </a:cxn>
                <a:cxn ang="0">
                  <a:pos x="24" y="88"/>
                </a:cxn>
                <a:cxn ang="0">
                  <a:pos x="14" y="86"/>
                </a:cxn>
                <a:cxn ang="0">
                  <a:pos x="8" y="80"/>
                </a:cxn>
                <a:cxn ang="0">
                  <a:pos x="2" y="74"/>
                </a:cxn>
                <a:cxn ang="0">
                  <a:pos x="0" y="6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114" y="2"/>
                </a:cxn>
                <a:cxn ang="0">
                  <a:pos x="120" y="8"/>
                </a:cxn>
                <a:cxn ang="0">
                  <a:pos x="126" y="14"/>
                </a:cxn>
                <a:cxn ang="0">
                  <a:pos x="128" y="24"/>
                </a:cxn>
                <a:cxn ang="0">
                  <a:pos x="128" y="64"/>
                </a:cxn>
                <a:cxn ang="0">
                  <a:pos x="128" y="64"/>
                </a:cxn>
                <a:cxn ang="0">
                  <a:pos x="126" y="74"/>
                </a:cxn>
                <a:cxn ang="0">
                  <a:pos x="120" y="80"/>
                </a:cxn>
                <a:cxn ang="0">
                  <a:pos x="114" y="86"/>
                </a:cxn>
                <a:cxn ang="0">
                  <a:pos x="104" y="88"/>
                </a:cxn>
                <a:cxn ang="0">
                  <a:pos x="104" y="88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16" y="68"/>
                </a:cxn>
                <a:cxn ang="0">
                  <a:pos x="18" y="70"/>
                </a:cxn>
                <a:cxn ang="0">
                  <a:pos x="20" y="72"/>
                </a:cxn>
                <a:cxn ang="0">
                  <a:pos x="24" y="72"/>
                </a:cxn>
                <a:cxn ang="0">
                  <a:pos x="104" y="72"/>
                </a:cxn>
                <a:cxn ang="0">
                  <a:pos x="104" y="72"/>
                </a:cxn>
                <a:cxn ang="0">
                  <a:pos x="108" y="72"/>
                </a:cxn>
                <a:cxn ang="0">
                  <a:pos x="110" y="70"/>
                </a:cxn>
                <a:cxn ang="0">
                  <a:pos x="112" y="68"/>
                </a:cxn>
                <a:cxn ang="0">
                  <a:pos x="112" y="6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8"/>
                </a:cxn>
                <a:cxn ang="0">
                  <a:pos x="108" y="16"/>
                </a:cxn>
                <a:cxn ang="0">
                  <a:pos x="104" y="16"/>
                </a:cxn>
                <a:cxn ang="0">
                  <a:pos x="24" y="16"/>
                </a:cxn>
              </a:cxnLst>
              <a:rect l="0" t="0" r="r" b="b"/>
              <a:pathLst>
                <a:path w="128" h="88">
                  <a:moveTo>
                    <a:pt x="104" y="88"/>
                  </a:moveTo>
                  <a:lnTo>
                    <a:pt x="24" y="88"/>
                  </a:lnTo>
                  <a:lnTo>
                    <a:pt x="24" y="88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0" y="8"/>
                  </a:lnTo>
                  <a:lnTo>
                    <a:pt x="126" y="14"/>
                  </a:lnTo>
                  <a:lnTo>
                    <a:pt x="128" y="24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4"/>
                  </a:lnTo>
                  <a:lnTo>
                    <a:pt x="120" y="80"/>
                  </a:lnTo>
                  <a:lnTo>
                    <a:pt x="114" y="86"/>
                  </a:lnTo>
                  <a:lnTo>
                    <a:pt x="104" y="88"/>
                  </a:lnTo>
                  <a:lnTo>
                    <a:pt x="104" y="88"/>
                  </a:lnTo>
                  <a:close/>
                  <a:moveTo>
                    <a:pt x="24" y="16"/>
                  </a:moveTo>
                  <a:lnTo>
                    <a:pt x="24" y="16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2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8" y="72"/>
                  </a:lnTo>
                  <a:lnTo>
                    <a:pt x="110" y="70"/>
                  </a:lnTo>
                  <a:lnTo>
                    <a:pt x="112" y="68"/>
                  </a:lnTo>
                  <a:lnTo>
                    <a:pt x="112" y="6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8"/>
                  </a:lnTo>
                  <a:lnTo>
                    <a:pt x="108" y="16"/>
                  </a:lnTo>
                  <a:lnTo>
                    <a:pt x="104" y="16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40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29"/>
            <p:cNvSpPr>
              <a:spLocks/>
            </p:cNvSpPr>
            <p:nvPr/>
          </p:nvSpPr>
          <p:spPr bwMode="auto">
            <a:xfrm>
              <a:off x="1636204" y="2301806"/>
              <a:ext cx="200401" cy="216694"/>
            </a:xfrm>
            <a:custGeom>
              <a:avLst/>
              <a:gdLst/>
              <a:ahLst/>
              <a:cxnLst>
                <a:cxn ang="0">
                  <a:pos x="246" y="64"/>
                </a:cxn>
                <a:cxn ang="0">
                  <a:pos x="76" y="256"/>
                </a:cxn>
                <a:cxn ang="0">
                  <a:pos x="28" y="266"/>
                </a:cxn>
                <a:cxn ang="0">
                  <a:pos x="28" y="266"/>
                </a:cxn>
                <a:cxn ang="0">
                  <a:pos x="24" y="256"/>
                </a:cxn>
                <a:cxn ang="0">
                  <a:pos x="18" y="248"/>
                </a:cxn>
                <a:cxn ang="0">
                  <a:pos x="18" y="248"/>
                </a:cxn>
                <a:cxn ang="0">
                  <a:pos x="10" y="242"/>
                </a:cxn>
                <a:cxn ang="0">
                  <a:pos x="0" y="240"/>
                </a:cxn>
                <a:cxn ang="0">
                  <a:pos x="4" y="192"/>
                </a:cxn>
                <a:cxn ang="0">
                  <a:pos x="174" y="0"/>
                </a:cxn>
                <a:cxn ang="0">
                  <a:pos x="246" y="64"/>
                </a:cxn>
              </a:cxnLst>
              <a:rect l="0" t="0" r="r" b="b"/>
              <a:pathLst>
                <a:path w="246" h="266">
                  <a:moveTo>
                    <a:pt x="246" y="64"/>
                  </a:moveTo>
                  <a:lnTo>
                    <a:pt x="76" y="256"/>
                  </a:lnTo>
                  <a:lnTo>
                    <a:pt x="28" y="266"/>
                  </a:lnTo>
                  <a:lnTo>
                    <a:pt x="28" y="266"/>
                  </a:lnTo>
                  <a:lnTo>
                    <a:pt x="24" y="256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10" y="242"/>
                  </a:lnTo>
                  <a:lnTo>
                    <a:pt x="0" y="240"/>
                  </a:lnTo>
                  <a:lnTo>
                    <a:pt x="4" y="192"/>
                  </a:lnTo>
                  <a:lnTo>
                    <a:pt x="174" y="0"/>
                  </a:lnTo>
                  <a:lnTo>
                    <a:pt x="246" y="64"/>
                  </a:lnTo>
                  <a:close/>
                </a:path>
              </a:pathLst>
            </a:custGeom>
            <a:solidFill>
              <a:srgbClr val="F4D0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0"/>
            <p:cNvSpPr>
              <a:spLocks/>
            </p:cNvSpPr>
            <p:nvPr/>
          </p:nvSpPr>
          <p:spPr bwMode="auto">
            <a:xfrm>
              <a:off x="1642721" y="2301806"/>
              <a:ext cx="192255" cy="205289"/>
            </a:xfrm>
            <a:custGeom>
              <a:avLst/>
              <a:gdLst/>
              <a:ahLst/>
              <a:cxnLst>
                <a:cxn ang="0">
                  <a:pos x="236" y="64"/>
                </a:cxn>
                <a:cxn ang="0">
                  <a:pos x="236" y="64"/>
                </a:cxn>
                <a:cxn ang="0">
                  <a:pos x="236" y="64"/>
                </a:cxn>
                <a:cxn ang="0">
                  <a:pos x="72" y="252"/>
                </a:cxn>
                <a:cxn ang="0">
                  <a:pos x="72" y="252"/>
                </a:cxn>
                <a:cxn ang="0">
                  <a:pos x="70" y="252"/>
                </a:cxn>
                <a:cxn ang="0">
                  <a:pos x="70" y="252"/>
                </a:cxn>
                <a:cxn ang="0">
                  <a:pos x="74" y="244"/>
                </a:cxn>
                <a:cxn ang="0">
                  <a:pos x="74" y="236"/>
                </a:cxn>
                <a:cxn ang="0">
                  <a:pos x="70" y="228"/>
                </a:cxn>
                <a:cxn ang="0">
                  <a:pos x="66" y="222"/>
                </a:cxn>
                <a:cxn ang="0">
                  <a:pos x="66" y="222"/>
                </a:cxn>
                <a:cxn ang="0">
                  <a:pos x="58" y="218"/>
                </a:cxn>
                <a:cxn ang="0">
                  <a:pos x="50" y="216"/>
                </a:cxn>
                <a:cxn ang="0">
                  <a:pos x="42" y="218"/>
                </a:cxn>
                <a:cxn ang="0">
                  <a:pos x="34" y="222"/>
                </a:cxn>
                <a:cxn ang="0">
                  <a:pos x="34" y="222"/>
                </a:cxn>
                <a:cxn ang="0">
                  <a:pos x="34" y="220"/>
                </a:cxn>
                <a:cxn ang="0">
                  <a:pos x="34" y="220"/>
                </a:cxn>
                <a:cxn ang="0">
                  <a:pos x="38" y="214"/>
                </a:cxn>
                <a:cxn ang="0">
                  <a:pos x="38" y="204"/>
                </a:cxn>
                <a:cxn ang="0">
                  <a:pos x="34" y="196"/>
                </a:cxn>
                <a:cxn ang="0">
                  <a:pos x="30" y="190"/>
                </a:cxn>
                <a:cxn ang="0">
                  <a:pos x="30" y="190"/>
                </a:cxn>
                <a:cxn ang="0">
                  <a:pos x="22" y="186"/>
                </a:cxn>
                <a:cxn ang="0">
                  <a:pos x="14" y="184"/>
                </a:cxn>
                <a:cxn ang="0">
                  <a:pos x="6" y="186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236" y="64"/>
                </a:cxn>
              </a:cxnLst>
              <a:rect l="0" t="0" r="r" b="b"/>
              <a:pathLst>
                <a:path w="236" h="252">
                  <a:moveTo>
                    <a:pt x="236" y="64"/>
                  </a:moveTo>
                  <a:lnTo>
                    <a:pt x="236" y="64"/>
                  </a:lnTo>
                  <a:lnTo>
                    <a:pt x="236" y="64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70" y="252"/>
                  </a:lnTo>
                  <a:lnTo>
                    <a:pt x="70" y="252"/>
                  </a:lnTo>
                  <a:lnTo>
                    <a:pt x="74" y="244"/>
                  </a:lnTo>
                  <a:lnTo>
                    <a:pt x="74" y="236"/>
                  </a:lnTo>
                  <a:lnTo>
                    <a:pt x="70" y="228"/>
                  </a:lnTo>
                  <a:lnTo>
                    <a:pt x="66" y="222"/>
                  </a:lnTo>
                  <a:lnTo>
                    <a:pt x="66" y="222"/>
                  </a:lnTo>
                  <a:lnTo>
                    <a:pt x="58" y="218"/>
                  </a:lnTo>
                  <a:lnTo>
                    <a:pt x="50" y="216"/>
                  </a:lnTo>
                  <a:lnTo>
                    <a:pt x="42" y="218"/>
                  </a:lnTo>
                  <a:lnTo>
                    <a:pt x="34" y="222"/>
                  </a:lnTo>
                  <a:lnTo>
                    <a:pt x="34" y="222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8" y="214"/>
                  </a:lnTo>
                  <a:lnTo>
                    <a:pt x="38" y="204"/>
                  </a:lnTo>
                  <a:lnTo>
                    <a:pt x="34" y="196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22" y="186"/>
                  </a:lnTo>
                  <a:lnTo>
                    <a:pt x="14" y="184"/>
                  </a:lnTo>
                  <a:lnTo>
                    <a:pt x="6" y="186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36" y="64"/>
                  </a:lnTo>
                  <a:close/>
                </a:path>
              </a:pathLst>
            </a:custGeom>
            <a:solidFill>
              <a:srgbClr val="059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31"/>
            <p:cNvSpPr>
              <a:spLocks/>
            </p:cNvSpPr>
            <p:nvPr/>
          </p:nvSpPr>
          <p:spPr bwMode="auto">
            <a:xfrm>
              <a:off x="1777951" y="2292030"/>
              <a:ext cx="66800" cy="61912"/>
            </a:xfrm>
            <a:custGeom>
              <a:avLst/>
              <a:gdLst/>
              <a:ahLst/>
              <a:cxnLst>
                <a:cxn ang="0">
                  <a:pos x="72" y="76"/>
                </a:cxn>
                <a:cxn ang="0">
                  <a:pos x="0" y="12"/>
                </a:cxn>
                <a:cxn ang="0">
                  <a:pos x="10" y="0"/>
                </a:cxn>
                <a:cxn ang="0">
                  <a:pos x="82" y="64"/>
                </a:cxn>
                <a:cxn ang="0">
                  <a:pos x="72" y="76"/>
                </a:cxn>
              </a:cxnLst>
              <a:rect l="0" t="0" r="r" b="b"/>
              <a:pathLst>
                <a:path w="82" h="76">
                  <a:moveTo>
                    <a:pt x="72" y="76"/>
                  </a:moveTo>
                  <a:lnTo>
                    <a:pt x="0" y="12"/>
                  </a:lnTo>
                  <a:lnTo>
                    <a:pt x="10" y="0"/>
                  </a:lnTo>
                  <a:lnTo>
                    <a:pt x="82" y="64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32"/>
            <p:cNvSpPr>
              <a:spLocks/>
            </p:cNvSpPr>
            <p:nvPr/>
          </p:nvSpPr>
          <p:spPr bwMode="auto">
            <a:xfrm>
              <a:off x="1786098" y="2278996"/>
              <a:ext cx="68430" cy="65171"/>
            </a:xfrm>
            <a:custGeom>
              <a:avLst/>
              <a:gdLst/>
              <a:ahLst/>
              <a:cxnLst>
                <a:cxn ang="0">
                  <a:pos x="68" y="12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0" y="6"/>
                </a:cxn>
                <a:cxn ang="0">
                  <a:pos x="50" y="2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8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72" y="80"/>
                </a:cxn>
                <a:cxn ang="0">
                  <a:pos x="72" y="80"/>
                </a:cxn>
                <a:cxn ang="0">
                  <a:pos x="72" y="80"/>
                </a:cxn>
                <a:cxn ang="0">
                  <a:pos x="78" y="72"/>
                </a:cxn>
                <a:cxn ang="0">
                  <a:pos x="82" y="64"/>
                </a:cxn>
                <a:cxn ang="0">
                  <a:pos x="84" y="54"/>
                </a:cxn>
                <a:cxn ang="0">
                  <a:pos x="84" y="46"/>
                </a:cxn>
                <a:cxn ang="0">
                  <a:pos x="82" y="36"/>
                </a:cxn>
                <a:cxn ang="0">
                  <a:pos x="80" y="28"/>
                </a:cxn>
                <a:cxn ang="0">
                  <a:pos x="74" y="20"/>
                </a:cxn>
                <a:cxn ang="0">
                  <a:pos x="68" y="12"/>
                </a:cxn>
                <a:cxn ang="0">
                  <a:pos x="68" y="12"/>
                </a:cxn>
              </a:cxnLst>
              <a:rect l="0" t="0" r="r" b="b"/>
              <a:pathLst>
                <a:path w="84" h="80">
                  <a:moveTo>
                    <a:pt x="68" y="12"/>
                  </a:moveTo>
                  <a:lnTo>
                    <a:pt x="68" y="12"/>
                  </a:lnTo>
                  <a:lnTo>
                    <a:pt x="68" y="12"/>
                  </a:lnTo>
                  <a:lnTo>
                    <a:pt x="60" y="6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8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8" y="72"/>
                  </a:lnTo>
                  <a:lnTo>
                    <a:pt x="82" y="64"/>
                  </a:lnTo>
                  <a:lnTo>
                    <a:pt x="84" y="54"/>
                  </a:lnTo>
                  <a:lnTo>
                    <a:pt x="84" y="46"/>
                  </a:lnTo>
                  <a:lnTo>
                    <a:pt x="82" y="36"/>
                  </a:lnTo>
                  <a:lnTo>
                    <a:pt x="80" y="28"/>
                  </a:lnTo>
                  <a:lnTo>
                    <a:pt x="74" y="20"/>
                  </a:lnTo>
                  <a:lnTo>
                    <a:pt x="68" y="12"/>
                  </a:lnTo>
                  <a:lnTo>
                    <a:pt x="68" y="12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3"/>
            <p:cNvSpPr>
              <a:spLocks/>
            </p:cNvSpPr>
            <p:nvPr/>
          </p:nvSpPr>
          <p:spPr bwMode="auto">
            <a:xfrm>
              <a:off x="1670419" y="2327874"/>
              <a:ext cx="164557" cy="179220"/>
            </a:xfrm>
            <a:custGeom>
              <a:avLst/>
              <a:gdLst/>
              <a:ahLst/>
              <a:cxnLst>
                <a:cxn ang="0">
                  <a:pos x="202" y="32"/>
                </a:cxn>
                <a:cxn ang="0">
                  <a:pos x="36" y="220"/>
                </a:cxn>
                <a:cxn ang="0">
                  <a:pos x="36" y="220"/>
                </a:cxn>
                <a:cxn ang="0">
                  <a:pos x="36" y="220"/>
                </a:cxn>
                <a:cxn ang="0">
                  <a:pos x="36" y="220"/>
                </a:cxn>
                <a:cxn ang="0">
                  <a:pos x="40" y="212"/>
                </a:cxn>
                <a:cxn ang="0">
                  <a:pos x="40" y="204"/>
                </a:cxn>
                <a:cxn ang="0">
                  <a:pos x="36" y="196"/>
                </a:cxn>
                <a:cxn ang="0">
                  <a:pos x="32" y="190"/>
                </a:cxn>
                <a:cxn ang="0">
                  <a:pos x="32" y="190"/>
                </a:cxn>
                <a:cxn ang="0">
                  <a:pos x="24" y="186"/>
                </a:cxn>
                <a:cxn ang="0">
                  <a:pos x="16" y="184"/>
                </a:cxn>
                <a:cxn ang="0">
                  <a:pos x="8" y="186"/>
                </a:cxn>
                <a:cxn ang="0">
                  <a:pos x="0" y="190"/>
                </a:cxn>
                <a:cxn ang="0">
                  <a:pos x="0" y="190"/>
                </a:cxn>
                <a:cxn ang="0">
                  <a:pos x="0" y="19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168" y="0"/>
                </a:cxn>
                <a:cxn ang="0">
                  <a:pos x="202" y="32"/>
                </a:cxn>
                <a:cxn ang="0">
                  <a:pos x="202" y="32"/>
                </a:cxn>
                <a:cxn ang="0">
                  <a:pos x="202" y="32"/>
                </a:cxn>
                <a:cxn ang="0">
                  <a:pos x="202" y="32"/>
                </a:cxn>
              </a:cxnLst>
              <a:rect l="0" t="0" r="r" b="b"/>
              <a:pathLst>
                <a:path w="202" h="220">
                  <a:moveTo>
                    <a:pt x="202" y="32"/>
                  </a:moveTo>
                  <a:lnTo>
                    <a:pt x="36" y="220"/>
                  </a:lnTo>
                  <a:lnTo>
                    <a:pt x="36" y="220"/>
                  </a:lnTo>
                  <a:lnTo>
                    <a:pt x="36" y="220"/>
                  </a:lnTo>
                  <a:lnTo>
                    <a:pt x="36" y="220"/>
                  </a:lnTo>
                  <a:lnTo>
                    <a:pt x="40" y="212"/>
                  </a:lnTo>
                  <a:lnTo>
                    <a:pt x="40" y="204"/>
                  </a:lnTo>
                  <a:lnTo>
                    <a:pt x="36" y="196"/>
                  </a:lnTo>
                  <a:lnTo>
                    <a:pt x="32" y="190"/>
                  </a:lnTo>
                  <a:lnTo>
                    <a:pt x="32" y="190"/>
                  </a:lnTo>
                  <a:lnTo>
                    <a:pt x="24" y="186"/>
                  </a:lnTo>
                  <a:lnTo>
                    <a:pt x="16" y="184"/>
                  </a:lnTo>
                  <a:lnTo>
                    <a:pt x="8" y="186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8" y="0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2"/>
                  </a:lnTo>
                  <a:close/>
                </a:path>
              </a:pathLst>
            </a:custGeom>
            <a:solidFill>
              <a:srgbClr val="0484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34"/>
            <p:cNvSpPr>
              <a:spLocks/>
            </p:cNvSpPr>
            <p:nvPr/>
          </p:nvSpPr>
          <p:spPr bwMode="auto">
            <a:xfrm>
              <a:off x="1634575" y="2497319"/>
              <a:ext cx="24439" cy="26068"/>
            </a:xfrm>
            <a:custGeom>
              <a:avLst/>
              <a:gdLst/>
              <a:ahLst/>
              <a:cxnLst>
                <a:cxn ang="0">
                  <a:pos x="30" y="26"/>
                </a:cxn>
                <a:cxn ang="0">
                  <a:pos x="0" y="3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6" y="16"/>
                </a:cxn>
                <a:cxn ang="0">
                  <a:pos x="30" y="26"/>
                </a:cxn>
                <a:cxn ang="0">
                  <a:pos x="30" y="26"/>
                </a:cxn>
              </a:cxnLst>
              <a:rect l="0" t="0" r="r" b="b"/>
              <a:pathLst>
                <a:path w="30" h="32">
                  <a:moveTo>
                    <a:pt x="30" y="26"/>
                  </a:moveTo>
                  <a:lnTo>
                    <a:pt x="0" y="3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2" y="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6" y="16"/>
                  </a:lnTo>
                  <a:lnTo>
                    <a:pt x="30" y="26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2419673" y="2428458"/>
            <a:ext cx="130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组织部</a:t>
            </a:r>
            <a:endParaRPr lang="zh-CN" altLang="en-US" sz="2400" b="1" dirty="0"/>
          </a:p>
        </p:txBody>
      </p:sp>
      <p:sp>
        <p:nvSpPr>
          <p:cNvPr id="67" name="矩形 66"/>
          <p:cNvSpPr/>
          <p:nvPr/>
        </p:nvSpPr>
        <p:spPr>
          <a:xfrm>
            <a:off x="2419608" y="2885843"/>
            <a:ext cx="2975607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endParaRPr lang="en-US" altLang="zh-CN" sz="1200" dirty="0">
              <a:latin typeface="微软雅黑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41485" y="4093527"/>
            <a:ext cx="1205362" cy="1278199"/>
            <a:chOff x="1828800" y="762000"/>
            <a:chExt cx="1491049" cy="1581150"/>
          </a:xfrm>
        </p:grpSpPr>
        <p:sp>
          <p:nvSpPr>
            <p:cNvPr id="69" name="矩形 9"/>
            <p:cNvSpPr/>
            <p:nvPr/>
          </p:nvSpPr>
          <p:spPr>
            <a:xfrm>
              <a:off x="1828800" y="838200"/>
              <a:ext cx="1338649" cy="14287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9"/>
            <p:cNvSpPr/>
            <p:nvPr/>
          </p:nvSpPr>
          <p:spPr>
            <a:xfrm>
              <a:off x="1981200" y="762000"/>
              <a:ext cx="1338649" cy="15811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350342" y="4456202"/>
            <a:ext cx="581275" cy="517696"/>
            <a:chOff x="603243" y="2174723"/>
            <a:chExt cx="417095" cy="371474"/>
          </a:xfrm>
        </p:grpSpPr>
        <p:sp>
          <p:nvSpPr>
            <p:cNvPr id="71" name="Freeform 348"/>
            <p:cNvSpPr>
              <a:spLocks/>
            </p:cNvSpPr>
            <p:nvPr/>
          </p:nvSpPr>
          <p:spPr bwMode="auto">
            <a:xfrm>
              <a:off x="603243" y="2174723"/>
              <a:ext cx="417095" cy="304675"/>
            </a:xfrm>
            <a:custGeom>
              <a:avLst/>
              <a:gdLst/>
              <a:ahLst/>
              <a:cxnLst>
                <a:cxn ang="0">
                  <a:pos x="512" y="350"/>
                </a:cxn>
                <a:cxn ang="0">
                  <a:pos x="512" y="350"/>
                </a:cxn>
                <a:cxn ang="0">
                  <a:pos x="510" y="358"/>
                </a:cxn>
                <a:cxn ang="0">
                  <a:pos x="506" y="366"/>
                </a:cxn>
                <a:cxn ang="0">
                  <a:pos x="498" y="372"/>
                </a:cxn>
                <a:cxn ang="0">
                  <a:pos x="488" y="374"/>
                </a:cxn>
                <a:cxn ang="0">
                  <a:pos x="24" y="374"/>
                </a:cxn>
                <a:cxn ang="0">
                  <a:pos x="24" y="374"/>
                </a:cxn>
                <a:cxn ang="0">
                  <a:pos x="14" y="372"/>
                </a:cxn>
                <a:cxn ang="0">
                  <a:pos x="6" y="366"/>
                </a:cxn>
                <a:cxn ang="0">
                  <a:pos x="2" y="358"/>
                </a:cxn>
                <a:cxn ang="0">
                  <a:pos x="0" y="35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488" y="0"/>
                </a:cxn>
                <a:cxn ang="0">
                  <a:pos x="488" y="0"/>
                </a:cxn>
                <a:cxn ang="0">
                  <a:pos x="498" y="2"/>
                </a:cxn>
                <a:cxn ang="0">
                  <a:pos x="506" y="8"/>
                </a:cxn>
                <a:cxn ang="0">
                  <a:pos x="510" y="14"/>
                </a:cxn>
                <a:cxn ang="0">
                  <a:pos x="512" y="24"/>
                </a:cxn>
                <a:cxn ang="0">
                  <a:pos x="512" y="350"/>
                </a:cxn>
              </a:cxnLst>
              <a:rect l="0" t="0" r="r" b="b"/>
              <a:pathLst>
                <a:path w="512" h="374">
                  <a:moveTo>
                    <a:pt x="512" y="350"/>
                  </a:moveTo>
                  <a:lnTo>
                    <a:pt x="512" y="350"/>
                  </a:lnTo>
                  <a:lnTo>
                    <a:pt x="510" y="358"/>
                  </a:lnTo>
                  <a:lnTo>
                    <a:pt x="506" y="366"/>
                  </a:lnTo>
                  <a:lnTo>
                    <a:pt x="498" y="372"/>
                  </a:lnTo>
                  <a:lnTo>
                    <a:pt x="488" y="374"/>
                  </a:lnTo>
                  <a:lnTo>
                    <a:pt x="24" y="374"/>
                  </a:lnTo>
                  <a:lnTo>
                    <a:pt x="24" y="374"/>
                  </a:lnTo>
                  <a:lnTo>
                    <a:pt x="14" y="372"/>
                  </a:lnTo>
                  <a:lnTo>
                    <a:pt x="6" y="366"/>
                  </a:lnTo>
                  <a:lnTo>
                    <a:pt x="2" y="358"/>
                  </a:lnTo>
                  <a:lnTo>
                    <a:pt x="0" y="35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98" y="2"/>
                  </a:lnTo>
                  <a:lnTo>
                    <a:pt x="506" y="8"/>
                  </a:lnTo>
                  <a:lnTo>
                    <a:pt x="510" y="14"/>
                  </a:lnTo>
                  <a:lnTo>
                    <a:pt x="512" y="24"/>
                  </a:lnTo>
                  <a:lnTo>
                    <a:pt x="512" y="35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349"/>
            <p:cNvSpPr>
              <a:spLocks noChangeArrowheads="1"/>
            </p:cNvSpPr>
            <p:nvPr/>
          </p:nvSpPr>
          <p:spPr bwMode="auto">
            <a:xfrm>
              <a:off x="754766" y="2479397"/>
              <a:ext cx="114049" cy="47249"/>
            </a:xfrm>
            <a:prstGeom prst="rect">
              <a:avLst/>
            </a:prstGeom>
            <a:solidFill>
              <a:srgbClr val="E2E4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50"/>
            <p:cNvSpPr>
              <a:spLocks/>
            </p:cNvSpPr>
            <p:nvPr/>
          </p:nvSpPr>
          <p:spPr bwMode="auto">
            <a:xfrm>
              <a:off x="717293" y="2526646"/>
              <a:ext cx="188996" cy="19551"/>
            </a:xfrm>
            <a:custGeom>
              <a:avLst/>
              <a:gdLst/>
              <a:ahLst/>
              <a:cxnLst>
                <a:cxn ang="0">
                  <a:pos x="232" y="12"/>
                </a:cxn>
                <a:cxn ang="0">
                  <a:pos x="232" y="12"/>
                </a:cxn>
                <a:cxn ang="0">
                  <a:pos x="232" y="16"/>
                </a:cxn>
                <a:cxn ang="0">
                  <a:pos x="228" y="20"/>
                </a:cxn>
                <a:cxn ang="0">
                  <a:pos x="226" y="24"/>
                </a:cxn>
                <a:cxn ang="0">
                  <a:pos x="220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220" y="0"/>
                </a:cxn>
                <a:cxn ang="0">
                  <a:pos x="220" y="0"/>
                </a:cxn>
                <a:cxn ang="0">
                  <a:pos x="226" y="2"/>
                </a:cxn>
                <a:cxn ang="0">
                  <a:pos x="228" y="4"/>
                </a:cxn>
                <a:cxn ang="0">
                  <a:pos x="232" y="8"/>
                </a:cxn>
                <a:cxn ang="0">
                  <a:pos x="232" y="12"/>
                </a:cxn>
                <a:cxn ang="0">
                  <a:pos x="232" y="12"/>
                </a:cxn>
              </a:cxnLst>
              <a:rect l="0" t="0" r="r" b="b"/>
              <a:pathLst>
                <a:path w="232" h="24">
                  <a:moveTo>
                    <a:pt x="232" y="12"/>
                  </a:moveTo>
                  <a:lnTo>
                    <a:pt x="232" y="12"/>
                  </a:lnTo>
                  <a:lnTo>
                    <a:pt x="232" y="16"/>
                  </a:lnTo>
                  <a:lnTo>
                    <a:pt x="228" y="20"/>
                  </a:lnTo>
                  <a:lnTo>
                    <a:pt x="226" y="24"/>
                  </a:lnTo>
                  <a:lnTo>
                    <a:pt x="220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2"/>
                  </a:lnTo>
                  <a:lnTo>
                    <a:pt x="228" y="4"/>
                  </a:lnTo>
                  <a:lnTo>
                    <a:pt x="232" y="8"/>
                  </a:lnTo>
                  <a:lnTo>
                    <a:pt x="232" y="12"/>
                  </a:lnTo>
                  <a:lnTo>
                    <a:pt x="232" y="1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51"/>
            <p:cNvSpPr>
              <a:spLocks/>
            </p:cNvSpPr>
            <p:nvPr/>
          </p:nvSpPr>
          <p:spPr bwMode="auto">
            <a:xfrm>
              <a:off x="603243" y="2402821"/>
              <a:ext cx="417095" cy="76576"/>
            </a:xfrm>
            <a:custGeom>
              <a:avLst/>
              <a:gdLst/>
              <a:ahLst/>
              <a:cxnLst>
                <a:cxn ang="0">
                  <a:pos x="512" y="70"/>
                </a:cxn>
                <a:cxn ang="0">
                  <a:pos x="512" y="0"/>
                </a:cxn>
                <a:cxn ang="0">
                  <a:pos x="0" y="0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78"/>
                </a:cxn>
                <a:cxn ang="0">
                  <a:pos x="6" y="86"/>
                </a:cxn>
                <a:cxn ang="0">
                  <a:pos x="14" y="92"/>
                </a:cxn>
                <a:cxn ang="0">
                  <a:pos x="24" y="94"/>
                </a:cxn>
                <a:cxn ang="0">
                  <a:pos x="488" y="94"/>
                </a:cxn>
                <a:cxn ang="0">
                  <a:pos x="488" y="94"/>
                </a:cxn>
                <a:cxn ang="0">
                  <a:pos x="498" y="92"/>
                </a:cxn>
                <a:cxn ang="0">
                  <a:pos x="506" y="86"/>
                </a:cxn>
                <a:cxn ang="0">
                  <a:pos x="510" y="78"/>
                </a:cxn>
                <a:cxn ang="0">
                  <a:pos x="512" y="70"/>
                </a:cxn>
                <a:cxn ang="0">
                  <a:pos x="512" y="70"/>
                </a:cxn>
              </a:cxnLst>
              <a:rect l="0" t="0" r="r" b="b"/>
              <a:pathLst>
                <a:path w="512" h="94">
                  <a:moveTo>
                    <a:pt x="512" y="70"/>
                  </a:moveTo>
                  <a:lnTo>
                    <a:pt x="512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6" y="86"/>
                  </a:lnTo>
                  <a:lnTo>
                    <a:pt x="14" y="92"/>
                  </a:lnTo>
                  <a:lnTo>
                    <a:pt x="24" y="94"/>
                  </a:lnTo>
                  <a:lnTo>
                    <a:pt x="488" y="94"/>
                  </a:lnTo>
                  <a:lnTo>
                    <a:pt x="488" y="94"/>
                  </a:lnTo>
                  <a:lnTo>
                    <a:pt x="498" y="92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12" y="70"/>
                  </a:lnTo>
                  <a:lnTo>
                    <a:pt x="512" y="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52"/>
            <p:cNvSpPr>
              <a:spLocks noEditPoints="1"/>
            </p:cNvSpPr>
            <p:nvPr/>
          </p:nvSpPr>
          <p:spPr bwMode="auto">
            <a:xfrm>
              <a:off x="785722" y="2415855"/>
              <a:ext cx="52137" cy="52137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32" y="64"/>
                </a:cxn>
                <a:cxn ang="0">
                  <a:pos x="26" y="62"/>
                </a:cxn>
                <a:cxn ang="0">
                  <a:pos x="20" y="60"/>
                </a:cxn>
                <a:cxn ang="0">
                  <a:pos x="10" y="54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26"/>
                </a:cxn>
                <a:cxn ang="0">
                  <a:pos x="4" y="20"/>
                </a:cxn>
                <a:cxn ang="0">
                  <a:pos x="10" y="10"/>
                </a:cxn>
                <a:cxn ang="0">
                  <a:pos x="20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54" y="10"/>
                </a:cxn>
                <a:cxn ang="0">
                  <a:pos x="60" y="20"/>
                </a:cxn>
                <a:cxn ang="0">
                  <a:pos x="62" y="2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2" y="38"/>
                </a:cxn>
                <a:cxn ang="0">
                  <a:pos x="60" y="44"/>
                </a:cxn>
                <a:cxn ang="0">
                  <a:pos x="54" y="54"/>
                </a:cxn>
                <a:cxn ang="0">
                  <a:pos x="44" y="60"/>
                </a:cxn>
                <a:cxn ang="0">
                  <a:pos x="38" y="62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18" y="26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8" y="38"/>
                </a:cxn>
                <a:cxn ang="0">
                  <a:pos x="22" y="42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38" y="46"/>
                </a:cxn>
                <a:cxn ang="0">
                  <a:pos x="42" y="42"/>
                </a:cxn>
                <a:cxn ang="0">
                  <a:pos x="46" y="38"/>
                </a:cxn>
                <a:cxn ang="0">
                  <a:pos x="48" y="32"/>
                </a:cxn>
                <a:cxn ang="0">
                  <a:pos x="48" y="32"/>
                </a:cxn>
                <a:cxn ang="0">
                  <a:pos x="46" y="26"/>
                </a:cxn>
                <a:cxn ang="0">
                  <a:pos x="42" y="22"/>
                </a:cxn>
                <a:cxn ang="0">
                  <a:pos x="38" y="18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4"/>
                  </a:lnTo>
                  <a:lnTo>
                    <a:pt x="32" y="64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8"/>
                  </a:lnTo>
                  <a:lnTo>
                    <a:pt x="22" y="42"/>
                  </a:lnTo>
                  <a:lnTo>
                    <a:pt x="26" y="4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8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2" y="22"/>
                  </a:lnTo>
                  <a:lnTo>
                    <a:pt x="38" y="18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53"/>
            <p:cNvSpPr>
              <a:spLocks/>
            </p:cNvSpPr>
            <p:nvPr/>
          </p:nvSpPr>
          <p:spPr bwMode="auto">
            <a:xfrm>
              <a:off x="603243" y="2174723"/>
              <a:ext cx="356811" cy="228099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80"/>
                </a:cxn>
                <a:cxn ang="0">
                  <a:pos x="158" y="280"/>
                </a:cxn>
                <a:cxn ang="0">
                  <a:pos x="4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438" h="280">
                  <a:moveTo>
                    <a:pt x="0" y="24"/>
                  </a:moveTo>
                  <a:lnTo>
                    <a:pt x="0" y="280"/>
                  </a:lnTo>
                  <a:lnTo>
                    <a:pt x="158" y="280"/>
                  </a:lnTo>
                  <a:lnTo>
                    <a:pt x="43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54"/>
            <p:cNvSpPr>
              <a:spLocks noEditPoints="1"/>
            </p:cNvSpPr>
            <p:nvPr/>
          </p:nvSpPr>
          <p:spPr bwMode="auto">
            <a:xfrm>
              <a:off x="652122" y="2212196"/>
              <a:ext cx="13034" cy="2281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4" y="26"/>
                </a:cxn>
                <a:cxn ang="0">
                  <a:pos x="2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16" h="28">
                  <a:moveTo>
                    <a:pt x="0" y="14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" y="12"/>
                  </a:moveTo>
                  <a:lnTo>
                    <a:pt x="8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5"/>
            <p:cNvSpPr>
              <a:spLocks/>
            </p:cNvSpPr>
            <p:nvPr/>
          </p:nvSpPr>
          <p:spPr bwMode="auto">
            <a:xfrm>
              <a:off x="671673" y="2212196"/>
              <a:ext cx="13034" cy="2281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0" y="24"/>
                </a:cxn>
                <a:cxn ang="0">
                  <a:pos x="16" y="24"/>
                </a:cxn>
                <a:cxn ang="0">
                  <a:pos x="16" y="28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8" y="4"/>
                </a:cxn>
              </a:cxnLst>
              <a:rect l="0" t="0" r="r" b="b"/>
              <a:pathLst>
                <a:path w="16" h="28">
                  <a:moveTo>
                    <a:pt x="8" y="4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4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6"/>
            <p:cNvSpPr>
              <a:spLocks/>
            </p:cNvSpPr>
            <p:nvPr/>
          </p:nvSpPr>
          <p:spPr bwMode="auto">
            <a:xfrm>
              <a:off x="709146" y="2215454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2" y="12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2"/>
                  </a:lnTo>
                  <a:lnTo>
                    <a:pt x="2" y="1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57"/>
            <p:cNvSpPr>
              <a:spLocks/>
            </p:cNvSpPr>
            <p:nvPr/>
          </p:nvSpPr>
          <p:spPr bwMode="auto">
            <a:xfrm>
              <a:off x="727068" y="2212196"/>
              <a:ext cx="14663" cy="2281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14" y="28"/>
                </a:cxn>
              </a:cxnLst>
              <a:rect l="0" t="0" r="r" b="b"/>
              <a:pathLst>
                <a:path w="18" h="28">
                  <a:moveTo>
                    <a:pt x="14" y="28"/>
                  </a:moveTo>
                  <a:lnTo>
                    <a:pt x="14" y="14"/>
                  </a:lnTo>
                  <a:lnTo>
                    <a:pt x="4" y="14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58"/>
            <p:cNvSpPr>
              <a:spLocks/>
            </p:cNvSpPr>
            <p:nvPr/>
          </p:nvSpPr>
          <p:spPr bwMode="auto">
            <a:xfrm>
              <a:off x="744990" y="2212196"/>
              <a:ext cx="16293" cy="2281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12" y="4"/>
                </a:cxn>
              </a:cxnLst>
              <a:rect l="0" t="0" r="r" b="b"/>
              <a:pathLst>
                <a:path w="20" h="28">
                  <a:moveTo>
                    <a:pt x="12" y="4"/>
                  </a:moveTo>
                  <a:lnTo>
                    <a:pt x="12" y="28"/>
                  </a:lnTo>
                  <a:lnTo>
                    <a:pt x="8" y="28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59"/>
            <p:cNvSpPr>
              <a:spLocks/>
            </p:cNvSpPr>
            <p:nvPr/>
          </p:nvSpPr>
          <p:spPr bwMode="auto">
            <a:xfrm>
              <a:off x="764542" y="2212196"/>
              <a:ext cx="16293" cy="22810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4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0" y="28"/>
                </a:cxn>
                <a:cxn ang="0">
                  <a:pos x="16" y="28"/>
                </a:cxn>
              </a:cxnLst>
              <a:rect l="0" t="0" r="r" b="b"/>
              <a:pathLst>
                <a:path w="20" h="28">
                  <a:moveTo>
                    <a:pt x="16" y="28"/>
                  </a:moveTo>
                  <a:lnTo>
                    <a:pt x="16" y="14"/>
                  </a:lnTo>
                  <a:lnTo>
                    <a:pt x="16" y="1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4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8"/>
                  </a:ln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60"/>
            <p:cNvSpPr>
              <a:spLocks/>
            </p:cNvSpPr>
            <p:nvPr/>
          </p:nvSpPr>
          <p:spPr bwMode="auto">
            <a:xfrm>
              <a:off x="785722" y="2212196"/>
              <a:ext cx="13034" cy="2281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8"/>
                </a:cxn>
                <a:cxn ang="0">
                  <a:pos x="0" y="28"/>
                </a:cxn>
              </a:cxnLst>
              <a:rect l="0" t="0" r="r" b="b"/>
              <a:pathLst>
                <a:path w="16" h="28">
                  <a:moveTo>
                    <a:pt x="0" y="2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61"/>
            <p:cNvSpPr>
              <a:spLocks/>
            </p:cNvSpPr>
            <p:nvPr/>
          </p:nvSpPr>
          <p:spPr bwMode="auto">
            <a:xfrm>
              <a:off x="803644" y="2215454"/>
              <a:ext cx="13034" cy="17922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2"/>
                </a:cxn>
                <a:cxn ang="0">
                  <a:pos x="2" y="22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6" y="10"/>
                </a:cxn>
              </a:cxnLst>
              <a:rect l="0" t="0" r="r" b="b"/>
              <a:pathLst>
                <a:path w="16" h="22">
                  <a:moveTo>
                    <a:pt x="16" y="10"/>
                  </a:moveTo>
                  <a:lnTo>
                    <a:pt x="16" y="1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0" y="2"/>
                  </a:lnTo>
                  <a:lnTo>
                    <a:pt x="2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62"/>
            <p:cNvSpPr>
              <a:spLocks noEditPoints="1"/>
            </p:cNvSpPr>
            <p:nvPr/>
          </p:nvSpPr>
          <p:spPr bwMode="auto">
            <a:xfrm>
              <a:off x="652122" y="2249669"/>
              <a:ext cx="13034" cy="2281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4" y="28"/>
                </a:cxn>
                <a:cxn ang="0">
                  <a:pos x="2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16" h="28">
                  <a:moveTo>
                    <a:pt x="0" y="14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" y="12"/>
                  </a:moveTo>
                  <a:lnTo>
                    <a:pt x="8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63"/>
            <p:cNvSpPr>
              <a:spLocks/>
            </p:cNvSpPr>
            <p:nvPr/>
          </p:nvSpPr>
          <p:spPr bwMode="auto">
            <a:xfrm>
              <a:off x="670044" y="2249669"/>
              <a:ext cx="14663" cy="2281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18" y="24"/>
                </a:cxn>
                <a:cxn ang="0">
                  <a:pos x="16" y="28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12"/>
                </a:cxn>
                <a:cxn ang="0">
                  <a:pos x="14" y="16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8" h="28">
                  <a:moveTo>
                    <a:pt x="6" y="24"/>
                  </a:moveTo>
                  <a:lnTo>
                    <a:pt x="18" y="24"/>
                  </a:lnTo>
                  <a:lnTo>
                    <a:pt x="16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64"/>
            <p:cNvSpPr>
              <a:spLocks/>
            </p:cNvSpPr>
            <p:nvPr/>
          </p:nvSpPr>
          <p:spPr bwMode="auto">
            <a:xfrm>
              <a:off x="709146" y="2252928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2" y="12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4"/>
                  </a:lnTo>
                  <a:lnTo>
                    <a:pt x="2" y="1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65"/>
            <p:cNvSpPr>
              <a:spLocks noEditPoints="1"/>
            </p:cNvSpPr>
            <p:nvPr/>
          </p:nvSpPr>
          <p:spPr bwMode="auto">
            <a:xfrm>
              <a:off x="728698" y="2251298"/>
              <a:ext cx="13034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4" y="14"/>
                </a:cxn>
                <a:cxn ang="0">
                  <a:pos x="16" y="16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6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2" y="2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2"/>
                  </a:lnTo>
                  <a:lnTo>
                    <a:pt x="6" y="2"/>
                  </a:lnTo>
                  <a:close/>
                  <a:moveTo>
                    <a:pt x="8" y="14"/>
                  </a:moveTo>
                  <a:lnTo>
                    <a:pt x="2" y="1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66"/>
            <p:cNvSpPr>
              <a:spLocks noEditPoints="1"/>
            </p:cNvSpPr>
            <p:nvPr/>
          </p:nvSpPr>
          <p:spPr bwMode="auto">
            <a:xfrm>
              <a:off x="744990" y="2249669"/>
              <a:ext cx="16293" cy="2281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0" y="28"/>
                </a:cxn>
                <a:cxn ang="0">
                  <a:pos x="6" y="28"/>
                </a:cxn>
                <a:cxn ang="0">
                  <a:pos x="2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0" y="20"/>
                </a:cxn>
                <a:cxn ang="0">
                  <a:pos x="18" y="24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14" y="24"/>
                </a:cxn>
                <a:cxn ang="0">
                  <a:pos x="14" y="22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lnTo>
                    <a:pt x="10" y="28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20"/>
                  </a:lnTo>
                  <a:lnTo>
                    <a:pt x="18" y="24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10" y="28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67"/>
            <p:cNvSpPr>
              <a:spLocks noEditPoints="1"/>
            </p:cNvSpPr>
            <p:nvPr/>
          </p:nvSpPr>
          <p:spPr bwMode="auto">
            <a:xfrm>
              <a:off x="766171" y="2251298"/>
              <a:ext cx="14663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2" y="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68"/>
            <p:cNvSpPr>
              <a:spLocks/>
            </p:cNvSpPr>
            <p:nvPr/>
          </p:nvSpPr>
          <p:spPr bwMode="auto">
            <a:xfrm>
              <a:off x="782464" y="2251298"/>
              <a:ext cx="17922" cy="21181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26"/>
                </a:cxn>
                <a:cxn ang="0">
                  <a:pos x="8" y="26"/>
                </a:cxn>
                <a:cxn ang="0">
                  <a:pos x="8" y="1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12" y="16"/>
                </a:cxn>
              </a:cxnLst>
              <a:rect l="0" t="0" r="r" b="b"/>
              <a:pathLst>
                <a:path w="22" h="26">
                  <a:moveTo>
                    <a:pt x="12" y="16"/>
                  </a:moveTo>
                  <a:lnTo>
                    <a:pt x="12" y="26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69"/>
            <p:cNvSpPr>
              <a:spLocks/>
            </p:cNvSpPr>
            <p:nvPr/>
          </p:nvSpPr>
          <p:spPr bwMode="auto">
            <a:xfrm>
              <a:off x="803644" y="2252928"/>
              <a:ext cx="13034" cy="17922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4"/>
                </a:cxn>
                <a:cxn ang="0">
                  <a:pos x="2" y="22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6" y="10"/>
                </a:cxn>
              </a:cxnLst>
              <a:rect l="0" t="0" r="r" b="b"/>
              <a:pathLst>
                <a:path w="16" h="22">
                  <a:moveTo>
                    <a:pt x="16" y="10"/>
                  </a:moveTo>
                  <a:lnTo>
                    <a:pt x="16" y="1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0" y="4"/>
                  </a:lnTo>
                  <a:lnTo>
                    <a:pt x="2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70"/>
            <p:cNvSpPr>
              <a:spLocks noEditPoints="1"/>
            </p:cNvSpPr>
            <p:nvPr/>
          </p:nvSpPr>
          <p:spPr bwMode="auto">
            <a:xfrm>
              <a:off x="652122" y="2288772"/>
              <a:ext cx="13034" cy="2118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8"/>
                </a:cxn>
                <a:cxn ang="0">
                  <a:pos x="14" y="24"/>
                </a:cxn>
                <a:cxn ang="0">
                  <a:pos x="12" y="26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26">
                  <a:moveTo>
                    <a:pt x="0" y="12"/>
                  </a:moveTo>
                  <a:lnTo>
                    <a:pt x="0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8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2"/>
                  </a:lnTo>
                  <a:lnTo>
                    <a:pt x="14" y="12"/>
                  </a:lnTo>
                  <a:close/>
                  <a:moveTo>
                    <a:pt x="8" y="10"/>
                  </a:moveTo>
                  <a:lnTo>
                    <a:pt x="8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71"/>
            <p:cNvSpPr>
              <a:spLocks/>
            </p:cNvSpPr>
            <p:nvPr/>
          </p:nvSpPr>
          <p:spPr bwMode="auto">
            <a:xfrm>
              <a:off x="670044" y="2288772"/>
              <a:ext cx="14663" cy="21181"/>
            </a:xfrm>
            <a:custGeom>
              <a:avLst/>
              <a:gdLst/>
              <a:ahLst/>
              <a:cxnLst>
                <a:cxn ang="0">
                  <a:pos x="8" y="26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2" y="26"/>
                </a:cxn>
                <a:cxn ang="0">
                  <a:pos x="8" y="26"/>
                </a:cxn>
                <a:cxn ang="0">
                  <a:pos x="8" y="26"/>
                </a:cxn>
              </a:cxnLst>
              <a:rect l="0" t="0" r="r" b="b"/>
              <a:pathLst>
                <a:path w="18" h="26">
                  <a:moveTo>
                    <a:pt x="8" y="26"/>
                  </a:moveTo>
                  <a:lnTo>
                    <a:pt x="8" y="26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8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72"/>
            <p:cNvSpPr>
              <a:spLocks/>
            </p:cNvSpPr>
            <p:nvPr/>
          </p:nvSpPr>
          <p:spPr bwMode="auto">
            <a:xfrm>
              <a:off x="709146" y="2292030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2" y="10"/>
                </a:cxn>
                <a:cxn ang="0">
                  <a:pos x="16" y="18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2"/>
                  </a:lnTo>
                  <a:lnTo>
                    <a:pt x="2" y="10"/>
                  </a:lnTo>
                  <a:lnTo>
                    <a:pt x="16" y="18"/>
                  </a:lnTo>
                  <a:lnTo>
                    <a:pt x="14" y="2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73"/>
            <p:cNvSpPr>
              <a:spLocks/>
            </p:cNvSpPr>
            <p:nvPr/>
          </p:nvSpPr>
          <p:spPr bwMode="auto">
            <a:xfrm>
              <a:off x="727068" y="2288772"/>
              <a:ext cx="14663" cy="21181"/>
            </a:xfrm>
            <a:custGeom>
              <a:avLst/>
              <a:gdLst/>
              <a:ahLst/>
              <a:cxnLst>
                <a:cxn ang="0">
                  <a:pos x="14" y="26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14" y="10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18" y="26"/>
                </a:cxn>
                <a:cxn ang="0">
                  <a:pos x="14" y="26"/>
                </a:cxn>
              </a:cxnLst>
              <a:rect l="0" t="0" r="r" b="b"/>
              <a:pathLst>
                <a:path w="18" h="26">
                  <a:moveTo>
                    <a:pt x="14" y="26"/>
                  </a:moveTo>
                  <a:lnTo>
                    <a:pt x="14" y="14"/>
                  </a:lnTo>
                  <a:lnTo>
                    <a:pt x="4" y="14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14" y="1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26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74"/>
            <p:cNvSpPr>
              <a:spLocks/>
            </p:cNvSpPr>
            <p:nvPr/>
          </p:nvSpPr>
          <p:spPr bwMode="auto">
            <a:xfrm>
              <a:off x="748249" y="2288772"/>
              <a:ext cx="11405" cy="2118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12"/>
                </a:cxn>
                <a:cxn ang="0">
                  <a:pos x="12" y="12"/>
                </a:cxn>
                <a:cxn ang="0">
                  <a:pos x="12" y="14"/>
                </a:cxn>
                <a:cxn ang="0">
                  <a:pos x="2" y="14"/>
                </a:cxn>
                <a:cxn ang="0">
                  <a:pos x="2" y="24"/>
                </a:cxn>
                <a:cxn ang="0">
                  <a:pos x="14" y="24"/>
                </a:cxn>
                <a:cxn ang="0">
                  <a:pos x="1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2" y="2"/>
                </a:cxn>
              </a:cxnLst>
              <a:rect l="0" t="0" r="r" b="b"/>
              <a:pathLst>
                <a:path w="14" h="26">
                  <a:moveTo>
                    <a:pt x="2" y="2"/>
                  </a:moveTo>
                  <a:lnTo>
                    <a:pt x="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2" y="14"/>
                  </a:lnTo>
                  <a:lnTo>
                    <a:pt x="2" y="24"/>
                  </a:lnTo>
                  <a:lnTo>
                    <a:pt x="14" y="24"/>
                  </a:lnTo>
                  <a:lnTo>
                    <a:pt x="1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75"/>
            <p:cNvSpPr>
              <a:spLocks noEditPoints="1"/>
            </p:cNvSpPr>
            <p:nvPr/>
          </p:nvSpPr>
          <p:spPr bwMode="auto">
            <a:xfrm>
              <a:off x="762912" y="2288772"/>
              <a:ext cx="17922" cy="21181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6" y="20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22" y="26"/>
                </a:cxn>
                <a:cxn ang="0">
                  <a:pos x="18" y="26"/>
                </a:cxn>
                <a:cxn ang="0">
                  <a:pos x="16" y="20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16"/>
                </a:cxn>
              </a:cxnLst>
              <a:rect l="0" t="0" r="r" b="b"/>
              <a:pathLst>
                <a:path w="22" h="26">
                  <a:moveTo>
                    <a:pt x="16" y="20"/>
                  </a:moveTo>
                  <a:lnTo>
                    <a:pt x="6" y="2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6" y="20"/>
                  </a:lnTo>
                  <a:close/>
                  <a:moveTo>
                    <a:pt x="8" y="16"/>
                  </a:moveTo>
                  <a:lnTo>
                    <a:pt x="16" y="1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76"/>
            <p:cNvSpPr>
              <a:spLocks noEditPoints="1"/>
            </p:cNvSpPr>
            <p:nvPr/>
          </p:nvSpPr>
          <p:spPr bwMode="auto">
            <a:xfrm>
              <a:off x="784093" y="2288772"/>
              <a:ext cx="14663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20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4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20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4" y="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77"/>
            <p:cNvSpPr>
              <a:spLocks/>
            </p:cNvSpPr>
            <p:nvPr/>
          </p:nvSpPr>
          <p:spPr bwMode="auto">
            <a:xfrm>
              <a:off x="803644" y="2288772"/>
              <a:ext cx="13034" cy="2118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4" y="2"/>
                </a:cxn>
              </a:cxnLst>
              <a:rect l="0" t="0" r="r" b="b"/>
              <a:pathLst>
                <a:path w="16" h="26">
                  <a:moveTo>
                    <a:pt x="4" y="2"/>
                  </a:moveTo>
                  <a:lnTo>
                    <a:pt x="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78"/>
            <p:cNvSpPr>
              <a:spLocks noEditPoints="1"/>
            </p:cNvSpPr>
            <p:nvPr/>
          </p:nvSpPr>
          <p:spPr bwMode="auto">
            <a:xfrm>
              <a:off x="823196" y="2288772"/>
              <a:ext cx="14663" cy="21181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26"/>
                </a:cxn>
                <a:cxn ang="0">
                  <a:pos x="14" y="26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10" y="14"/>
                  </a:moveTo>
                  <a:lnTo>
                    <a:pt x="18" y="26"/>
                  </a:lnTo>
                  <a:lnTo>
                    <a:pt x="14" y="26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10" y="14"/>
                  </a:lnTo>
                  <a:close/>
                  <a:moveTo>
                    <a:pt x="6" y="2"/>
                  </a:moveTo>
                  <a:lnTo>
                    <a:pt x="4" y="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79"/>
            <p:cNvSpPr>
              <a:spLocks/>
            </p:cNvSpPr>
            <p:nvPr/>
          </p:nvSpPr>
          <p:spPr bwMode="auto">
            <a:xfrm>
              <a:off x="841118" y="2292030"/>
              <a:ext cx="13034" cy="17922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14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6" y="8"/>
                </a:cxn>
              </a:cxnLst>
              <a:rect l="0" t="0" r="r" b="b"/>
              <a:pathLst>
                <a:path w="16" h="22">
                  <a:moveTo>
                    <a:pt x="16" y="8"/>
                  </a:moveTo>
                  <a:lnTo>
                    <a:pt x="16" y="1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80"/>
            <p:cNvSpPr>
              <a:spLocks noEditPoints="1"/>
            </p:cNvSpPr>
            <p:nvPr/>
          </p:nvSpPr>
          <p:spPr bwMode="auto">
            <a:xfrm>
              <a:off x="652122" y="2326245"/>
              <a:ext cx="13034" cy="2281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4" y="26"/>
                </a:cxn>
                <a:cxn ang="0">
                  <a:pos x="2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28">
                  <a:moveTo>
                    <a:pt x="0" y="14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" y="10"/>
                  </a:moveTo>
                  <a:lnTo>
                    <a:pt x="8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81"/>
            <p:cNvSpPr>
              <a:spLocks/>
            </p:cNvSpPr>
            <p:nvPr/>
          </p:nvSpPr>
          <p:spPr bwMode="auto">
            <a:xfrm>
              <a:off x="670044" y="2326245"/>
              <a:ext cx="14663" cy="21181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6"/>
                </a:cxn>
                <a:cxn ang="0">
                  <a:pos x="12" y="26"/>
                </a:cxn>
                <a:cxn ang="0">
                  <a:pos x="12" y="20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4" y="18"/>
                </a:cxn>
                <a:cxn ang="0">
                  <a:pos x="12" y="18"/>
                </a:cxn>
                <a:cxn ang="0">
                  <a:pos x="12" y="10"/>
                </a:cxn>
                <a:cxn ang="0">
                  <a:pos x="14" y="10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18" y="20"/>
                </a:cxn>
                <a:cxn ang="0">
                  <a:pos x="14" y="20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lnTo>
                    <a:pt x="14" y="26"/>
                  </a:lnTo>
                  <a:lnTo>
                    <a:pt x="12" y="26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8" y="0"/>
                  </a:lnTo>
                  <a:lnTo>
                    <a:pt x="12" y="0"/>
                  </a:lnTo>
                  <a:lnTo>
                    <a:pt x="4" y="18"/>
                  </a:lnTo>
                  <a:lnTo>
                    <a:pt x="12" y="18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4" y="18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82"/>
            <p:cNvSpPr>
              <a:spLocks/>
            </p:cNvSpPr>
            <p:nvPr/>
          </p:nvSpPr>
          <p:spPr bwMode="auto">
            <a:xfrm>
              <a:off x="709146" y="2329504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2" y="10"/>
                </a:cxn>
                <a:cxn ang="0">
                  <a:pos x="16" y="18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2"/>
                  </a:lnTo>
                  <a:lnTo>
                    <a:pt x="2" y="10"/>
                  </a:lnTo>
                  <a:lnTo>
                    <a:pt x="16" y="18"/>
                  </a:lnTo>
                  <a:lnTo>
                    <a:pt x="14" y="2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83"/>
            <p:cNvSpPr>
              <a:spLocks/>
            </p:cNvSpPr>
            <p:nvPr/>
          </p:nvSpPr>
          <p:spPr bwMode="auto">
            <a:xfrm>
              <a:off x="727068" y="2322987"/>
              <a:ext cx="14663" cy="27698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0" y="34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" y="34"/>
                </a:cxn>
              </a:cxnLst>
              <a:rect l="0" t="0" r="r" b="b"/>
              <a:pathLst>
                <a:path w="18" h="34">
                  <a:moveTo>
                    <a:pt x="2" y="34"/>
                  </a:moveTo>
                  <a:lnTo>
                    <a:pt x="0" y="34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84"/>
            <p:cNvSpPr>
              <a:spLocks/>
            </p:cNvSpPr>
            <p:nvPr/>
          </p:nvSpPr>
          <p:spPr bwMode="auto">
            <a:xfrm>
              <a:off x="746620" y="2326245"/>
              <a:ext cx="13034" cy="21181"/>
            </a:xfrm>
            <a:custGeom>
              <a:avLst/>
              <a:gdLst/>
              <a:ahLst/>
              <a:cxnLst>
                <a:cxn ang="0">
                  <a:pos x="14" y="26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26"/>
                </a:cxn>
                <a:cxn ang="0">
                  <a:pos x="14" y="26"/>
                </a:cxn>
              </a:cxnLst>
              <a:rect l="0" t="0" r="r" b="b"/>
              <a:pathLst>
                <a:path w="16" h="26">
                  <a:moveTo>
                    <a:pt x="14" y="26"/>
                  </a:moveTo>
                  <a:lnTo>
                    <a:pt x="14" y="14"/>
                  </a:lnTo>
                  <a:lnTo>
                    <a:pt x="4" y="14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26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85"/>
            <p:cNvSpPr>
              <a:spLocks/>
            </p:cNvSpPr>
            <p:nvPr/>
          </p:nvSpPr>
          <p:spPr bwMode="auto">
            <a:xfrm>
              <a:off x="766171" y="2326245"/>
              <a:ext cx="13034" cy="2118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4" y="2"/>
                </a:cxn>
              </a:cxnLst>
              <a:rect l="0" t="0" r="r" b="b"/>
              <a:pathLst>
                <a:path w="16" h="26">
                  <a:moveTo>
                    <a:pt x="4" y="2"/>
                  </a:moveTo>
                  <a:lnTo>
                    <a:pt x="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6"/>
            <p:cNvSpPr>
              <a:spLocks noEditPoints="1"/>
            </p:cNvSpPr>
            <p:nvPr/>
          </p:nvSpPr>
          <p:spPr bwMode="auto">
            <a:xfrm>
              <a:off x="782464" y="2326245"/>
              <a:ext cx="17922" cy="21181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6" y="20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26"/>
                </a:cxn>
                <a:cxn ang="0">
                  <a:pos x="18" y="26"/>
                </a:cxn>
                <a:cxn ang="0">
                  <a:pos x="16" y="20"/>
                </a:cxn>
                <a:cxn ang="0">
                  <a:pos x="6" y="18"/>
                </a:cxn>
                <a:cxn ang="0">
                  <a:pos x="14" y="1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18"/>
                </a:cxn>
              </a:cxnLst>
              <a:rect l="0" t="0" r="r" b="b"/>
              <a:pathLst>
                <a:path w="22" h="26">
                  <a:moveTo>
                    <a:pt x="16" y="20"/>
                  </a:moveTo>
                  <a:lnTo>
                    <a:pt x="6" y="2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6" y="20"/>
                  </a:lnTo>
                  <a:close/>
                  <a:moveTo>
                    <a:pt x="6" y="18"/>
                  </a:moveTo>
                  <a:lnTo>
                    <a:pt x="14" y="1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87"/>
            <p:cNvSpPr>
              <a:spLocks noEditPoints="1"/>
            </p:cNvSpPr>
            <p:nvPr/>
          </p:nvSpPr>
          <p:spPr bwMode="auto">
            <a:xfrm>
              <a:off x="803644" y="2326245"/>
              <a:ext cx="14663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4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4" y="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88"/>
            <p:cNvSpPr>
              <a:spLocks/>
            </p:cNvSpPr>
            <p:nvPr/>
          </p:nvSpPr>
          <p:spPr bwMode="auto">
            <a:xfrm>
              <a:off x="823196" y="2326245"/>
              <a:ext cx="13034" cy="2118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4" y="2"/>
                </a:cxn>
              </a:cxnLst>
              <a:rect l="0" t="0" r="r" b="b"/>
              <a:pathLst>
                <a:path w="16" h="26">
                  <a:moveTo>
                    <a:pt x="4" y="2"/>
                  </a:moveTo>
                  <a:lnTo>
                    <a:pt x="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89"/>
            <p:cNvSpPr>
              <a:spLocks noEditPoints="1"/>
            </p:cNvSpPr>
            <p:nvPr/>
          </p:nvSpPr>
          <p:spPr bwMode="auto">
            <a:xfrm>
              <a:off x="841118" y="2326245"/>
              <a:ext cx="16293" cy="21181"/>
            </a:xfrm>
            <a:custGeom>
              <a:avLst/>
              <a:gdLst/>
              <a:ahLst/>
              <a:cxnLst>
                <a:cxn ang="0">
                  <a:pos x="12" y="14"/>
                </a:cxn>
                <a:cxn ang="0">
                  <a:pos x="20" y="26"/>
                </a:cxn>
                <a:cxn ang="0">
                  <a:pos x="14" y="2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4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0" h="26">
                  <a:moveTo>
                    <a:pt x="12" y="14"/>
                  </a:moveTo>
                  <a:lnTo>
                    <a:pt x="20" y="26"/>
                  </a:lnTo>
                  <a:lnTo>
                    <a:pt x="14" y="2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12" y="14"/>
                  </a:lnTo>
                  <a:close/>
                  <a:moveTo>
                    <a:pt x="8" y="2"/>
                  </a:moveTo>
                  <a:lnTo>
                    <a:pt x="4" y="2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90"/>
            <p:cNvSpPr>
              <a:spLocks/>
            </p:cNvSpPr>
            <p:nvPr/>
          </p:nvSpPr>
          <p:spPr bwMode="auto">
            <a:xfrm>
              <a:off x="860669" y="2329504"/>
              <a:ext cx="13034" cy="17922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14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6" y="8"/>
                </a:cxn>
              </a:cxnLst>
              <a:rect l="0" t="0" r="r" b="b"/>
              <a:pathLst>
                <a:path w="16" h="22">
                  <a:moveTo>
                    <a:pt x="16" y="8"/>
                  </a:moveTo>
                  <a:lnTo>
                    <a:pt x="16" y="1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2419608" y="4494551"/>
            <a:ext cx="2975607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endParaRPr lang="en-US" altLang="zh-CN" sz="1200" dirty="0">
              <a:latin typeface="微软雅黑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419673" y="4095475"/>
            <a:ext cx="130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技术</a:t>
            </a:r>
            <a:r>
              <a:rPr lang="zh-CN" altLang="en-US" sz="2400" b="1" dirty="0" smtClean="0"/>
              <a:t>部</a:t>
            </a:r>
            <a:endParaRPr lang="zh-CN" altLang="en-US" sz="2400" b="1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6385082" y="623172"/>
            <a:ext cx="1205362" cy="1278199"/>
            <a:chOff x="1828800" y="762000"/>
            <a:chExt cx="1491049" cy="1581150"/>
          </a:xfrm>
        </p:grpSpPr>
        <p:sp>
          <p:nvSpPr>
            <p:cNvPr id="118" name="矩形 9"/>
            <p:cNvSpPr/>
            <p:nvPr/>
          </p:nvSpPr>
          <p:spPr>
            <a:xfrm>
              <a:off x="1828800" y="838200"/>
              <a:ext cx="1338649" cy="14287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9"/>
            <p:cNvSpPr/>
            <p:nvPr/>
          </p:nvSpPr>
          <p:spPr>
            <a:xfrm>
              <a:off x="1981200" y="762000"/>
              <a:ext cx="1338649" cy="15811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692048" y="871260"/>
            <a:ext cx="550579" cy="734106"/>
            <a:chOff x="5660516" y="2129103"/>
            <a:chExt cx="312821" cy="417095"/>
          </a:xfrm>
        </p:grpSpPr>
        <p:sp>
          <p:nvSpPr>
            <p:cNvPr id="120" name="Freeform 332"/>
            <p:cNvSpPr>
              <a:spLocks/>
            </p:cNvSpPr>
            <p:nvPr/>
          </p:nvSpPr>
          <p:spPr bwMode="auto">
            <a:xfrm>
              <a:off x="5660516" y="2129103"/>
              <a:ext cx="312821" cy="417095"/>
            </a:xfrm>
            <a:custGeom>
              <a:avLst/>
              <a:gdLst/>
              <a:ahLst/>
              <a:cxnLst>
                <a:cxn ang="0">
                  <a:pos x="384" y="32"/>
                </a:cxn>
                <a:cxn ang="0">
                  <a:pos x="384" y="32"/>
                </a:cxn>
                <a:cxn ang="0">
                  <a:pos x="384" y="26"/>
                </a:cxn>
                <a:cxn ang="0">
                  <a:pos x="382" y="20"/>
                </a:cxn>
                <a:cxn ang="0">
                  <a:pos x="374" y="10"/>
                </a:cxn>
                <a:cxn ang="0">
                  <a:pos x="364" y="2"/>
                </a:cxn>
                <a:cxn ang="0">
                  <a:pos x="358" y="0"/>
                </a:cxn>
                <a:cxn ang="0">
                  <a:pos x="35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480"/>
                </a:cxn>
                <a:cxn ang="0">
                  <a:pos x="0" y="480"/>
                </a:cxn>
                <a:cxn ang="0">
                  <a:pos x="0" y="486"/>
                </a:cxn>
                <a:cxn ang="0">
                  <a:pos x="2" y="492"/>
                </a:cxn>
                <a:cxn ang="0">
                  <a:pos x="10" y="502"/>
                </a:cxn>
                <a:cxn ang="0">
                  <a:pos x="20" y="510"/>
                </a:cxn>
                <a:cxn ang="0">
                  <a:pos x="26" y="512"/>
                </a:cxn>
                <a:cxn ang="0">
                  <a:pos x="32" y="512"/>
                </a:cxn>
                <a:cxn ang="0">
                  <a:pos x="352" y="512"/>
                </a:cxn>
                <a:cxn ang="0">
                  <a:pos x="352" y="512"/>
                </a:cxn>
                <a:cxn ang="0">
                  <a:pos x="358" y="512"/>
                </a:cxn>
                <a:cxn ang="0">
                  <a:pos x="364" y="510"/>
                </a:cxn>
                <a:cxn ang="0">
                  <a:pos x="374" y="502"/>
                </a:cxn>
                <a:cxn ang="0">
                  <a:pos x="382" y="492"/>
                </a:cxn>
                <a:cxn ang="0">
                  <a:pos x="384" y="486"/>
                </a:cxn>
                <a:cxn ang="0">
                  <a:pos x="384" y="480"/>
                </a:cxn>
                <a:cxn ang="0">
                  <a:pos x="384" y="32"/>
                </a:cxn>
              </a:cxnLst>
              <a:rect l="0" t="0" r="r" b="b"/>
              <a:pathLst>
                <a:path w="384" h="512">
                  <a:moveTo>
                    <a:pt x="384" y="32"/>
                  </a:moveTo>
                  <a:lnTo>
                    <a:pt x="384" y="32"/>
                  </a:lnTo>
                  <a:lnTo>
                    <a:pt x="384" y="26"/>
                  </a:lnTo>
                  <a:lnTo>
                    <a:pt x="382" y="20"/>
                  </a:lnTo>
                  <a:lnTo>
                    <a:pt x="374" y="10"/>
                  </a:lnTo>
                  <a:lnTo>
                    <a:pt x="364" y="2"/>
                  </a:lnTo>
                  <a:lnTo>
                    <a:pt x="358" y="0"/>
                  </a:lnTo>
                  <a:lnTo>
                    <a:pt x="35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0" y="486"/>
                  </a:lnTo>
                  <a:lnTo>
                    <a:pt x="2" y="492"/>
                  </a:lnTo>
                  <a:lnTo>
                    <a:pt x="10" y="502"/>
                  </a:lnTo>
                  <a:lnTo>
                    <a:pt x="20" y="510"/>
                  </a:lnTo>
                  <a:lnTo>
                    <a:pt x="26" y="512"/>
                  </a:lnTo>
                  <a:lnTo>
                    <a:pt x="32" y="512"/>
                  </a:lnTo>
                  <a:lnTo>
                    <a:pt x="352" y="512"/>
                  </a:lnTo>
                  <a:lnTo>
                    <a:pt x="352" y="512"/>
                  </a:lnTo>
                  <a:lnTo>
                    <a:pt x="358" y="512"/>
                  </a:lnTo>
                  <a:lnTo>
                    <a:pt x="364" y="510"/>
                  </a:lnTo>
                  <a:lnTo>
                    <a:pt x="374" y="502"/>
                  </a:lnTo>
                  <a:lnTo>
                    <a:pt x="382" y="492"/>
                  </a:lnTo>
                  <a:lnTo>
                    <a:pt x="384" y="486"/>
                  </a:lnTo>
                  <a:lnTo>
                    <a:pt x="384" y="480"/>
                  </a:lnTo>
                  <a:lnTo>
                    <a:pt x="384" y="3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333"/>
            <p:cNvSpPr>
              <a:spLocks noChangeArrowheads="1"/>
            </p:cNvSpPr>
            <p:nvPr/>
          </p:nvSpPr>
          <p:spPr bwMode="auto">
            <a:xfrm>
              <a:off x="5686584" y="2168205"/>
              <a:ext cx="260684" cy="312821"/>
            </a:xfrm>
            <a:prstGeom prst="rect">
              <a:avLst/>
            </a:prstGeom>
            <a:solidFill>
              <a:srgbClr val="3E3E3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34"/>
            <p:cNvSpPr>
              <a:spLocks/>
            </p:cNvSpPr>
            <p:nvPr/>
          </p:nvSpPr>
          <p:spPr bwMode="auto">
            <a:xfrm>
              <a:off x="5803892" y="2500578"/>
              <a:ext cx="26068" cy="26068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2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35"/>
            <p:cNvSpPr>
              <a:spLocks/>
            </p:cNvSpPr>
            <p:nvPr/>
          </p:nvSpPr>
          <p:spPr bwMode="auto">
            <a:xfrm>
              <a:off x="5838107" y="2350684"/>
              <a:ext cx="17922" cy="17922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22" y="14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336"/>
            <p:cNvSpPr>
              <a:spLocks noChangeArrowheads="1"/>
            </p:cNvSpPr>
            <p:nvPr/>
          </p:nvSpPr>
          <p:spPr bwMode="auto">
            <a:xfrm>
              <a:off x="5875580" y="2357201"/>
              <a:ext cx="32586" cy="6517"/>
            </a:xfrm>
            <a:prstGeom prst="rect">
              <a:avLst/>
            </a:prstGeom>
            <a:solidFill>
              <a:srgbClr val="B6BC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37"/>
            <p:cNvSpPr>
              <a:spLocks/>
            </p:cNvSpPr>
            <p:nvPr/>
          </p:nvSpPr>
          <p:spPr bwMode="auto">
            <a:xfrm>
              <a:off x="5838107" y="2391416"/>
              <a:ext cx="17922" cy="17922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22" y="16"/>
                </a:cxn>
                <a:cxn ang="0">
                  <a:pos x="18" y="18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22" y="12"/>
                </a:cxn>
              </a:cxnLst>
              <a:rect l="0" t="0" r="r" b="b"/>
              <a:pathLst>
                <a:path w="22" h="22">
                  <a:moveTo>
                    <a:pt x="22" y="12"/>
                  </a:moveTo>
                  <a:lnTo>
                    <a:pt x="22" y="12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338"/>
            <p:cNvSpPr>
              <a:spLocks noChangeArrowheads="1"/>
            </p:cNvSpPr>
            <p:nvPr/>
          </p:nvSpPr>
          <p:spPr bwMode="auto">
            <a:xfrm>
              <a:off x="5875580" y="2397933"/>
              <a:ext cx="32586" cy="6517"/>
            </a:xfrm>
            <a:prstGeom prst="rect">
              <a:avLst/>
            </a:prstGeom>
            <a:solidFill>
              <a:srgbClr val="B6BC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39"/>
            <p:cNvSpPr>
              <a:spLocks/>
            </p:cNvSpPr>
            <p:nvPr/>
          </p:nvSpPr>
          <p:spPr bwMode="auto">
            <a:xfrm>
              <a:off x="5810409" y="2142137"/>
              <a:ext cx="13034" cy="13034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6" y="12"/>
                </a:cxn>
                <a:cxn ang="0">
                  <a:pos x="14" y="14"/>
                </a:cxn>
                <a:cxn ang="0">
                  <a:pos x="12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8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40"/>
            <p:cNvSpPr>
              <a:spLocks/>
            </p:cNvSpPr>
            <p:nvPr/>
          </p:nvSpPr>
          <p:spPr bwMode="auto">
            <a:xfrm>
              <a:off x="5686584" y="2168205"/>
              <a:ext cx="247650" cy="247650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304" y="0"/>
                </a:cxn>
                <a:cxn ang="0">
                  <a:pos x="0" y="0"/>
                </a:cxn>
                <a:cxn ang="0">
                  <a:pos x="0" y="304"/>
                </a:cxn>
              </a:cxnLst>
              <a:rect l="0" t="0" r="r" b="b"/>
              <a:pathLst>
                <a:path w="304" h="304">
                  <a:moveTo>
                    <a:pt x="0" y="304"/>
                  </a:moveTo>
                  <a:lnTo>
                    <a:pt x="304" y="0"/>
                  </a:lnTo>
                  <a:lnTo>
                    <a:pt x="0" y="0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341"/>
            <p:cNvSpPr>
              <a:spLocks noChangeArrowheads="1"/>
            </p:cNvSpPr>
            <p:nvPr/>
          </p:nvSpPr>
          <p:spPr bwMode="auto">
            <a:xfrm>
              <a:off x="5732204" y="2265962"/>
              <a:ext cx="39103" cy="45620"/>
            </a:xfrm>
            <a:prstGeom prst="rect">
              <a:avLst/>
            </a:prstGeom>
            <a:solidFill>
              <a:srgbClr val="FBE15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342"/>
            <p:cNvSpPr>
              <a:spLocks noChangeArrowheads="1"/>
            </p:cNvSpPr>
            <p:nvPr/>
          </p:nvSpPr>
          <p:spPr bwMode="auto">
            <a:xfrm>
              <a:off x="5797375" y="2239894"/>
              <a:ext cx="39103" cy="71688"/>
            </a:xfrm>
            <a:prstGeom prst="rect">
              <a:avLst/>
            </a:prstGeom>
            <a:solidFill>
              <a:srgbClr val="12B3A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343"/>
            <p:cNvSpPr>
              <a:spLocks noChangeArrowheads="1"/>
            </p:cNvSpPr>
            <p:nvPr/>
          </p:nvSpPr>
          <p:spPr bwMode="auto">
            <a:xfrm>
              <a:off x="5869063" y="2207308"/>
              <a:ext cx="39103" cy="104274"/>
            </a:xfrm>
            <a:prstGeom prst="rect">
              <a:avLst/>
            </a:prstGeom>
            <a:solidFill>
              <a:srgbClr val="059B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44"/>
            <p:cNvSpPr>
              <a:spLocks/>
            </p:cNvSpPr>
            <p:nvPr/>
          </p:nvSpPr>
          <p:spPr bwMode="auto">
            <a:xfrm>
              <a:off x="5712653" y="2337650"/>
              <a:ext cx="104274" cy="104274"/>
            </a:xfrm>
            <a:custGeom>
              <a:avLst/>
              <a:gdLst/>
              <a:ahLst/>
              <a:cxnLst>
                <a:cxn ang="0">
                  <a:pos x="128" y="64"/>
                </a:cxn>
                <a:cxn ang="0">
                  <a:pos x="128" y="64"/>
                </a:cxn>
                <a:cxn ang="0">
                  <a:pos x="126" y="76"/>
                </a:cxn>
                <a:cxn ang="0">
                  <a:pos x="122" y="88"/>
                </a:cxn>
                <a:cxn ang="0">
                  <a:pos x="118" y="100"/>
                </a:cxn>
                <a:cxn ang="0">
                  <a:pos x="110" y="110"/>
                </a:cxn>
                <a:cxn ang="0">
                  <a:pos x="100" y="118"/>
                </a:cxn>
                <a:cxn ang="0">
                  <a:pos x="88" y="122"/>
                </a:cxn>
                <a:cxn ang="0">
                  <a:pos x="76" y="126"/>
                </a:cxn>
                <a:cxn ang="0">
                  <a:pos x="64" y="128"/>
                </a:cxn>
                <a:cxn ang="0">
                  <a:pos x="64" y="128"/>
                </a:cxn>
                <a:cxn ang="0">
                  <a:pos x="52" y="126"/>
                </a:cxn>
                <a:cxn ang="0">
                  <a:pos x="40" y="122"/>
                </a:cxn>
                <a:cxn ang="0">
                  <a:pos x="28" y="118"/>
                </a:cxn>
                <a:cxn ang="0">
                  <a:pos x="18" y="110"/>
                </a:cxn>
                <a:cxn ang="0">
                  <a:pos x="10" y="100"/>
                </a:cxn>
                <a:cxn ang="0">
                  <a:pos x="6" y="88"/>
                </a:cxn>
                <a:cxn ang="0">
                  <a:pos x="2" y="76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52"/>
                </a:cxn>
                <a:cxn ang="0">
                  <a:pos x="6" y="40"/>
                </a:cxn>
                <a:cxn ang="0">
                  <a:pos x="10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0"/>
                </a:cxn>
                <a:cxn ang="0">
                  <a:pos x="110" y="18"/>
                </a:cxn>
                <a:cxn ang="0">
                  <a:pos x="118" y="28"/>
                </a:cxn>
                <a:cxn ang="0">
                  <a:pos x="122" y="40"/>
                </a:cxn>
                <a:cxn ang="0">
                  <a:pos x="126" y="52"/>
                </a:cxn>
                <a:cxn ang="0">
                  <a:pos x="128" y="64"/>
                </a:cxn>
                <a:cxn ang="0">
                  <a:pos x="128" y="64"/>
                </a:cxn>
              </a:cxnLst>
              <a:rect l="0" t="0" r="r" b="b"/>
              <a:pathLst>
                <a:path w="128" h="128">
                  <a:moveTo>
                    <a:pt x="128" y="64"/>
                  </a:moveTo>
                  <a:lnTo>
                    <a:pt x="128" y="64"/>
                  </a:lnTo>
                  <a:lnTo>
                    <a:pt x="126" y="76"/>
                  </a:lnTo>
                  <a:lnTo>
                    <a:pt x="122" y="88"/>
                  </a:lnTo>
                  <a:lnTo>
                    <a:pt x="118" y="100"/>
                  </a:lnTo>
                  <a:lnTo>
                    <a:pt x="110" y="110"/>
                  </a:lnTo>
                  <a:lnTo>
                    <a:pt x="100" y="118"/>
                  </a:lnTo>
                  <a:lnTo>
                    <a:pt x="88" y="122"/>
                  </a:lnTo>
                  <a:lnTo>
                    <a:pt x="7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52" y="126"/>
                  </a:lnTo>
                  <a:lnTo>
                    <a:pt x="40" y="122"/>
                  </a:lnTo>
                  <a:lnTo>
                    <a:pt x="28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6" y="88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0"/>
                  </a:lnTo>
                  <a:lnTo>
                    <a:pt x="110" y="18"/>
                  </a:lnTo>
                  <a:lnTo>
                    <a:pt x="118" y="28"/>
                  </a:lnTo>
                  <a:lnTo>
                    <a:pt x="122" y="40"/>
                  </a:lnTo>
                  <a:lnTo>
                    <a:pt x="126" y="52"/>
                  </a:lnTo>
                  <a:lnTo>
                    <a:pt x="128" y="64"/>
                  </a:lnTo>
                  <a:lnTo>
                    <a:pt x="128" y="64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345"/>
            <p:cNvSpPr>
              <a:spLocks/>
            </p:cNvSpPr>
            <p:nvPr/>
          </p:nvSpPr>
          <p:spPr bwMode="auto">
            <a:xfrm>
              <a:off x="5715911" y="2368606"/>
              <a:ext cx="101015" cy="73317"/>
            </a:xfrm>
            <a:custGeom>
              <a:avLst/>
              <a:gdLst/>
              <a:ahLst/>
              <a:cxnLst>
                <a:cxn ang="0">
                  <a:pos x="124" y="26"/>
                </a:cxn>
                <a:cxn ang="0">
                  <a:pos x="124" y="26"/>
                </a:cxn>
                <a:cxn ang="0">
                  <a:pos x="122" y="38"/>
                </a:cxn>
                <a:cxn ang="0">
                  <a:pos x="118" y="50"/>
                </a:cxn>
                <a:cxn ang="0">
                  <a:pos x="114" y="62"/>
                </a:cxn>
                <a:cxn ang="0">
                  <a:pos x="106" y="72"/>
                </a:cxn>
                <a:cxn ang="0">
                  <a:pos x="96" y="80"/>
                </a:cxn>
                <a:cxn ang="0">
                  <a:pos x="84" y="84"/>
                </a:cxn>
                <a:cxn ang="0">
                  <a:pos x="72" y="88"/>
                </a:cxn>
                <a:cxn ang="0">
                  <a:pos x="60" y="90"/>
                </a:cxn>
                <a:cxn ang="0">
                  <a:pos x="60" y="90"/>
                </a:cxn>
                <a:cxn ang="0">
                  <a:pos x="50" y="90"/>
                </a:cxn>
                <a:cxn ang="0">
                  <a:pos x="40" y="88"/>
                </a:cxn>
                <a:cxn ang="0">
                  <a:pos x="32" y="84"/>
                </a:cxn>
                <a:cxn ang="0">
                  <a:pos x="24" y="78"/>
                </a:cxn>
                <a:cxn ang="0">
                  <a:pos x="16" y="72"/>
                </a:cxn>
                <a:cxn ang="0">
                  <a:pos x="10" y="66"/>
                </a:cxn>
                <a:cxn ang="0">
                  <a:pos x="4" y="58"/>
                </a:cxn>
                <a:cxn ang="0">
                  <a:pos x="0" y="50"/>
                </a:cxn>
                <a:cxn ang="0">
                  <a:pos x="118" y="0"/>
                </a:cxn>
                <a:cxn ang="0">
                  <a:pos x="118" y="0"/>
                </a:cxn>
                <a:cxn ang="0">
                  <a:pos x="122" y="12"/>
                </a:cxn>
                <a:cxn ang="0">
                  <a:pos x="124" y="26"/>
                </a:cxn>
                <a:cxn ang="0">
                  <a:pos x="124" y="26"/>
                </a:cxn>
              </a:cxnLst>
              <a:rect l="0" t="0" r="r" b="b"/>
              <a:pathLst>
                <a:path w="124" h="90">
                  <a:moveTo>
                    <a:pt x="124" y="26"/>
                  </a:moveTo>
                  <a:lnTo>
                    <a:pt x="124" y="26"/>
                  </a:lnTo>
                  <a:lnTo>
                    <a:pt x="122" y="38"/>
                  </a:lnTo>
                  <a:lnTo>
                    <a:pt x="118" y="50"/>
                  </a:lnTo>
                  <a:lnTo>
                    <a:pt x="114" y="62"/>
                  </a:lnTo>
                  <a:lnTo>
                    <a:pt x="106" y="72"/>
                  </a:lnTo>
                  <a:lnTo>
                    <a:pt x="96" y="80"/>
                  </a:lnTo>
                  <a:lnTo>
                    <a:pt x="84" y="84"/>
                  </a:lnTo>
                  <a:lnTo>
                    <a:pt x="72" y="88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50" y="90"/>
                  </a:lnTo>
                  <a:lnTo>
                    <a:pt x="40" y="88"/>
                  </a:lnTo>
                  <a:lnTo>
                    <a:pt x="32" y="84"/>
                  </a:lnTo>
                  <a:lnTo>
                    <a:pt x="24" y="78"/>
                  </a:lnTo>
                  <a:lnTo>
                    <a:pt x="16" y="72"/>
                  </a:lnTo>
                  <a:lnTo>
                    <a:pt x="10" y="66"/>
                  </a:lnTo>
                  <a:lnTo>
                    <a:pt x="4" y="58"/>
                  </a:lnTo>
                  <a:lnTo>
                    <a:pt x="0" y="5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12"/>
                  </a:lnTo>
                  <a:lnTo>
                    <a:pt x="124" y="26"/>
                  </a:lnTo>
                  <a:lnTo>
                    <a:pt x="124" y="26"/>
                  </a:lnTo>
                  <a:close/>
                </a:path>
              </a:pathLst>
            </a:custGeom>
            <a:solidFill>
              <a:srgbClr val="47C4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46"/>
            <p:cNvSpPr>
              <a:spLocks/>
            </p:cNvSpPr>
            <p:nvPr/>
          </p:nvSpPr>
          <p:spPr bwMode="auto">
            <a:xfrm>
              <a:off x="5764790" y="2368606"/>
              <a:ext cx="52137" cy="65171"/>
            </a:xfrm>
            <a:custGeom>
              <a:avLst/>
              <a:gdLst/>
              <a:ahLst/>
              <a:cxnLst>
                <a:cxn ang="0">
                  <a:pos x="64" y="26"/>
                </a:cxn>
                <a:cxn ang="0">
                  <a:pos x="64" y="26"/>
                </a:cxn>
                <a:cxn ang="0">
                  <a:pos x="62" y="42"/>
                </a:cxn>
                <a:cxn ang="0">
                  <a:pos x="56" y="58"/>
                </a:cxn>
                <a:cxn ang="0">
                  <a:pos x="46" y="70"/>
                </a:cxn>
                <a:cxn ang="0">
                  <a:pos x="34" y="80"/>
                </a:cxn>
                <a:cxn ang="0">
                  <a:pos x="0" y="26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62" y="12"/>
                </a:cxn>
                <a:cxn ang="0">
                  <a:pos x="64" y="26"/>
                </a:cxn>
                <a:cxn ang="0">
                  <a:pos x="64" y="26"/>
                </a:cxn>
              </a:cxnLst>
              <a:rect l="0" t="0" r="r" b="b"/>
              <a:pathLst>
                <a:path w="64" h="80">
                  <a:moveTo>
                    <a:pt x="64" y="26"/>
                  </a:moveTo>
                  <a:lnTo>
                    <a:pt x="64" y="26"/>
                  </a:lnTo>
                  <a:lnTo>
                    <a:pt x="62" y="42"/>
                  </a:lnTo>
                  <a:lnTo>
                    <a:pt x="56" y="58"/>
                  </a:lnTo>
                  <a:lnTo>
                    <a:pt x="46" y="70"/>
                  </a:lnTo>
                  <a:lnTo>
                    <a:pt x="34" y="80"/>
                  </a:lnTo>
                  <a:lnTo>
                    <a:pt x="0" y="26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12"/>
                  </a:lnTo>
                  <a:lnTo>
                    <a:pt x="64" y="26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347"/>
            <p:cNvSpPr>
              <a:spLocks/>
            </p:cNvSpPr>
            <p:nvPr/>
          </p:nvSpPr>
          <p:spPr bwMode="auto">
            <a:xfrm>
              <a:off x="5764790" y="2337650"/>
              <a:ext cx="47249" cy="52137"/>
            </a:xfrm>
            <a:custGeom>
              <a:avLst/>
              <a:gdLst/>
              <a:ahLst/>
              <a:cxnLst>
                <a:cxn ang="0">
                  <a:pos x="58" y="38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8" y="2"/>
                </a:cxn>
                <a:cxn ang="0">
                  <a:pos x="28" y="6"/>
                </a:cxn>
                <a:cxn ang="0">
                  <a:pos x="36" y="10"/>
                </a:cxn>
                <a:cxn ang="0">
                  <a:pos x="42" y="16"/>
                </a:cxn>
                <a:cxn ang="0">
                  <a:pos x="50" y="24"/>
                </a:cxn>
                <a:cxn ang="0">
                  <a:pos x="54" y="30"/>
                </a:cxn>
                <a:cxn ang="0">
                  <a:pos x="58" y="38"/>
                </a:cxn>
                <a:cxn ang="0">
                  <a:pos x="58" y="38"/>
                </a:cxn>
              </a:cxnLst>
              <a:rect l="0" t="0" r="r" b="b"/>
              <a:pathLst>
                <a:path w="58" h="64">
                  <a:moveTo>
                    <a:pt x="58" y="38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28" y="6"/>
                  </a:lnTo>
                  <a:lnTo>
                    <a:pt x="36" y="10"/>
                  </a:lnTo>
                  <a:lnTo>
                    <a:pt x="42" y="16"/>
                  </a:lnTo>
                  <a:lnTo>
                    <a:pt x="50" y="24"/>
                  </a:lnTo>
                  <a:lnTo>
                    <a:pt x="54" y="30"/>
                  </a:lnTo>
                  <a:lnTo>
                    <a:pt x="58" y="38"/>
                  </a:lnTo>
                  <a:lnTo>
                    <a:pt x="58" y="38"/>
                  </a:lnTo>
                  <a:close/>
                </a:path>
              </a:pathLst>
            </a:custGeom>
            <a:solidFill>
              <a:srgbClr val="FA56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7785506" y="623172"/>
            <a:ext cx="130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宣传</a:t>
            </a:r>
            <a:r>
              <a:rPr lang="zh-CN" altLang="en-US" sz="2400" b="1" dirty="0" smtClean="0"/>
              <a:t>部</a:t>
            </a:r>
            <a:endParaRPr lang="zh-CN" altLang="en-US" sz="2400" b="1" dirty="0"/>
          </a:p>
        </p:txBody>
      </p:sp>
      <p:sp>
        <p:nvSpPr>
          <p:cNvPr id="138" name="矩形 137"/>
          <p:cNvSpPr/>
          <p:nvPr/>
        </p:nvSpPr>
        <p:spPr>
          <a:xfrm>
            <a:off x="7785441" y="1080557"/>
            <a:ext cx="2975607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endParaRPr lang="en-US" altLang="zh-CN" sz="1200" dirty="0">
              <a:latin typeface="微软雅黑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6385082" y="2307196"/>
            <a:ext cx="1205362" cy="1278199"/>
            <a:chOff x="1828800" y="762000"/>
            <a:chExt cx="1491049" cy="1581150"/>
          </a:xfrm>
        </p:grpSpPr>
        <p:sp>
          <p:nvSpPr>
            <p:cNvPr id="140" name="矩形 9"/>
            <p:cNvSpPr/>
            <p:nvPr/>
          </p:nvSpPr>
          <p:spPr>
            <a:xfrm>
              <a:off x="1828800" y="838200"/>
              <a:ext cx="1338649" cy="14287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9"/>
            <p:cNvSpPr/>
            <p:nvPr/>
          </p:nvSpPr>
          <p:spPr>
            <a:xfrm>
              <a:off x="1981200" y="762000"/>
              <a:ext cx="1338649" cy="1581150"/>
            </a:xfrm>
            <a:custGeom>
              <a:avLst/>
              <a:gdLst>
                <a:gd name="connsiteX0" fmla="*/ 0 w 2038350"/>
                <a:gd name="connsiteY0" fmla="*/ 0 h 1733550"/>
                <a:gd name="connsiteX1" fmla="*/ 2038350 w 2038350"/>
                <a:gd name="connsiteY1" fmla="*/ 0 h 1733550"/>
                <a:gd name="connsiteX2" fmla="*/ 2038350 w 2038350"/>
                <a:gd name="connsiteY2" fmla="*/ 1733550 h 1733550"/>
                <a:gd name="connsiteX3" fmla="*/ 0 w 2038350"/>
                <a:gd name="connsiteY3" fmla="*/ 1733550 h 1733550"/>
                <a:gd name="connsiteX4" fmla="*/ 0 w 2038350"/>
                <a:gd name="connsiteY4" fmla="*/ 0 h 1733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2038350 w 2038350"/>
                <a:gd name="connsiteY2" fmla="*/ 173355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2038350"/>
                <a:gd name="connsiteY0" fmla="*/ 0 h 2114550"/>
                <a:gd name="connsiteX1" fmla="*/ 2038350 w 2038350"/>
                <a:gd name="connsiteY1" fmla="*/ 0 h 2114550"/>
                <a:gd name="connsiteX2" fmla="*/ 1790700 w 2038350"/>
                <a:gd name="connsiteY2" fmla="*/ 1752600 h 2114550"/>
                <a:gd name="connsiteX3" fmla="*/ 114300 w 2038350"/>
                <a:gd name="connsiteY3" fmla="*/ 2114550 h 2114550"/>
                <a:gd name="connsiteX4" fmla="*/ 0 w 2038350"/>
                <a:gd name="connsiteY4" fmla="*/ 0 h 2114550"/>
                <a:gd name="connsiteX0" fmla="*/ 0 w 1981200"/>
                <a:gd name="connsiteY0" fmla="*/ 0 h 2114550"/>
                <a:gd name="connsiteX1" fmla="*/ 1981200 w 1981200"/>
                <a:gd name="connsiteY1" fmla="*/ 266700 h 2114550"/>
                <a:gd name="connsiteX2" fmla="*/ 1790700 w 1981200"/>
                <a:gd name="connsiteY2" fmla="*/ 1752600 h 2114550"/>
                <a:gd name="connsiteX3" fmla="*/ 114300 w 1981200"/>
                <a:gd name="connsiteY3" fmla="*/ 2114550 h 2114550"/>
                <a:gd name="connsiteX4" fmla="*/ 0 w 1981200"/>
                <a:gd name="connsiteY4" fmla="*/ 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2114550">
                  <a:moveTo>
                    <a:pt x="0" y="0"/>
                  </a:moveTo>
                  <a:lnTo>
                    <a:pt x="1981200" y="266700"/>
                  </a:lnTo>
                  <a:lnTo>
                    <a:pt x="1790700" y="1752600"/>
                  </a:lnTo>
                  <a:lnTo>
                    <a:pt x="114300" y="21145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634137" y="2608585"/>
            <a:ext cx="653729" cy="610317"/>
            <a:chOff x="6418068" y="676743"/>
            <a:chExt cx="417095" cy="389397"/>
          </a:xfrm>
        </p:grpSpPr>
        <p:sp>
          <p:nvSpPr>
            <p:cNvPr id="142" name="Freeform 822"/>
            <p:cNvSpPr>
              <a:spLocks/>
            </p:cNvSpPr>
            <p:nvPr/>
          </p:nvSpPr>
          <p:spPr bwMode="auto">
            <a:xfrm>
              <a:off x="6473464" y="885291"/>
              <a:ext cx="115679" cy="89610"/>
            </a:xfrm>
            <a:custGeom>
              <a:avLst/>
              <a:gdLst/>
              <a:ahLst/>
              <a:cxnLst>
                <a:cxn ang="0">
                  <a:pos x="110" y="6"/>
                </a:cxn>
                <a:cxn ang="0">
                  <a:pos x="110" y="6"/>
                </a:cxn>
                <a:cxn ang="0">
                  <a:pos x="106" y="2"/>
                </a:cxn>
                <a:cxn ang="0">
                  <a:pos x="10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4" y="110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2" y="108"/>
                </a:cxn>
                <a:cxn ang="0">
                  <a:pos x="142" y="108"/>
                </a:cxn>
                <a:cxn ang="0">
                  <a:pos x="142" y="104"/>
                </a:cxn>
                <a:cxn ang="0">
                  <a:pos x="110" y="6"/>
                </a:cxn>
              </a:cxnLst>
              <a:rect l="0" t="0" r="r" b="b"/>
              <a:pathLst>
                <a:path w="142" h="110">
                  <a:moveTo>
                    <a:pt x="110" y="6"/>
                  </a:moveTo>
                  <a:lnTo>
                    <a:pt x="110" y="6"/>
                  </a:lnTo>
                  <a:lnTo>
                    <a:pt x="106" y="2"/>
                  </a:lnTo>
                  <a:lnTo>
                    <a:pt x="10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2" y="108"/>
                  </a:lnTo>
                  <a:lnTo>
                    <a:pt x="142" y="108"/>
                  </a:lnTo>
                  <a:lnTo>
                    <a:pt x="142" y="10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23"/>
            <p:cNvSpPr>
              <a:spLocks/>
            </p:cNvSpPr>
            <p:nvPr/>
          </p:nvSpPr>
          <p:spPr bwMode="auto">
            <a:xfrm>
              <a:off x="6532118" y="795680"/>
              <a:ext cx="115679" cy="89610"/>
            </a:xfrm>
            <a:custGeom>
              <a:avLst/>
              <a:gdLst/>
              <a:ahLst/>
              <a:cxnLst>
                <a:cxn ang="0">
                  <a:pos x="110" y="6"/>
                </a:cxn>
                <a:cxn ang="0">
                  <a:pos x="110" y="6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4" y="110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2" y="108"/>
                </a:cxn>
                <a:cxn ang="0">
                  <a:pos x="142" y="108"/>
                </a:cxn>
                <a:cxn ang="0">
                  <a:pos x="142" y="104"/>
                </a:cxn>
                <a:cxn ang="0">
                  <a:pos x="110" y="6"/>
                </a:cxn>
              </a:cxnLst>
              <a:rect l="0" t="0" r="r" b="b"/>
              <a:pathLst>
                <a:path w="142" h="110">
                  <a:moveTo>
                    <a:pt x="110" y="6"/>
                  </a:moveTo>
                  <a:lnTo>
                    <a:pt x="110" y="6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2" y="108"/>
                  </a:lnTo>
                  <a:lnTo>
                    <a:pt x="142" y="108"/>
                  </a:lnTo>
                  <a:lnTo>
                    <a:pt x="142" y="10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824"/>
            <p:cNvSpPr>
              <a:spLocks/>
            </p:cNvSpPr>
            <p:nvPr/>
          </p:nvSpPr>
          <p:spPr bwMode="auto">
            <a:xfrm>
              <a:off x="6589142" y="885291"/>
              <a:ext cx="117308" cy="89610"/>
            </a:xfrm>
            <a:custGeom>
              <a:avLst/>
              <a:gdLst/>
              <a:ahLst/>
              <a:cxnLst>
                <a:cxn ang="0">
                  <a:pos x="110" y="6"/>
                </a:cxn>
                <a:cxn ang="0">
                  <a:pos x="110" y="6"/>
                </a:cxn>
                <a:cxn ang="0">
                  <a:pos x="108" y="2"/>
                </a:cxn>
                <a:cxn ang="0">
                  <a:pos x="10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4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8"/>
                </a:cxn>
                <a:cxn ang="0">
                  <a:pos x="2" y="108"/>
                </a:cxn>
                <a:cxn ang="0">
                  <a:pos x="6" y="110"/>
                </a:cxn>
                <a:cxn ang="0">
                  <a:pos x="140" y="110"/>
                </a:cxn>
                <a:cxn ang="0">
                  <a:pos x="140" y="110"/>
                </a:cxn>
                <a:cxn ang="0">
                  <a:pos x="142" y="108"/>
                </a:cxn>
                <a:cxn ang="0">
                  <a:pos x="142" y="108"/>
                </a:cxn>
                <a:cxn ang="0">
                  <a:pos x="144" y="104"/>
                </a:cxn>
                <a:cxn ang="0">
                  <a:pos x="110" y="6"/>
                </a:cxn>
              </a:cxnLst>
              <a:rect l="0" t="0" r="r" b="b"/>
              <a:pathLst>
                <a:path w="144" h="110">
                  <a:moveTo>
                    <a:pt x="110" y="6"/>
                  </a:moveTo>
                  <a:lnTo>
                    <a:pt x="110" y="6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34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6" y="110"/>
                  </a:lnTo>
                  <a:lnTo>
                    <a:pt x="140" y="110"/>
                  </a:lnTo>
                  <a:lnTo>
                    <a:pt x="140" y="110"/>
                  </a:lnTo>
                  <a:lnTo>
                    <a:pt x="142" y="108"/>
                  </a:lnTo>
                  <a:lnTo>
                    <a:pt x="142" y="108"/>
                  </a:lnTo>
                  <a:lnTo>
                    <a:pt x="144" y="10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825"/>
            <p:cNvSpPr>
              <a:spLocks/>
            </p:cNvSpPr>
            <p:nvPr/>
          </p:nvSpPr>
          <p:spPr bwMode="auto">
            <a:xfrm>
              <a:off x="6473464" y="885291"/>
              <a:ext cx="87981" cy="8961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2" y="110"/>
                </a:cxn>
                <a:cxn ang="0">
                  <a:pos x="108" y="4"/>
                </a:cxn>
                <a:cxn ang="0">
                  <a:pos x="108" y="4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8" h="110">
                  <a:moveTo>
                    <a:pt x="102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110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826"/>
            <p:cNvSpPr>
              <a:spLocks/>
            </p:cNvSpPr>
            <p:nvPr/>
          </p:nvSpPr>
          <p:spPr bwMode="auto">
            <a:xfrm>
              <a:off x="6532118" y="795680"/>
              <a:ext cx="87981" cy="8961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2" y="110"/>
                </a:cxn>
                <a:cxn ang="0">
                  <a:pos x="108" y="4"/>
                </a:cxn>
                <a:cxn ang="0">
                  <a:pos x="108" y="4"/>
                </a:cxn>
                <a:cxn ang="0">
                  <a:pos x="104" y="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8" h="110">
                  <a:moveTo>
                    <a:pt x="10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110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27"/>
            <p:cNvSpPr>
              <a:spLocks/>
            </p:cNvSpPr>
            <p:nvPr/>
          </p:nvSpPr>
          <p:spPr bwMode="auto">
            <a:xfrm>
              <a:off x="6589142" y="706070"/>
              <a:ext cx="115679" cy="89610"/>
            </a:xfrm>
            <a:custGeom>
              <a:avLst/>
              <a:gdLst/>
              <a:ahLst/>
              <a:cxnLst>
                <a:cxn ang="0">
                  <a:pos x="110" y="6"/>
                </a:cxn>
                <a:cxn ang="0">
                  <a:pos x="110" y="6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4" y="110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2" y="108"/>
                </a:cxn>
                <a:cxn ang="0">
                  <a:pos x="142" y="108"/>
                </a:cxn>
                <a:cxn ang="0">
                  <a:pos x="142" y="104"/>
                </a:cxn>
                <a:cxn ang="0">
                  <a:pos x="110" y="6"/>
                </a:cxn>
              </a:cxnLst>
              <a:rect l="0" t="0" r="r" b="b"/>
              <a:pathLst>
                <a:path w="142" h="110">
                  <a:moveTo>
                    <a:pt x="110" y="6"/>
                  </a:moveTo>
                  <a:lnTo>
                    <a:pt x="110" y="6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2" y="108"/>
                  </a:lnTo>
                  <a:lnTo>
                    <a:pt x="142" y="108"/>
                  </a:lnTo>
                  <a:lnTo>
                    <a:pt x="142" y="10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28"/>
            <p:cNvSpPr>
              <a:spLocks/>
            </p:cNvSpPr>
            <p:nvPr/>
          </p:nvSpPr>
          <p:spPr bwMode="auto">
            <a:xfrm>
              <a:off x="6589142" y="706070"/>
              <a:ext cx="87981" cy="8961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4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0" y="110"/>
                </a:cxn>
                <a:cxn ang="0">
                  <a:pos x="108" y="4"/>
                </a:cxn>
                <a:cxn ang="0">
                  <a:pos x="108" y="4"/>
                </a:cxn>
                <a:cxn ang="0">
                  <a:pos x="104" y="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8" h="110">
                  <a:moveTo>
                    <a:pt x="10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829"/>
            <p:cNvSpPr>
              <a:spLocks/>
            </p:cNvSpPr>
            <p:nvPr/>
          </p:nvSpPr>
          <p:spPr bwMode="auto">
            <a:xfrm>
              <a:off x="6647796" y="795680"/>
              <a:ext cx="115679" cy="89610"/>
            </a:xfrm>
            <a:custGeom>
              <a:avLst/>
              <a:gdLst/>
              <a:ahLst/>
              <a:cxnLst>
                <a:cxn ang="0">
                  <a:pos x="110" y="6"/>
                </a:cxn>
                <a:cxn ang="0">
                  <a:pos x="110" y="6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4" y="110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2" y="108"/>
                </a:cxn>
                <a:cxn ang="0">
                  <a:pos x="142" y="108"/>
                </a:cxn>
                <a:cxn ang="0">
                  <a:pos x="142" y="104"/>
                </a:cxn>
                <a:cxn ang="0">
                  <a:pos x="110" y="6"/>
                </a:cxn>
              </a:cxnLst>
              <a:rect l="0" t="0" r="r" b="b"/>
              <a:pathLst>
                <a:path w="142" h="110">
                  <a:moveTo>
                    <a:pt x="110" y="6"/>
                  </a:moveTo>
                  <a:lnTo>
                    <a:pt x="110" y="6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2" y="108"/>
                  </a:lnTo>
                  <a:lnTo>
                    <a:pt x="142" y="108"/>
                  </a:lnTo>
                  <a:lnTo>
                    <a:pt x="142" y="10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30"/>
            <p:cNvSpPr>
              <a:spLocks/>
            </p:cNvSpPr>
            <p:nvPr/>
          </p:nvSpPr>
          <p:spPr bwMode="auto">
            <a:xfrm>
              <a:off x="6647796" y="795680"/>
              <a:ext cx="87981" cy="8961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4" y="2"/>
                </a:cxn>
                <a:cxn ang="0">
                  <a:pos x="32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0" y="110"/>
                </a:cxn>
                <a:cxn ang="0">
                  <a:pos x="108" y="4"/>
                </a:cxn>
                <a:cxn ang="0">
                  <a:pos x="108" y="4"/>
                </a:cxn>
                <a:cxn ang="0">
                  <a:pos x="104" y="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8" h="110">
                  <a:moveTo>
                    <a:pt x="10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2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31"/>
            <p:cNvSpPr>
              <a:spLocks/>
            </p:cNvSpPr>
            <p:nvPr/>
          </p:nvSpPr>
          <p:spPr bwMode="auto">
            <a:xfrm>
              <a:off x="6589142" y="885291"/>
              <a:ext cx="87981" cy="8961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4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8"/>
                </a:cxn>
                <a:cxn ang="0">
                  <a:pos x="2" y="108"/>
                </a:cxn>
                <a:cxn ang="0">
                  <a:pos x="2" y="110"/>
                </a:cxn>
                <a:cxn ang="0">
                  <a:pos x="108" y="4"/>
                </a:cxn>
                <a:cxn ang="0">
                  <a:pos x="108" y="4"/>
                </a:cxn>
                <a:cxn ang="0">
                  <a:pos x="106" y="0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8" h="110">
                  <a:moveTo>
                    <a:pt x="102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34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2" y="110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832"/>
            <p:cNvSpPr>
              <a:spLocks/>
            </p:cNvSpPr>
            <p:nvPr/>
          </p:nvSpPr>
          <p:spPr bwMode="auto">
            <a:xfrm>
              <a:off x="6706450" y="885291"/>
              <a:ext cx="117308" cy="89610"/>
            </a:xfrm>
            <a:custGeom>
              <a:avLst/>
              <a:gdLst/>
              <a:ahLst/>
              <a:cxnLst>
                <a:cxn ang="0">
                  <a:pos x="110" y="6"/>
                </a:cxn>
                <a:cxn ang="0">
                  <a:pos x="110" y="6"/>
                </a:cxn>
                <a:cxn ang="0">
                  <a:pos x="108" y="2"/>
                </a:cxn>
                <a:cxn ang="0">
                  <a:pos x="10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4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8"/>
                </a:cxn>
                <a:cxn ang="0">
                  <a:pos x="2" y="108"/>
                </a:cxn>
                <a:cxn ang="0">
                  <a:pos x="6" y="110"/>
                </a:cxn>
                <a:cxn ang="0">
                  <a:pos x="140" y="110"/>
                </a:cxn>
                <a:cxn ang="0">
                  <a:pos x="140" y="110"/>
                </a:cxn>
                <a:cxn ang="0">
                  <a:pos x="142" y="108"/>
                </a:cxn>
                <a:cxn ang="0">
                  <a:pos x="142" y="108"/>
                </a:cxn>
                <a:cxn ang="0">
                  <a:pos x="144" y="104"/>
                </a:cxn>
                <a:cxn ang="0">
                  <a:pos x="110" y="6"/>
                </a:cxn>
              </a:cxnLst>
              <a:rect l="0" t="0" r="r" b="b"/>
              <a:pathLst>
                <a:path w="144" h="110">
                  <a:moveTo>
                    <a:pt x="110" y="6"/>
                  </a:moveTo>
                  <a:lnTo>
                    <a:pt x="110" y="6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34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6" y="110"/>
                  </a:lnTo>
                  <a:lnTo>
                    <a:pt x="140" y="110"/>
                  </a:lnTo>
                  <a:lnTo>
                    <a:pt x="140" y="110"/>
                  </a:lnTo>
                  <a:lnTo>
                    <a:pt x="142" y="108"/>
                  </a:lnTo>
                  <a:lnTo>
                    <a:pt x="142" y="108"/>
                  </a:lnTo>
                  <a:lnTo>
                    <a:pt x="144" y="10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833"/>
            <p:cNvSpPr>
              <a:spLocks/>
            </p:cNvSpPr>
            <p:nvPr/>
          </p:nvSpPr>
          <p:spPr bwMode="auto">
            <a:xfrm>
              <a:off x="6706450" y="885291"/>
              <a:ext cx="87981" cy="8961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4" y="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8"/>
                </a:cxn>
                <a:cxn ang="0">
                  <a:pos x="2" y="108"/>
                </a:cxn>
                <a:cxn ang="0">
                  <a:pos x="2" y="110"/>
                </a:cxn>
                <a:cxn ang="0">
                  <a:pos x="108" y="4"/>
                </a:cxn>
                <a:cxn ang="0">
                  <a:pos x="108" y="4"/>
                </a:cxn>
                <a:cxn ang="0">
                  <a:pos x="106" y="0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8" h="110">
                  <a:moveTo>
                    <a:pt x="102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34" y="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2" y="110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34"/>
            <p:cNvSpPr>
              <a:spLocks/>
            </p:cNvSpPr>
            <p:nvPr/>
          </p:nvSpPr>
          <p:spPr bwMode="auto">
            <a:xfrm>
              <a:off x="6444137" y="974901"/>
              <a:ext cx="391026" cy="52137"/>
            </a:xfrm>
            <a:custGeom>
              <a:avLst/>
              <a:gdLst/>
              <a:ahLst/>
              <a:cxnLst>
                <a:cxn ang="0">
                  <a:pos x="480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26" y="64"/>
                </a:cxn>
                <a:cxn ang="0">
                  <a:pos x="20" y="62"/>
                </a:cxn>
                <a:cxn ang="0">
                  <a:pos x="10" y="54"/>
                </a:cxn>
                <a:cxn ang="0">
                  <a:pos x="2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480" y="0"/>
                </a:cxn>
                <a:cxn ang="0">
                  <a:pos x="480" y="64"/>
                </a:cxn>
              </a:cxnLst>
              <a:rect l="0" t="0" r="r" b="b"/>
              <a:pathLst>
                <a:path w="480" h="64">
                  <a:moveTo>
                    <a:pt x="480" y="64"/>
                  </a:move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80" y="0"/>
                  </a:lnTo>
                  <a:lnTo>
                    <a:pt x="480" y="64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835"/>
            <p:cNvSpPr>
              <a:spLocks/>
            </p:cNvSpPr>
            <p:nvPr/>
          </p:nvSpPr>
          <p:spPr bwMode="auto">
            <a:xfrm>
              <a:off x="6418068" y="714217"/>
              <a:ext cx="52137" cy="260684"/>
            </a:xfrm>
            <a:custGeom>
              <a:avLst/>
              <a:gdLst/>
              <a:ahLst/>
              <a:cxnLst>
                <a:cxn ang="0">
                  <a:pos x="64" y="320"/>
                </a:cxn>
                <a:cxn ang="0">
                  <a:pos x="32" y="32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36"/>
                </a:cxn>
                <a:cxn ang="0">
                  <a:pos x="30" y="34"/>
                </a:cxn>
                <a:cxn ang="0">
                  <a:pos x="28" y="32"/>
                </a:cxn>
                <a:cxn ang="0">
                  <a:pos x="24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4" y="2"/>
                </a:cxn>
                <a:cxn ang="0">
                  <a:pos x="60" y="4"/>
                </a:cxn>
                <a:cxn ang="0">
                  <a:pos x="62" y="10"/>
                </a:cxn>
                <a:cxn ang="0">
                  <a:pos x="64" y="16"/>
                </a:cxn>
                <a:cxn ang="0">
                  <a:pos x="64" y="320"/>
                </a:cxn>
              </a:cxnLst>
              <a:rect l="0" t="0" r="r" b="b"/>
              <a:pathLst>
                <a:path w="64" h="320">
                  <a:moveTo>
                    <a:pt x="64" y="320"/>
                  </a:moveTo>
                  <a:lnTo>
                    <a:pt x="32" y="32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2" y="10"/>
                  </a:lnTo>
                  <a:lnTo>
                    <a:pt x="64" y="16"/>
                  </a:lnTo>
                  <a:lnTo>
                    <a:pt x="64" y="320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836"/>
            <p:cNvSpPr>
              <a:spLocks/>
            </p:cNvSpPr>
            <p:nvPr/>
          </p:nvSpPr>
          <p:spPr bwMode="auto">
            <a:xfrm>
              <a:off x="6457171" y="987935"/>
              <a:ext cx="78205" cy="78205"/>
            </a:xfrm>
            <a:custGeom>
              <a:avLst/>
              <a:gdLst/>
              <a:ahLst/>
              <a:cxnLst>
                <a:cxn ang="0">
                  <a:pos x="96" y="48"/>
                </a:cxn>
                <a:cxn ang="0">
                  <a:pos x="96" y="48"/>
                </a:cxn>
                <a:cxn ang="0">
                  <a:pos x="96" y="58"/>
                </a:cxn>
                <a:cxn ang="0">
                  <a:pos x="92" y="66"/>
                </a:cxn>
                <a:cxn ang="0">
                  <a:pos x="88" y="74"/>
                </a:cxn>
                <a:cxn ang="0">
                  <a:pos x="82" y="82"/>
                </a:cxn>
                <a:cxn ang="0">
                  <a:pos x="74" y="88"/>
                </a:cxn>
                <a:cxn ang="0">
                  <a:pos x="66" y="92"/>
                </a:cxn>
                <a:cxn ang="0">
                  <a:pos x="5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38" y="96"/>
                </a:cxn>
                <a:cxn ang="0">
                  <a:pos x="30" y="92"/>
                </a:cxn>
                <a:cxn ang="0">
                  <a:pos x="22" y="88"/>
                </a:cxn>
                <a:cxn ang="0">
                  <a:pos x="14" y="82"/>
                </a:cxn>
                <a:cxn ang="0">
                  <a:pos x="8" y="74"/>
                </a:cxn>
                <a:cxn ang="0">
                  <a:pos x="4" y="66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4" y="30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66" y="4"/>
                </a:cxn>
                <a:cxn ang="0">
                  <a:pos x="74" y="8"/>
                </a:cxn>
                <a:cxn ang="0">
                  <a:pos x="82" y="14"/>
                </a:cxn>
                <a:cxn ang="0">
                  <a:pos x="88" y="22"/>
                </a:cxn>
                <a:cxn ang="0">
                  <a:pos x="92" y="30"/>
                </a:cxn>
                <a:cxn ang="0">
                  <a:pos x="96" y="38"/>
                </a:cxn>
                <a:cxn ang="0">
                  <a:pos x="96" y="48"/>
                </a:cxn>
                <a:cxn ang="0">
                  <a:pos x="96" y="48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lnTo>
                    <a:pt x="96" y="48"/>
                  </a:lnTo>
                  <a:lnTo>
                    <a:pt x="96" y="58"/>
                  </a:lnTo>
                  <a:lnTo>
                    <a:pt x="92" y="66"/>
                  </a:lnTo>
                  <a:lnTo>
                    <a:pt x="88" y="74"/>
                  </a:lnTo>
                  <a:lnTo>
                    <a:pt x="82" y="82"/>
                  </a:lnTo>
                  <a:lnTo>
                    <a:pt x="74" y="88"/>
                  </a:lnTo>
                  <a:lnTo>
                    <a:pt x="66" y="92"/>
                  </a:lnTo>
                  <a:lnTo>
                    <a:pt x="5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38" y="96"/>
                  </a:lnTo>
                  <a:lnTo>
                    <a:pt x="30" y="92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8" y="74"/>
                  </a:lnTo>
                  <a:lnTo>
                    <a:pt x="4" y="66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6" y="4"/>
                  </a:lnTo>
                  <a:lnTo>
                    <a:pt x="74" y="8"/>
                  </a:lnTo>
                  <a:lnTo>
                    <a:pt x="82" y="14"/>
                  </a:lnTo>
                  <a:lnTo>
                    <a:pt x="88" y="22"/>
                  </a:lnTo>
                  <a:lnTo>
                    <a:pt x="92" y="30"/>
                  </a:lnTo>
                  <a:lnTo>
                    <a:pt x="96" y="38"/>
                  </a:lnTo>
                  <a:lnTo>
                    <a:pt x="96" y="48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837"/>
            <p:cNvSpPr>
              <a:spLocks/>
            </p:cNvSpPr>
            <p:nvPr/>
          </p:nvSpPr>
          <p:spPr bwMode="auto">
            <a:xfrm>
              <a:off x="6486498" y="1017262"/>
              <a:ext cx="19551" cy="19551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838"/>
            <p:cNvSpPr>
              <a:spLocks/>
            </p:cNvSpPr>
            <p:nvPr/>
          </p:nvSpPr>
          <p:spPr bwMode="auto">
            <a:xfrm>
              <a:off x="6730889" y="987935"/>
              <a:ext cx="78205" cy="78205"/>
            </a:xfrm>
            <a:custGeom>
              <a:avLst/>
              <a:gdLst/>
              <a:ahLst/>
              <a:cxnLst>
                <a:cxn ang="0">
                  <a:pos x="96" y="48"/>
                </a:cxn>
                <a:cxn ang="0">
                  <a:pos x="96" y="48"/>
                </a:cxn>
                <a:cxn ang="0">
                  <a:pos x="96" y="58"/>
                </a:cxn>
                <a:cxn ang="0">
                  <a:pos x="92" y="66"/>
                </a:cxn>
                <a:cxn ang="0">
                  <a:pos x="88" y="74"/>
                </a:cxn>
                <a:cxn ang="0">
                  <a:pos x="82" y="82"/>
                </a:cxn>
                <a:cxn ang="0">
                  <a:pos x="74" y="88"/>
                </a:cxn>
                <a:cxn ang="0">
                  <a:pos x="66" y="92"/>
                </a:cxn>
                <a:cxn ang="0">
                  <a:pos x="5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38" y="96"/>
                </a:cxn>
                <a:cxn ang="0">
                  <a:pos x="30" y="92"/>
                </a:cxn>
                <a:cxn ang="0">
                  <a:pos x="22" y="88"/>
                </a:cxn>
                <a:cxn ang="0">
                  <a:pos x="14" y="82"/>
                </a:cxn>
                <a:cxn ang="0">
                  <a:pos x="8" y="74"/>
                </a:cxn>
                <a:cxn ang="0">
                  <a:pos x="4" y="66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4" y="30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66" y="4"/>
                </a:cxn>
                <a:cxn ang="0">
                  <a:pos x="74" y="8"/>
                </a:cxn>
                <a:cxn ang="0">
                  <a:pos x="82" y="14"/>
                </a:cxn>
                <a:cxn ang="0">
                  <a:pos x="88" y="22"/>
                </a:cxn>
                <a:cxn ang="0">
                  <a:pos x="92" y="30"/>
                </a:cxn>
                <a:cxn ang="0">
                  <a:pos x="96" y="38"/>
                </a:cxn>
                <a:cxn ang="0">
                  <a:pos x="96" y="48"/>
                </a:cxn>
                <a:cxn ang="0">
                  <a:pos x="96" y="48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lnTo>
                    <a:pt x="96" y="48"/>
                  </a:lnTo>
                  <a:lnTo>
                    <a:pt x="96" y="58"/>
                  </a:lnTo>
                  <a:lnTo>
                    <a:pt x="92" y="66"/>
                  </a:lnTo>
                  <a:lnTo>
                    <a:pt x="88" y="74"/>
                  </a:lnTo>
                  <a:lnTo>
                    <a:pt x="82" y="82"/>
                  </a:lnTo>
                  <a:lnTo>
                    <a:pt x="74" y="88"/>
                  </a:lnTo>
                  <a:lnTo>
                    <a:pt x="66" y="92"/>
                  </a:lnTo>
                  <a:lnTo>
                    <a:pt x="5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38" y="96"/>
                  </a:lnTo>
                  <a:lnTo>
                    <a:pt x="30" y="92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8" y="74"/>
                  </a:lnTo>
                  <a:lnTo>
                    <a:pt x="4" y="66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6" y="4"/>
                  </a:lnTo>
                  <a:lnTo>
                    <a:pt x="74" y="8"/>
                  </a:lnTo>
                  <a:lnTo>
                    <a:pt x="82" y="14"/>
                  </a:lnTo>
                  <a:lnTo>
                    <a:pt x="88" y="22"/>
                  </a:lnTo>
                  <a:lnTo>
                    <a:pt x="92" y="30"/>
                  </a:lnTo>
                  <a:lnTo>
                    <a:pt x="96" y="38"/>
                  </a:lnTo>
                  <a:lnTo>
                    <a:pt x="96" y="48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839"/>
            <p:cNvSpPr>
              <a:spLocks/>
            </p:cNvSpPr>
            <p:nvPr/>
          </p:nvSpPr>
          <p:spPr bwMode="auto">
            <a:xfrm>
              <a:off x="6760216" y="1017262"/>
              <a:ext cx="19551" cy="19551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840"/>
            <p:cNvSpPr>
              <a:spLocks/>
            </p:cNvSpPr>
            <p:nvPr/>
          </p:nvSpPr>
          <p:spPr bwMode="auto">
            <a:xfrm>
              <a:off x="6747182" y="714217"/>
              <a:ext cx="78205" cy="78205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841"/>
            <p:cNvSpPr>
              <a:spLocks/>
            </p:cNvSpPr>
            <p:nvPr/>
          </p:nvSpPr>
          <p:spPr bwMode="auto">
            <a:xfrm>
              <a:off x="6522342" y="676743"/>
              <a:ext cx="52137" cy="52137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52" y="28"/>
                </a:cxn>
                <a:cxn ang="0">
                  <a:pos x="42" y="22"/>
                </a:cxn>
                <a:cxn ang="0">
                  <a:pos x="36" y="1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8" y="12"/>
                </a:cxn>
                <a:cxn ang="0">
                  <a:pos x="22" y="22"/>
                </a:cxn>
                <a:cxn ang="0">
                  <a:pos x="12" y="2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2" y="36"/>
                </a:cxn>
                <a:cxn ang="0">
                  <a:pos x="22" y="42"/>
                </a:cxn>
                <a:cxn ang="0">
                  <a:pos x="28" y="52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6" y="52"/>
                </a:cxn>
                <a:cxn ang="0">
                  <a:pos x="42" y="42"/>
                </a:cxn>
                <a:cxn ang="0">
                  <a:pos x="52" y="36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52" y="28"/>
                  </a:lnTo>
                  <a:lnTo>
                    <a:pt x="42" y="22"/>
                  </a:lnTo>
                  <a:lnTo>
                    <a:pt x="36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2"/>
                  </a:lnTo>
                  <a:lnTo>
                    <a:pt x="22" y="22"/>
                  </a:lnTo>
                  <a:lnTo>
                    <a:pt x="12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2" y="36"/>
                  </a:lnTo>
                  <a:lnTo>
                    <a:pt x="22" y="42"/>
                  </a:lnTo>
                  <a:lnTo>
                    <a:pt x="28" y="52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6" y="52"/>
                  </a:lnTo>
                  <a:lnTo>
                    <a:pt x="42" y="42"/>
                  </a:lnTo>
                  <a:lnTo>
                    <a:pt x="52" y="3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7785506" y="2315482"/>
            <a:ext cx="130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财务部</a:t>
            </a:r>
            <a:endParaRPr lang="zh-CN" altLang="en-US" sz="2400" b="1" dirty="0"/>
          </a:p>
        </p:txBody>
      </p:sp>
      <p:sp>
        <p:nvSpPr>
          <p:cNvPr id="164" name="矩形 163"/>
          <p:cNvSpPr/>
          <p:nvPr/>
        </p:nvSpPr>
        <p:spPr>
          <a:xfrm>
            <a:off x="7785441" y="2772867"/>
            <a:ext cx="2975607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endParaRPr lang="en-US" altLang="zh-CN" sz="1200" dirty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521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人资部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" b="19822"/>
          <a:stretch/>
        </p:blipFill>
        <p:spPr>
          <a:xfrm>
            <a:off x="4536" y="706941"/>
            <a:ext cx="12192000" cy="431074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37656" y="1360084"/>
            <a:ext cx="4194629" cy="3342544"/>
            <a:chOff x="1937656" y="1360084"/>
            <a:chExt cx="4194629" cy="3342544"/>
          </a:xfrm>
        </p:grpSpPr>
        <p:sp>
          <p:nvSpPr>
            <p:cNvPr id="11" name="矩形 10"/>
            <p:cNvSpPr/>
            <p:nvPr/>
          </p:nvSpPr>
          <p:spPr>
            <a:xfrm>
              <a:off x="1988457" y="1422400"/>
              <a:ext cx="4093029" cy="3280228"/>
            </a:xfrm>
            <a:custGeom>
              <a:avLst/>
              <a:gdLst>
                <a:gd name="connsiteX0" fmla="*/ 0 w 3294743"/>
                <a:gd name="connsiteY0" fmla="*/ 0 h 2960914"/>
                <a:gd name="connsiteX1" fmla="*/ 3294743 w 3294743"/>
                <a:gd name="connsiteY1" fmla="*/ 0 h 2960914"/>
                <a:gd name="connsiteX2" fmla="*/ 3294743 w 3294743"/>
                <a:gd name="connsiteY2" fmla="*/ 2960914 h 2960914"/>
                <a:gd name="connsiteX3" fmla="*/ 0 w 3294743"/>
                <a:gd name="connsiteY3" fmla="*/ 2960914 h 2960914"/>
                <a:gd name="connsiteX4" fmla="*/ 0 w 3294743"/>
                <a:gd name="connsiteY4" fmla="*/ 0 h 2960914"/>
                <a:gd name="connsiteX0" fmla="*/ 0 w 3759200"/>
                <a:gd name="connsiteY0" fmla="*/ 551543 h 2960914"/>
                <a:gd name="connsiteX1" fmla="*/ 3759200 w 3759200"/>
                <a:gd name="connsiteY1" fmla="*/ 0 h 2960914"/>
                <a:gd name="connsiteX2" fmla="*/ 3759200 w 3759200"/>
                <a:gd name="connsiteY2" fmla="*/ 2960914 h 2960914"/>
                <a:gd name="connsiteX3" fmla="*/ 464457 w 3759200"/>
                <a:gd name="connsiteY3" fmla="*/ 2960914 h 2960914"/>
                <a:gd name="connsiteX4" fmla="*/ 0 w 3759200"/>
                <a:gd name="connsiteY4" fmla="*/ 551543 h 2960914"/>
                <a:gd name="connsiteX0" fmla="*/ 0 w 4093029"/>
                <a:gd name="connsiteY0" fmla="*/ 551543 h 3280228"/>
                <a:gd name="connsiteX1" fmla="*/ 3759200 w 4093029"/>
                <a:gd name="connsiteY1" fmla="*/ 0 h 3280228"/>
                <a:gd name="connsiteX2" fmla="*/ 4093029 w 4093029"/>
                <a:gd name="connsiteY2" fmla="*/ 3280228 h 3280228"/>
                <a:gd name="connsiteX3" fmla="*/ 464457 w 4093029"/>
                <a:gd name="connsiteY3" fmla="*/ 2960914 h 3280228"/>
                <a:gd name="connsiteX4" fmla="*/ 0 w 4093029"/>
                <a:gd name="connsiteY4" fmla="*/ 551543 h 328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3029" h="3280228">
                  <a:moveTo>
                    <a:pt x="0" y="551543"/>
                  </a:moveTo>
                  <a:lnTo>
                    <a:pt x="3759200" y="0"/>
                  </a:lnTo>
                  <a:lnTo>
                    <a:pt x="4093029" y="3280228"/>
                  </a:lnTo>
                  <a:lnTo>
                    <a:pt x="464457" y="2960914"/>
                  </a:lnTo>
                  <a:lnTo>
                    <a:pt x="0" y="55154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0"/>
            <p:cNvSpPr/>
            <p:nvPr/>
          </p:nvSpPr>
          <p:spPr>
            <a:xfrm>
              <a:off x="1937656" y="1360084"/>
              <a:ext cx="4194629" cy="3004457"/>
            </a:xfrm>
            <a:custGeom>
              <a:avLst/>
              <a:gdLst>
                <a:gd name="connsiteX0" fmla="*/ 0 w 3294743"/>
                <a:gd name="connsiteY0" fmla="*/ 0 h 2960914"/>
                <a:gd name="connsiteX1" fmla="*/ 3294743 w 3294743"/>
                <a:gd name="connsiteY1" fmla="*/ 0 h 2960914"/>
                <a:gd name="connsiteX2" fmla="*/ 3294743 w 3294743"/>
                <a:gd name="connsiteY2" fmla="*/ 2960914 h 2960914"/>
                <a:gd name="connsiteX3" fmla="*/ 0 w 3294743"/>
                <a:gd name="connsiteY3" fmla="*/ 2960914 h 2960914"/>
                <a:gd name="connsiteX4" fmla="*/ 0 w 3294743"/>
                <a:gd name="connsiteY4" fmla="*/ 0 h 2960914"/>
                <a:gd name="connsiteX0" fmla="*/ 0 w 3759200"/>
                <a:gd name="connsiteY0" fmla="*/ 551543 h 2960914"/>
                <a:gd name="connsiteX1" fmla="*/ 3759200 w 3759200"/>
                <a:gd name="connsiteY1" fmla="*/ 0 h 2960914"/>
                <a:gd name="connsiteX2" fmla="*/ 3759200 w 3759200"/>
                <a:gd name="connsiteY2" fmla="*/ 2960914 h 2960914"/>
                <a:gd name="connsiteX3" fmla="*/ 464457 w 3759200"/>
                <a:gd name="connsiteY3" fmla="*/ 2960914 h 2960914"/>
                <a:gd name="connsiteX4" fmla="*/ 0 w 3759200"/>
                <a:gd name="connsiteY4" fmla="*/ 551543 h 2960914"/>
                <a:gd name="connsiteX0" fmla="*/ 0 w 4093029"/>
                <a:gd name="connsiteY0" fmla="*/ 551543 h 3280228"/>
                <a:gd name="connsiteX1" fmla="*/ 3759200 w 4093029"/>
                <a:gd name="connsiteY1" fmla="*/ 0 h 3280228"/>
                <a:gd name="connsiteX2" fmla="*/ 4093029 w 4093029"/>
                <a:gd name="connsiteY2" fmla="*/ 3280228 h 3280228"/>
                <a:gd name="connsiteX3" fmla="*/ 464457 w 4093029"/>
                <a:gd name="connsiteY3" fmla="*/ 2960914 h 3280228"/>
                <a:gd name="connsiteX4" fmla="*/ 0 w 4093029"/>
                <a:gd name="connsiteY4" fmla="*/ 551543 h 3280228"/>
                <a:gd name="connsiteX0" fmla="*/ 203200 w 3628572"/>
                <a:gd name="connsiteY0" fmla="*/ 203200 h 3280228"/>
                <a:gd name="connsiteX1" fmla="*/ 3294743 w 3628572"/>
                <a:gd name="connsiteY1" fmla="*/ 0 h 3280228"/>
                <a:gd name="connsiteX2" fmla="*/ 3628572 w 3628572"/>
                <a:gd name="connsiteY2" fmla="*/ 3280228 h 3280228"/>
                <a:gd name="connsiteX3" fmla="*/ 0 w 3628572"/>
                <a:gd name="connsiteY3" fmla="*/ 2960914 h 3280228"/>
                <a:gd name="connsiteX4" fmla="*/ 203200 w 3628572"/>
                <a:gd name="connsiteY4" fmla="*/ 203200 h 3280228"/>
                <a:gd name="connsiteX0" fmla="*/ 1016000 w 4441372"/>
                <a:gd name="connsiteY0" fmla="*/ 203200 h 3280228"/>
                <a:gd name="connsiteX1" fmla="*/ 4107543 w 4441372"/>
                <a:gd name="connsiteY1" fmla="*/ 0 h 3280228"/>
                <a:gd name="connsiteX2" fmla="*/ 4441372 w 4441372"/>
                <a:gd name="connsiteY2" fmla="*/ 3280228 h 3280228"/>
                <a:gd name="connsiteX3" fmla="*/ 0 w 4441372"/>
                <a:gd name="connsiteY3" fmla="*/ 3207657 h 3280228"/>
                <a:gd name="connsiteX4" fmla="*/ 1016000 w 4441372"/>
                <a:gd name="connsiteY4" fmla="*/ 203200 h 3280228"/>
                <a:gd name="connsiteX0" fmla="*/ 1016000 w 4194629"/>
                <a:gd name="connsiteY0" fmla="*/ 203200 h 3207657"/>
                <a:gd name="connsiteX1" fmla="*/ 4107543 w 4194629"/>
                <a:gd name="connsiteY1" fmla="*/ 0 h 3207657"/>
                <a:gd name="connsiteX2" fmla="*/ 4194629 w 4194629"/>
                <a:gd name="connsiteY2" fmla="*/ 2989942 h 3207657"/>
                <a:gd name="connsiteX3" fmla="*/ 0 w 4194629"/>
                <a:gd name="connsiteY3" fmla="*/ 3207657 h 3207657"/>
                <a:gd name="connsiteX4" fmla="*/ 1016000 w 4194629"/>
                <a:gd name="connsiteY4" fmla="*/ 203200 h 3207657"/>
                <a:gd name="connsiteX0" fmla="*/ 1016000 w 4194629"/>
                <a:gd name="connsiteY0" fmla="*/ 0 h 3004457"/>
                <a:gd name="connsiteX1" fmla="*/ 3556000 w 4194629"/>
                <a:gd name="connsiteY1" fmla="*/ 145143 h 3004457"/>
                <a:gd name="connsiteX2" fmla="*/ 4194629 w 4194629"/>
                <a:gd name="connsiteY2" fmla="*/ 2786742 h 3004457"/>
                <a:gd name="connsiteX3" fmla="*/ 0 w 4194629"/>
                <a:gd name="connsiteY3" fmla="*/ 3004457 h 3004457"/>
                <a:gd name="connsiteX4" fmla="*/ 1016000 w 4194629"/>
                <a:gd name="connsiteY4" fmla="*/ 0 h 300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629" h="3004457">
                  <a:moveTo>
                    <a:pt x="1016000" y="0"/>
                  </a:moveTo>
                  <a:lnTo>
                    <a:pt x="3556000" y="145143"/>
                  </a:lnTo>
                  <a:lnTo>
                    <a:pt x="4194629" y="2786742"/>
                  </a:lnTo>
                  <a:lnTo>
                    <a:pt x="0" y="3004457"/>
                  </a:lnTo>
                  <a:lnTo>
                    <a:pt x="101600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0"/>
            <p:cNvSpPr/>
            <p:nvPr/>
          </p:nvSpPr>
          <p:spPr>
            <a:xfrm rot="1556497">
              <a:off x="2105108" y="1391746"/>
              <a:ext cx="3859721" cy="3164394"/>
            </a:xfrm>
            <a:custGeom>
              <a:avLst/>
              <a:gdLst>
                <a:gd name="connsiteX0" fmla="*/ 0 w 3294743"/>
                <a:gd name="connsiteY0" fmla="*/ 0 h 2960914"/>
                <a:gd name="connsiteX1" fmla="*/ 3294743 w 3294743"/>
                <a:gd name="connsiteY1" fmla="*/ 0 h 2960914"/>
                <a:gd name="connsiteX2" fmla="*/ 3294743 w 3294743"/>
                <a:gd name="connsiteY2" fmla="*/ 2960914 h 2960914"/>
                <a:gd name="connsiteX3" fmla="*/ 0 w 3294743"/>
                <a:gd name="connsiteY3" fmla="*/ 2960914 h 2960914"/>
                <a:gd name="connsiteX4" fmla="*/ 0 w 3294743"/>
                <a:gd name="connsiteY4" fmla="*/ 0 h 2960914"/>
                <a:gd name="connsiteX0" fmla="*/ 0 w 3759200"/>
                <a:gd name="connsiteY0" fmla="*/ 551543 h 2960914"/>
                <a:gd name="connsiteX1" fmla="*/ 3759200 w 3759200"/>
                <a:gd name="connsiteY1" fmla="*/ 0 h 2960914"/>
                <a:gd name="connsiteX2" fmla="*/ 3759200 w 3759200"/>
                <a:gd name="connsiteY2" fmla="*/ 2960914 h 2960914"/>
                <a:gd name="connsiteX3" fmla="*/ 464457 w 3759200"/>
                <a:gd name="connsiteY3" fmla="*/ 2960914 h 2960914"/>
                <a:gd name="connsiteX4" fmla="*/ 0 w 3759200"/>
                <a:gd name="connsiteY4" fmla="*/ 551543 h 2960914"/>
                <a:gd name="connsiteX0" fmla="*/ 0 w 4093029"/>
                <a:gd name="connsiteY0" fmla="*/ 551543 h 3280228"/>
                <a:gd name="connsiteX1" fmla="*/ 3759200 w 4093029"/>
                <a:gd name="connsiteY1" fmla="*/ 0 h 3280228"/>
                <a:gd name="connsiteX2" fmla="*/ 4093029 w 4093029"/>
                <a:gd name="connsiteY2" fmla="*/ 3280228 h 3280228"/>
                <a:gd name="connsiteX3" fmla="*/ 464457 w 4093029"/>
                <a:gd name="connsiteY3" fmla="*/ 2960914 h 3280228"/>
                <a:gd name="connsiteX4" fmla="*/ 0 w 4093029"/>
                <a:gd name="connsiteY4" fmla="*/ 551543 h 3280228"/>
                <a:gd name="connsiteX0" fmla="*/ 203200 w 3628572"/>
                <a:gd name="connsiteY0" fmla="*/ 203200 h 3280228"/>
                <a:gd name="connsiteX1" fmla="*/ 3294743 w 3628572"/>
                <a:gd name="connsiteY1" fmla="*/ 0 h 3280228"/>
                <a:gd name="connsiteX2" fmla="*/ 3628572 w 3628572"/>
                <a:gd name="connsiteY2" fmla="*/ 3280228 h 3280228"/>
                <a:gd name="connsiteX3" fmla="*/ 0 w 3628572"/>
                <a:gd name="connsiteY3" fmla="*/ 2960914 h 3280228"/>
                <a:gd name="connsiteX4" fmla="*/ 203200 w 3628572"/>
                <a:gd name="connsiteY4" fmla="*/ 203200 h 3280228"/>
                <a:gd name="connsiteX0" fmla="*/ 1016000 w 4441372"/>
                <a:gd name="connsiteY0" fmla="*/ 203200 h 3280228"/>
                <a:gd name="connsiteX1" fmla="*/ 4107543 w 4441372"/>
                <a:gd name="connsiteY1" fmla="*/ 0 h 3280228"/>
                <a:gd name="connsiteX2" fmla="*/ 4441372 w 4441372"/>
                <a:gd name="connsiteY2" fmla="*/ 3280228 h 3280228"/>
                <a:gd name="connsiteX3" fmla="*/ 0 w 4441372"/>
                <a:gd name="connsiteY3" fmla="*/ 3207657 h 3280228"/>
                <a:gd name="connsiteX4" fmla="*/ 1016000 w 4441372"/>
                <a:gd name="connsiteY4" fmla="*/ 203200 h 3280228"/>
                <a:gd name="connsiteX0" fmla="*/ 1016000 w 4194629"/>
                <a:gd name="connsiteY0" fmla="*/ 203200 h 3207657"/>
                <a:gd name="connsiteX1" fmla="*/ 4107543 w 4194629"/>
                <a:gd name="connsiteY1" fmla="*/ 0 h 3207657"/>
                <a:gd name="connsiteX2" fmla="*/ 4194629 w 4194629"/>
                <a:gd name="connsiteY2" fmla="*/ 2989942 h 3207657"/>
                <a:gd name="connsiteX3" fmla="*/ 0 w 4194629"/>
                <a:gd name="connsiteY3" fmla="*/ 3207657 h 3207657"/>
                <a:gd name="connsiteX4" fmla="*/ 1016000 w 4194629"/>
                <a:gd name="connsiteY4" fmla="*/ 203200 h 3207657"/>
                <a:gd name="connsiteX0" fmla="*/ 1016000 w 4194629"/>
                <a:gd name="connsiteY0" fmla="*/ 0 h 3004457"/>
                <a:gd name="connsiteX1" fmla="*/ 3556000 w 4194629"/>
                <a:gd name="connsiteY1" fmla="*/ 145143 h 3004457"/>
                <a:gd name="connsiteX2" fmla="*/ 4194629 w 4194629"/>
                <a:gd name="connsiteY2" fmla="*/ 2786742 h 3004457"/>
                <a:gd name="connsiteX3" fmla="*/ 0 w 4194629"/>
                <a:gd name="connsiteY3" fmla="*/ 3004457 h 3004457"/>
                <a:gd name="connsiteX4" fmla="*/ 1016000 w 4194629"/>
                <a:gd name="connsiteY4" fmla="*/ 0 h 3004457"/>
                <a:gd name="connsiteX0" fmla="*/ 638628 w 4194629"/>
                <a:gd name="connsiteY0" fmla="*/ 0 h 3381828"/>
                <a:gd name="connsiteX1" fmla="*/ 3556000 w 4194629"/>
                <a:gd name="connsiteY1" fmla="*/ 522514 h 3381828"/>
                <a:gd name="connsiteX2" fmla="*/ 4194629 w 4194629"/>
                <a:gd name="connsiteY2" fmla="*/ 3164113 h 3381828"/>
                <a:gd name="connsiteX3" fmla="*/ 0 w 4194629"/>
                <a:gd name="connsiteY3" fmla="*/ 3381828 h 3381828"/>
                <a:gd name="connsiteX4" fmla="*/ 638628 w 4194629"/>
                <a:gd name="connsiteY4" fmla="*/ 0 h 3381828"/>
                <a:gd name="connsiteX0" fmla="*/ 638628 w 4194629"/>
                <a:gd name="connsiteY0" fmla="*/ 0 h 3381828"/>
                <a:gd name="connsiteX1" fmla="*/ 3701143 w 4194629"/>
                <a:gd name="connsiteY1" fmla="*/ 246743 h 3381828"/>
                <a:gd name="connsiteX2" fmla="*/ 4194629 w 4194629"/>
                <a:gd name="connsiteY2" fmla="*/ 3164113 h 3381828"/>
                <a:gd name="connsiteX3" fmla="*/ 0 w 4194629"/>
                <a:gd name="connsiteY3" fmla="*/ 3381828 h 3381828"/>
                <a:gd name="connsiteX4" fmla="*/ 638628 w 4194629"/>
                <a:gd name="connsiteY4" fmla="*/ 0 h 3381828"/>
                <a:gd name="connsiteX0" fmla="*/ 638628 w 3976915"/>
                <a:gd name="connsiteY0" fmla="*/ 0 h 3599542"/>
                <a:gd name="connsiteX1" fmla="*/ 3701143 w 3976915"/>
                <a:gd name="connsiteY1" fmla="*/ 246743 h 3599542"/>
                <a:gd name="connsiteX2" fmla="*/ 3976915 w 3976915"/>
                <a:gd name="connsiteY2" fmla="*/ 3599542 h 3599542"/>
                <a:gd name="connsiteX3" fmla="*/ 0 w 3976915"/>
                <a:gd name="connsiteY3" fmla="*/ 3381828 h 3599542"/>
                <a:gd name="connsiteX4" fmla="*/ 638628 w 3976915"/>
                <a:gd name="connsiteY4" fmla="*/ 0 h 3599542"/>
                <a:gd name="connsiteX0" fmla="*/ 624113 w 3962400"/>
                <a:gd name="connsiteY0" fmla="*/ 0 h 3599542"/>
                <a:gd name="connsiteX1" fmla="*/ 3686628 w 3962400"/>
                <a:gd name="connsiteY1" fmla="*/ 246743 h 3599542"/>
                <a:gd name="connsiteX2" fmla="*/ 3962400 w 3962400"/>
                <a:gd name="connsiteY2" fmla="*/ 3599542 h 3599542"/>
                <a:gd name="connsiteX3" fmla="*/ 0 w 3962400"/>
                <a:gd name="connsiteY3" fmla="*/ 2627086 h 3599542"/>
                <a:gd name="connsiteX4" fmla="*/ 624113 w 3962400"/>
                <a:gd name="connsiteY4" fmla="*/ 0 h 3599542"/>
                <a:gd name="connsiteX0" fmla="*/ 624113 w 3828049"/>
                <a:gd name="connsiteY0" fmla="*/ 0 h 3009730"/>
                <a:gd name="connsiteX1" fmla="*/ 3686628 w 3828049"/>
                <a:gd name="connsiteY1" fmla="*/ 246743 h 3009730"/>
                <a:gd name="connsiteX2" fmla="*/ 3828049 w 3828049"/>
                <a:gd name="connsiteY2" fmla="*/ 3009730 h 3009730"/>
                <a:gd name="connsiteX3" fmla="*/ 0 w 3828049"/>
                <a:gd name="connsiteY3" fmla="*/ 2627086 h 3009730"/>
                <a:gd name="connsiteX4" fmla="*/ 624113 w 3828049"/>
                <a:gd name="connsiteY4" fmla="*/ 0 h 3009730"/>
                <a:gd name="connsiteX0" fmla="*/ 790973 w 3994909"/>
                <a:gd name="connsiteY0" fmla="*/ 0 h 3117838"/>
                <a:gd name="connsiteX1" fmla="*/ 3853488 w 3994909"/>
                <a:gd name="connsiteY1" fmla="*/ 246743 h 3117838"/>
                <a:gd name="connsiteX2" fmla="*/ 3994909 w 3994909"/>
                <a:gd name="connsiteY2" fmla="*/ 3009730 h 3117838"/>
                <a:gd name="connsiteX3" fmla="*/ 0 w 3994909"/>
                <a:gd name="connsiteY3" fmla="*/ 3117838 h 3117838"/>
                <a:gd name="connsiteX4" fmla="*/ 790973 w 3994909"/>
                <a:gd name="connsiteY4" fmla="*/ 0 h 311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4909" h="3117838">
                  <a:moveTo>
                    <a:pt x="790973" y="0"/>
                  </a:moveTo>
                  <a:lnTo>
                    <a:pt x="3853488" y="246743"/>
                  </a:lnTo>
                  <a:lnTo>
                    <a:pt x="3994909" y="3009730"/>
                  </a:lnTo>
                  <a:lnTo>
                    <a:pt x="0" y="3117838"/>
                  </a:lnTo>
                  <a:lnTo>
                    <a:pt x="790973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547164" y="2049784"/>
            <a:ext cx="2975607" cy="22529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面板中可以对字体、字号、颜色、行距等进行修改</a:t>
            </a:r>
            <a:r>
              <a:rPr lang="zh-CN" altLang="en-US" sz="1200" dirty="0" smtClean="0">
                <a:latin typeface="微软雅黑"/>
              </a:rPr>
              <a:t>。</a:t>
            </a:r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56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/>
          <p:nvPr/>
        </p:nvSpPr>
        <p:spPr>
          <a:xfrm>
            <a:off x="1753011" y="914400"/>
            <a:ext cx="2114550" cy="2190750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  <a:gd name="connsiteX0" fmla="*/ 0 w 2571750"/>
              <a:gd name="connsiteY0" fmla="*/ 0 h 1962150"/>
              <a:gd name="connsiteX1" fmla="*/ 2343150 w 2571750"/>
              <a:gd name="connsiteY1" fmla="*/ 19050 h 1962150"/>
              <a:gd name="connsiteX2" fmla="*/ 2571750 w 2571750"/>
              <a:gd name="connsiteY2" fmla="*/ 1619250 h 1962150"/>
              <a:gd name="connsiteX3" fmla="*/ 57150 w 2571750"/>
              <a:gd name="connsiteY3" fmla="*/ 1962150 h 1962150"/>
              <a:gd name="connsiteX4" fmla="*/ 0 w 2571750"/>
              <a:gd name="connsiteY4" fmla="*/ 0 h 1962150"/>
              <a:gd name="connsiteX0" fmla="*/ 0 w 2571750"/>
              <a:gd name="connsiteY0" fmla="*/ 247650 h 2209800"/>
              <a:gd name="connsiteX1" fmla="*/ 1847850 w 2571750"/>
              <a:gd name="connsiteY1" fmla="*/ 0 h 2209800"/>
              <a:gd name="connsiteX2" fmla="*/ 2571750 w 2571750"/>
              <a:gd name="connsiteY2" fmla="*/ 1866900 h 2209800"/>
              <a:gd name="connsiteX3" fmla="*/ 57150 w 2571750"/>
              <a:gd name="connsiteY3" fmla="*/ 2209800 h 2209800"/>
              <a:gd name="connsiteX4" fmla="*/ 0 w 2571750"/>
              <a:gd name="connsiteY4" fmla="*/ 247650 h 2209800"/>
              <a:gd name="connsiteX0" fmla="*/ 0 w 2419350"/>
              <a:gd name="connsiteY0" fmla="*/ 247650 h 2209800"/>
              <a:gd name="connsiteX1" fmla="*/ 1847850 w 2419350"/>
              <a:gd name="connsiteY1" fmla="*/ 0 h 2209800"/>
              <a:gd name="connsiteX2" fmla="*/ 2419350 w 2419350"/>
              <a:gd name="connsiteY2" fmla="*/ 1390650 h 2209800"/>
              <a:gd name="connsiteX3" fmla="*/ 57150 w 2419350"/>
              <a:gd name="connsiteY3" fmla="*/ 2209800 h 2209800"/>
              <a:gd name="connsiteX4" fmla="*/ 0 w 2419350"/>
              <a:gd name="connsiteY4" fmla="*/ 247650 h 2209800"/>
              <a:gd name="connsiteX0" fmla="*/ 0 w 2419350"/>
              <a:gd name="connsiteY0" fmla="*/ 247650 h 1943100"/>
              <a:gd name="connsiteX1" fmla="*/ 1847850 w 2419350"/>
              <a:gd name="connsiteY1" fmla="*/ 0 h 1943100"/>
              <a:gd name="connsiteX2" fmla="*/ 2419350 w 2419350"/>
              <a:gd name="connsiteY2" fmla="*/ 1390650 h 1943100"/>
              <a:gd name="connsiteX3" fmla="*/ 152400 w 2419350"/>
              <a:gd name="connsiteY3" fmla="*/ 1943100 h 1943100"/>
              <a:gd name="connsiteX4" fmla="*/ 0 w 2419350"/>
              <a:gd name="connsiteY4" fmla="*/ 247650 h 1943100"/>
              <a:gd name="connsiteX0" fmla="*/ 0 w 2114550"/>
              <a:gd name="connsiteY0" fmla="*/ 247650 h 2190750"/>
              <a:gd name="connsiteX1" fmla="*/ 1847850 w 2114550"/>
              <a:gd name="connsiteY1" fmla="*/ 0 h 2190750"/>
              <a:gd name="connsiteX2" fmla="*/ 2114550 w 2114550"/>
              <a:gd name="connsiteY2" fmla="*/ 2190750 h 2190750"/>
              <a:gd name="connsiteX3" fmla="*/ 152400 w 2114550"/>
              <a:gd name="connsiteY3" fmla="*/ 1943100 h 2190750"/>
              <a:gd name="connsiteX4" fmla="*/ 0 w 2114550"/>
              <a:gd name="connsiteY4" fmla="*/ 2476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2190750">
                <a:moveTo>
                  <a:pt x="0" y="247650"/>
                </a:moveTo>
                <a:lnTo>
                  <a:pt x="1847850" y="0"/>
                </a:lnTo>
                <a:lnTo>
                  <a:pt x="2114550" y="2190750"/>
                </a:lnTo>
                <a:lnTo>
                  <a:pt x="152400" y="1943100"/>
                </a:lnTo>
                <a:lnTo>
                  <a:pt x="0" y="247650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组织部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562511" y="781050"/>
            <a:ext cx="2514600" cy="2343150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343150">
                <a:moveTo>
                  <a:pt x="514350" y="0"/>
                </a:moveTo>
                <a:lnTo>
                  <a:pt x="2286000" y="400050"/>
                </a:lnTo>
                <a:lnTo>
                  <a:pt x="2514600" y="2000250"/>
                </a:lnTo>
                <a:lnTo>
                  <a:pt x="0" y="2343150"/>
                </a:lnTo>
                <a:lnTo>
                  <a:pt x="514350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4"/>
          <p:cNvSpPr/>
          <p:nvPr/>
        </p:nvSpPr>
        <p:spPr>
          <a:xfrm>
            <a:off x="1621576" y="1178443"/>
            <a:ext cx="2723739" cy="1640957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  <a:gd name="connsiteX0" fmla="*/ 304800 w 2514600"/>
              <a:gd name="connsiteY0" fmla="*/ 38100 h 1943100"/>
              <a:gd name="connsiteX1" fmla="*/ 2286000 w 2514600"/>
              <a:gd name="connsiteY1" fmla="*/ 0 h 1943100"/>
              <a:gd name="connsiteX2" fmla="*/ 2514600 w 2514600"/>
              <a:gd name="connsiteY2" fmla="*/ 1600200 h 1943100"/>
              <a:gd name="connsiteX3" fmla="*/ 0 w 2514600"/>
              <a:gd name="connsiteY3" fmla="*/ 1943100 h 1943100"/>
              <a:gd name="connsiteX4" fmla="*/ 304800 w 2514600"/>
              <a:gd name="connsiteY4" fmla="*/ 38100 h 1943100"/>
              <a:gd name="connsiteX0" fmla="*/ 304800 w 2514600"/>
              <a:gd name="connsiteY0" fmla="*/ 0 h 1905000"/>
              <a:gd name="connsiteX1" fmla="*/ 1562100 w 2514600"/>
              <a:gd name="connsiteY1" fmla="*/ 133350 h 1905000"/>
              <a:gd name="connsiteX2" fmla="*/ 2514600 w 2514600"/>
              <a:gd name="connsiteY2" fmla="*/ 1562100 h 1905000"/>
              <a:gd name="connsiteX3" fmla="*/ 0 w 2514600"/>
              <a:gd name="connsiteY3" fmla="*/ 1905000 h 1905000"/>
              <a:gd name="connsiteX4" fmla="*/ 304800 w 2514600"/>
              <a:gd name="connsiteY4" fmla="*/ 0 h 1905000"/>
              <a:gd name="connsiteX0" fmla="*/ 57150 w 2266950"/>
              <a:gd name="connsiteY0" fmla="*/ 0 h 1790700"/>
              <a:gd name="connsiteX1" fmla="*/ 1314450 w 2266950"/>
              <a:gd name="connsiteY1" fmla="*/ 133350 h 1790700"/>
              <a:gd name="connsiteX2" fmla="*/ 2266950 w 2266950"/>
              <a:gd name="connsiteY2" fmla="*/ 1562100 h 1790700"/>
              <a:gd name="connsiteX3" fmla="*/ 0 w 2266950"/>
              <a:gd name="connsiteY3" fmla="*/ 1790700 h 1790700"/>
              <a:gd name="connsiteX4" fmla="*/ 57150 w 2266950"/>
              <a:gd name="connsiteY4" fmla="*/ 0 h 1790700"/>
              <a:gd name="connsiteX0" fmla="*/ 57150 w 1771650"/>
              <a:gd name="connsiteY0" fmla="*/ 0 h 1790700"/>
              <a:gd name="connsiteX1" fmla="*/ 1314450 w 1771650"/>
              <a:gd name="connsiteY1" fmla="*/ 133350 h 1790700"/>
              <a:gd name="connsiteX2" fmla="*/ 1771650 w 1771650"/>
              <a:gd name="connsiteY2" fmla="*/ 1695450 h 1790700"/>
              <a:gd name="connsiteX3" fmla="*/ 0 w 1771650"/>
              <a:gd name="connsiteY3" fmla="*/ 1790700 h 1790700"/>
              <a:gd name="connsiteX4" fmla="*/ 57150 w 1771650"/>
              <a:gd name="connsiteY4" fmla="*/ 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790700">
                <a:moveTo>
                  <a:pt x="57150" y="0"/>
                </a:moveTo>
                <a:lnTo>
                  <a:pt x="1314450" y="133350"/>
                </a:lnTo>
                <a:lnTo>
                  <a:pt x="1771650" y="1695450"/>
                </a:lnTo>
                <a:lnTo>
                  <a:pt x="0" y="1790700"/>
                </a:lnTo>
                <a:lnTo>
                  <a:pt x="5715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4"/>
          <p:cNvSpPr/>
          <p:nvPr/>
        </p:nvSpPr>
        <p:spPr>
          <a:xfrm>
            <a:off x="4951740" y="914400"/>
            <a:ext cx="2114550" cy="2190750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  <a:gd name="connsiteX0" fmla="*/ 0 w 2571750"/>
              <a:gd name="connsiteY0" fmla="*/ 0 h 1962150"/>
              <a:gd name="connsiteX1" fmla="*/ 2343150 w 2571750"/>
              <a:gd name="connsiteY1" fmla="*/ 19050 h 1962150"/>
              <a:gd name="connsiteX2" fmla="*/ 2571750 w 2571750"/>
              <a:gd name="connsiteY2" fmla="*/ 1619250 h 1962150"/>
              <a:gd name="connsiteX3" fmla="*/ 57150 w 2571750"/>
              <a:gd name="connsiteY3" fmla="*/ 1962150 h 1962150"/>
              <a:gd name="connsiteX4" fmla="*/ 0 w 2571750"/>
              <a:gd name="connsiteY4" fmla="*/ 0 h 1962150"/>
              <a:gd name="connsiteX0" fmla="*/ 0 w 2571750"/>
              <a:gd name="connsiteY0" fmla="*/ 247650 h 2209800"/>
              <a:gd name="connsiteX1" fmla="*/ 1847850 w 2571750"/>
              <a:gd name="connsiteY1" fmla="*/ 0 h 2209800"/>
              <a:gd name="connsiteX2" fmla="*/ 2571750 w 2571750"/>
              <a:gd name="connsiteY2" fmla="*/ 1866900 h 2209800"/>
              <a:gd name="connsiteX3" fmla="*/ 57150 w 2571750"/>
              <a:gd name="connsiteY3" fmla="*/ 2209800 h 2209800"/>
              <a:gd name="connsiteX4" fmla="*/ 0 w 2571750"/>
              <a:gd name="connsiteY4" fmla="*/ 247650 h 2209800"/>
              <a:gd name="connsiteX0" fmla="*/ 0 w 2419350"/>
              <a:gd name="connsiteY0" fmla="*/ 247650 h 2209800"/>
              <a:gd name="connsiteX1" fmla="*/ 1847850 w 2419350"/>
              <a:gd name="connsiteY1" fmla="*/ 0 h 2209800"/>
              <a:gd name="connsiteX2" fmla="*/ 2419350 w 2419350"/>
              <a:gd name="connsiteY2" fmla="*/ 1390650 h 2209800"/>
              <a:gd name="connsiteX3" fmla="*/ 57150 w 2419350"/>
              <a:gd name="connsiteY3" fmla="*/ 2209800 h 2209800"/>
              <a:gd name="connsiteX4" fmla="*/ 0 w 2419350"/>
              <a:gd name="connsiteY4" fmla="*/ 247650 h 2209800"/>
              <a:gd name="connsiteX0" fmla="*/ 0 w 2419350"/>
              <a:gd name="connsiteY0" fmla="*/ 247650 h 1943100"/>
              <a:gd name="connsiteX1" fmla="*/ 1847850 w 2419350"/>
              <a:gd name="connsiteY1" fmla="*/ 0 h 1943100"/>
              <a:gd name="connsiteX2" fmla="*/ 2419350 w 2419350"/>
              <a:gd name="connsiteY2" fmla="*/ 1390650 h 1943100"/>
              <a:gd name="connsiteX3" fmla="*/ 152400 w 2419350"/>
              <a:gd name="connsiteY3" fmla="*/ 1943100 h 1943100"/>
              <a:gd name="connsiteX4" fmla="*/ 0 w 2419350"/>
              <a:gd name="connsiteY4" fmla="*/ 247650 h 1943100"/>
              <a:gd name="connsiteX0" fmla="*/ 0 w 2114550"/>
              <a:gd name="connsiteY0" fmla="*/ 247650 h 2190750"/>
              <a:gd name="connsiteX1" fmla="*/ 1847850 w 2114550"/>
              <a:gd name="connsiteY1" fmla="*/ 0 h 2190750"/>
              <a:gd name="connsiteX2" fmla="*/ 2114550 w 2114550"/>
              <a:gd name="connsiteY2" fmla="*/ 2190750 h 2190750"/>
              <a:gd name="connsiteX3" fmla="*/ 152400 w 2114550"/>
              <a:gd name="connsiteY3" fmla="*/ 1943100 h 2190750"/>
              <a:gd name="connsiteX4" fmla="*/ 0 w 2114550"/>
              <a:gd name="connsiteY4" fmla="*/ 2476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2190750">
                <a:moveTo>
                  <a:pt x="0" y="247650"/>
                </a:moveTo>
                <a:lnTo>
                  <a:pt x="1847850" y="0"/>
                </a:lnTo>
                <a:lnTo>
                  <a:pt x="2114550" y="2190750"/>
                </a:lnTo>
                <a:lnTo>
                  <a:pt x="152400" y="1943100"/>
                </a:lnTo>
                <a:lnTo>
                  <a:pt x="0" y="247650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4"/>
          <p:cNvSpPr/>
          <p:nvPr/>
        </p:nvSpPr>
        <p:spPr>
          <a:xfrm>
            <a:off x="4761240" y="781050"/>
            <a:ext cx="2514600" cy="2343150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343150">
                <a:moveTo>
                  <a:pt x="514350" y="0"/>
                </a:moveTo>
                <a:lnTo>
                  <a:pt x="2286000" y="400050"/>
                </a:lnTo>
                <a:lnTo>
                  <a:pt x="2514600" y="2000250"/>
                </a:lnTo>
                <a:lnTo>
                  <a:pt x="0" y="2343150"/>
                </a:lnTo>
                <a:lnTo>
                  <a:pt x="514350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4"/>
          <p:cNvSpPr/>
          <p:nvPr/>
        </p:nvSpPr>
        <p:spPr>
          <a:xfrm>
            <a:off x="4761240" y="1046421"/>
            <a:ext cx="2699626" cy="1772979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  <a:gd name="connsiteX0" fmla="*/ 304800 w 2514600"/>
              <a:gd name="connsiteY0" fmla="*/ 38100 h 1943100"/>
              <a:gd name="connsiteX1" fmla="*/ 2286000 w 2514600"/>
              <a:gd name="connsiteY1" fmla="*/ 0 h 1943100"/>
              <a:gd name="connsiteX2" fmla="*/ 2514600 w 2514600"/>
              <a:gd name="connsiteY2" fmla="*/ 1600200 h 1943100"/>
              <a:gd name="connsiteX3" fmla="*/ 0 w 2514600"/>
              <a:gd name="connsiteY3" fmla="*/ 1943100 h 1943100"/>
              <a:gd name="connsiteX4" fmla="*/ 304800 w 2514600"/>
              <a:gd name="connsiteY4" fmla="*/ 38100 h 1943100"/>
              <a:gd name="connsiteX0" fmla="*/ 304800 w 2514600"/>
              <a:gd name="connsiteY0" fmla="*/ 0 h 1905000"/>
              <a:gd name="connsiteX1" fmla="*/ 1562100 w 2514600"/>
              <a:gd name="connsiteY1" fmla="*/ 133350 h 1905000"/>
              <a:gd name="connsiteX2" fmla="*/ 2514600 w 2514600"/>
              <a:gd name="connsiteY2" fmla="*/ 1562100 h 1905000"/>
              <a:gd name="connsiteX3" fmla="*/ 0 w 2514600"/>
              <a:gd name="connsiteY3" fmla="*/ 1905000 h 1905000"/>
              <a:gd name="connsiteX4" fmla="*/ 304800 w 2514600"/>
              <a:gd name="connsiteY4" fmla="*/ 0 h 1905000"/>
              <a:gd name="connsiteX0" fmla="*/ 57150 w 2266950"/>
              <a:gd name="connsiteY0" fmla="*/ 0 h 1790700"/>
              <a:gd name="connsiteX1" fmla="*/ 1314450 w 2266950"/>
              <a:gd name="connsiteY1" fmla="*/ 133350 h 1790700"/>
              <a:gd name="connsiteX2" fmla="*/ 2266950 w 2266950"/>
              <a:gd name="connsiteY2" fmla="*/ 1562100 h 1790700"/>
              <a:gd name="connsiteX3" fmla="*/ 0 w 2266950"/>
              <a:gd name="connsiteY3" fmla="*/ 1790700 h 1790700"/>
              <a:gd name="connsiteX4" fmla="*/ 57150 w 2266950"/>
              <a:gd name="connsiteY4" fmla="*/ 0 h 1790700"/>
              <a:gd name="connsiteX0" fmla="*/ 57150 w 1771650"/>
              <a:gd name="connsiteY0" fmla="*/ 0 h 1790700"/>
              <a:gd name="connsiteX1" fmla="*/ 1314450 w 1771650"/>
              <a:gd name="connsiteY1" fmla="*/ 133350 h 1790700"/>
              <a:gd name="connsiteX2" fmla="*/ 1771650 w 1771650"/>
              <a:gd name="connsiteY2" fmla="*/ 1695450 h 1790700"/>
              <a:gd name="connsiteX3" fmla="*/ 0 w 1771650"/>
              <a:gd name="connsiteY3" fmla="*/ 1790700 h 1790700"/>
              <a:gd name="connsiteX4" fmla="*/ 57150 w 1771650"/>
              <a:gd name="connsiteY4" fmla="*/ 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790700">
                <a:moveTo>
                  <a:pt x="57150" y="0"/>
                </a:moveTo>
                <a:lnTo>
                  <a:pt x="1314450" y="133350"/>
                </a:lnTo>
                <a:lnTo>
                  <a:pt x="1771650" y="1695450"/>
                </a:lnTo>
                <a:lnTo>
                  <a:pt x="0" y="1790700"/>
                </a:lnTo>
                <a:lnTo>
                  <a:pt x="5715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14"/>
          <p:cNvSpPr/>
          <p:nvPr/>
        </p:nvSpPr>
        <p:spPr>
          <a:xfrm>
            <a:off x="8298190" y="914400"/>
            <a:ext cx="2114550" cy="2190750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  <a:gd name="connsiteX0" fmla="*/ 0 w 2571750"/>
              <a:gd name="connsiteY0" fmla="*/ 0 h 1962150"/>
              <a:gd name="connsiteX1" fmla="*/ 2343150 w 2571750"/>
              <a:gd name="connsiteY1" fmla="*/ 19050 h 1962150"/>
              <a:gd name="connsiteX2" fmla="*/ 2571750 w 2571750"/>
              <a:gd name="connsiteY2" fmla="*/ 1619250 h 1962150"/>
              <a:gd name="connsiteX3" fmla="*/ 57150 w 2571750"/>
              <a:gd name="connsiteY3" fmla="*/ 1962150 h 1962150"/>
              <a:gd name="connsiteX4" fmla="*/ 0 w 2571750"/>
              <a:gd name="connsiteY4" fmla="*/ 0 h 1962150"/>
              <a:gd name="connsiteX0" fmla="*/ 0 w 2571750"/>
              <a:gd name="connsiteY0" fmla="*/ 247650 h 2209800"/>
              <a:gd name="connsiteX1" fmla="*/ 1847850 w 2571750"/>
              <a:gd name="connsiteY1" fmla="*/ 0 h 2209800"/>
              <a:gd name="connsiteX2" fmla="*/ 2571750 w 2571750"/>
              <a:gd name="connsiteY2" fmla="*/ 1866900 h 2209800"/>
              <a:gd name="connsiteX3" fmla="*/ 57150 w 2571750"/>
              <a:gd name="connsiteY3" fmla="*/ 2209800 h 2209800"/>
              <a:gd name="connsiteX4" fmla="*/ 0 w 2571750"/>
              <a:gd name="connsiteY4" fmla="*/ 247650 h 2209800"/>
              <a:gd name="connsiteX0" fmla="*/ 0 w 2419350"/>
              <a:gd name="connsiteY0" fmla="*/ 247650 h 2209800"/>
              <a:gd name="connsiteX1" fmla="*/ 1847850 w 2419350"/>
              <a:gd name="connsiteY1" fmla="*/ 0 h 2209800"/>
              <a:gd name="connsiteX2" fmla="*/ 2419350 w 2419350"/>
              <a:gd name="connsiteY2" fmla="*/ 1390650 h 2209800"/>
              <a:gd name="connsiteX3" fmla="*/ 57150 w 2419350"/>
              <a:gd name="connsiteY3" fmla="*/ 2209800 h 2209800"/>
              <a:gd name="connsiteX4" fmla="*/ 0 w 2419350"/>
              <a:gd name="connsiteY4" fmla="*/ 247650 h 2209800"/>
              <a:gd name="connsiteX0" fmla="*/ 0 w 2419350"/>
              <a:gd name="connsiteY0" fmla="*/ 247650 h 1943100"/>
              <a:gd name="connsiteX1" fmla="*/ 1847850 w 2419350"/>
              <a:gd name="connsiteY1" fmla="*/ 0 h 1943100"/>
              <a:gd name="connsiteX2" fmla="*/ 2419350 w 2419350"/>
              <a:gd name="connsiteY2" fmla="*/ 1390650 h 1943100"/>
              <a:gd name="connsiteX3" fmla="*/ 152400 w 2419350"/>
              <a:gd name="connsiteY3" fmla="*/ 1943100 h 1943100"/>
              <a:gd name="connsiteX4" fmla="*/ 0 w 2419350"/>
              <a:gd name="connsiteY4" fmla="*/ 247650 h 1943100"/>
              <a:gd name="connsiteX0" fmla="*/ 0 w 2114550"/>
              <a:gd name="connsiteY0" fmla="*/ 247650 h 2190750"/>
              <a:gd name="connsiteX1" fmla="*/ 1847850 w 2114550"/>
              <a:gd name="connsiteY1" fmla="*/ 0 h 2190750"/>
              <a:gd name="connsiteX2" fmla="*/ 2114550 w 2114550"/>
              <a:gd name="connsiteY2" fmla="*/ 2190750 h 2190750"/>
              <a:gd name="connsiteX3" fmla="*/ 152400 w 2114550"/>
              <a:gd name="connsiteY3" fmla="*/ 1943100 h 2190750"/>
              <a:gd name="connsiteX4" fmla="*/ 0 w 2114550"/>
              <a:gd name="connsiteY4" fmla="*/ 2476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2190750">
                <a:moveTo>
                  <a:pt x="0" y="247650"/>
                </a:moveTo>
                <a:lnTo>
                  <a:pt x="1847850" y="0"/>
                </a:lnTo>
                <a:lnTo>
                  <a:pt x="2114550" y="2190750"/>
                </a:lnTo>
                <a:lnTo>
                  <a:pt x="152400" y="1943100"/>
                </a:lnTo>
                <a:lnTo>
                  <a:pt x="0" y="247650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4"/>
          <p:cNvSpPr/>
          <p:nvPr/>
        </p:nvSpPr>
        <p:spPr>
          <a:xfrm>
            <a:off x="8107690" y="781050"/>
            <a:ext cx="2514600" cy="2343150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343150">
                <a:moveTo>
                  <a:pt x="514350" y="0"/>
                </a:moveTo>
                <a:lnTo>
                  <a:pt x="2286000" y="400050"/>
                </a:lnTo>
                <a:lnTo>
                  <a:pt x="2514600" y="2000250"/>
                </a:lnTo>
                <a:lnTo>
                  <a:pt x="0" y="2343150"/>
                </a:lnTo>
                <a:lnTo>
                  <a:pt x="514350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/>
          <p:nvPr/>
        </p:nvSpPr>
        <p:spPr>
          <a:xfrm>
            <a:off x="8107690" y="1046421"/>
            <a:ext cx="2699626" cy="1772979"/>
          </a:xfrm>
          <a:custGeom>
            <a:avLst/>
            <a:gdLst>
              <a:gd name="connsiteX0" fmla="*/ 0 w 2286000"/>
              <a:gd name="connsiteY0" fmla="*/ 0 h 1943100"/>
              <a:gd name="connsiteX1" fmla="*/ 2286000 w 2286000"/>
              <a:gd name="connsiteY1" fmla="*/ 0 h 1943100"/>
              <a:gd name="connsiteX2" fmla="*/ 2286000 w 2286000"/>
              <a:gd name="connsiteY2" fmla="*/ 1943100 h 1943100"/>
              <a:gd name="connsiteX3" fmla="*/ 0 w 2286000"/>
              <a:gd name="connsiteY3" fmla="*/ 1943100 h 1943100"/>
              <a:gd name="connsiteX4" fmla="*/ 0 w 2286000"/>
              <a:gd name="connsiteY4" fmla="*/ 0 h 1943100"/>
              <a:gd name="connsiteX0" fmla="*/ 514350 w 2286000"/>
              <a:gd name="connsiteY0" fmla="*/ 0 h 2343150"/>
              <a:gd name="connsiteX1" fmla="*/ 2286000 w 2286000"/>
              <a:gd name="connsiteY1" fmla="*/ 400050 h 2343150"/>
              <a:gd name="connsiteX2" fmla="*/ 2286000 w 2286000"/>
              <a:gd name="connsiteY2" fmla="*/ 2343150 h 2343150"/>
              <a:gd name="connsiteX3" fmla="*/ 0 w 2286000"/>
              <a:gd name="connsiteY3" fmla="*/ 2343150 h 2343150"/>
              <a:gd name="connsiteX4" fmla="*/ 514350 w 2286000"/>
              <a:gd name="connsiteY4" fmla="*/ 0 h 2343150"/>
              <a:gd name="connsiteX0" fmla="*/ 514350 w 2514600"/>
              <a:gd name="connsiteY0" fmla="*/ 0 h 2343150"/>
              <a:gd name="connsiteX1" fmla="*/ 2286000 w 2514600"/>
              <a:gd name="connsiteY1" fmla="*/ 400050 h 2343150"/>
              <a:gd name="connsiteX2" fmla="*/ 2514600 w 2514600"/>
              <a:gd name="connsiteY2" fmla="*/ 2000250 h 2343150"/>
              <a:gd name="connsiteX3" fmla="*/ 0 w 2514600"/>
              <a:gd name="connsiteY3" fmla="*/ 2343150 h 2343150"/>
              <a:gd name="connsiteX4" fmla="*/ 514350 w 2514600"/>
              <a:gd name="connsiteY4" fmla="*/ 0 h 2343150"/>
              <a:gd name="connsiteX0" fmla="*/ 304800 w 2514600"/>
              <a:gd name="connsiteY0" fmla="*/ 38100 h 1943100"/>
              <a:gd name="connsiteX1" fmla="*/ 2286000 w 2514600"/>
              <a:gd name="connsiteY1" fmla="*/ 0 h 1943100"/>
              <a:gd name="connsiteX2" fmla="*/ 2514600 w 2514600"/>
              <a:gd name="connsiteY2" fmla="*/ 1600200 h 1943100"/>
              <a:gd name="connsiteX3" fmla="*/ 0 w 2514600"/>
              <a:gd name="connsiteY3" fmla="*/ 1943100 h 1943100"/>
              <a:gd name="connsiteX4" fmla="*/ 304800 w 2514600"/>
              <a:gd name="connsiteY4" fmla="*/ 38100 h 1943100"/>
              <a:gd name="connsiteX0" fmla="*/ 304800 w 2514600"/>
              <a:gd name="connsiteY0" fmla="*/ 0 h 1905000"/>
              <a:gd name="connsiteX1" fmla="*/ 1562100 w 2514600"/>
              <a:gd name="connsiteY1" fmla="*/ 133350 h 1905000"/>
              <a:gd name="connsiteX2" fmla="*/ 2514600 w 2514600"/>
              <a:gd name="connsiteY2" fmla="*/ 1562100 h 1905000"/>
              <a:gd name="connsiteX3" fmla="*/ 0 w 2514600"/>
              <a:gd name="connsiteY3" fmla="*/ 1905000 h 1905000"/>
              <a:gd name="connsiteX4" fmla="*/ 304800 w 2514600"/>
              <a:gd name="connsiteY4" fmla="*/ 0 h 1905000"/>
              <a:gd name="connsiteX0" fmla="*/ 57150 w 2266950"/>
              <a:gd name="connsiteY0" fmla="*/ 0 h 1790700"/>
              <a:gd name="connsiteX1" fmla="*/ 1314450 w 2266950"/>
              <a:gd name="connsiteY1" fmla="*/ 133350 h 1790700"/>
              <a:gd name="connsiteX2" fmla="*/ 2266950 w 2266950"/>
              <a:gd name="connsiteY2" fmla="*/ 1562100 h 1790700"/>
              <a:gd name="connsiteX3" fmla="*/ 0 w 2266950"/>
              <a:gd name="connsiteY3" fmla="*/ 1790700 h 1790700"/>
              <a:gd name="connsiteX4" fmla="*/ 57150 w 2266950"/>
              <a:gd name="connsiteY4" fmla="*/ 0 h 1790700"/>
              <a:gd name="connsiteX0" fmla="*/ 57150 w 1771650"/>
              <a:gd name="connsiteY0" fmla="*/ 0 h 1790700"/>
              <a:gd name="connsiteX1" fmla="*/ 1314450 w 1771650"/>
              <a:gd name="connsiteY1" fmla="*/ 133350 h 1790700"/>
              <a:gd name="connsiteX2" fmla="*/ 1771650 w 1771650"/>
              <a:gd name="connsiteY2" fmla="*/ 1695450 h 1790700"/>
              <a:gd name="connsiteX3" fmla="*/ 0 w 1771650"/>
              <a:gd name="connsiteY3" fmla="*/ 1790700 h 1790700"/>
              <a:gd name="connsiteX4" fmla="*/ 57150 w 1771650"/>
              <a:gd name="connsiteY4" fmla="*/ 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790700">
                <a:moveTo>
                  <a:pt x="57150" y="0"/>
                </a:moveTo>
                <a:lnTo>
                  <a:pt x="1314450" y="133350"/>
                </a:lnTo>
                <a:lnTo>
                  <a:pt x="1771650" y="1695450"/>
                </a:lnTo>
                <a:lnTo>
                  <a:pt x="0" y="1790700"/>
                </a:lnTo>
                <a:lnTo>
                  <a:pt x="5715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543872" y="3657029"/>
            <a:ext cx="2687942" cy="177279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面板中可以对字体、字号、颜色、行距等进行修改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40298" y="3657029"/>
            <a:ext cx="2687942" cy="177279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面板中可以对字体、字号、颜色、行距等进行修改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13532" y="3657029"/>
            <a:ext cx="2687942" cy="177279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面板中可以对字体、字号、颜色、行距等进行修改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31391" y="3273943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474180" y="3273943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883087" y="3273943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33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</a:t>
            </a:r>
            <a:r>
              <a:rPr lang="zh-CN" altLang="en-US" sz="2400" b="1" dirty="0">
                <a:solidFill>
                  <a:schemeClr val="accent1"/>
                </a:solidFill>
              </a:rPr>
              <a:t>技术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部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587482" y="901004"/>
            <a:ext cx="5239161" cy="4407248"/>
          </a:xfrm>
          <a:custGeom>
            <a:avLst/>
            <a:gdLst>
              <a:gd name="connsiteX0" fmla="*/ 0 w 4077111"/>
              <a:gd name="connsiteY0" fmla="*/ 0 h 4305300"/>
              <a:gd name="connsiteX1" fmla="*/ 4077111 w 4077111"/>
              <a:gd name="connsiteY1" fmla="*/ 0 h 4305300"/>
              <a:gd name="connsiteX2" fmla="*/ 4077111 w 4077111"/>
              <a:gd name="connsiteY2" fmla="*/ 4305300 h 4305300"/>
              <a:gd name="connsiteX3" fmla="*/ 0 w 4077111"/>
              <a:gd name="connsiteY3" fmla="*/ 4305300 h 4305300"/>
              <a:gd name="connsiteX4" fmla="*/ 0 w 4077111"/>
              <a:gd name="connsiteY4" fmla="*/ 0 h 4305300"/>
              <a:gd name="connsiteX0" fmla="*/ 0 w 4343811"/>
              <a:gd name="connsiteY0" fmla="*/ 0 h 4914900"/>
              <a:gd name="connsiteX1" fmla="*/ 4343811 w 4343811"/>
              <a:gd name="connsiteY1" fmla="*/ 609600 h 4914900"/>
              <a:gd name="connsiteX2" fmla="*/ 4343811 w 4343811"/>
              <a:gd name="connsiteY2" fmla="*/ 4914900 h 4914900"/>
              <a:gd name="connsiteX3" fmla="*/ 266700 w 4343811"/>
              <a:gd name="connsiteY3" fmla="*/ 4914900 h 4914900"/>
              <a:gd name="connsiteX4" fmla="*/ 0 w 4343811"/>
              <a:gd name="connsiteY4" fmla="*/ 0 h 4914900"/>
              <a:gd name="connsiteX0" fmla="*/ 0 w 4610511"/>
              <a:gd name="connsiteY0" fmla="*/ 0 h 4914900"/>
              <a:gd name="connsiteX1" fmla="*/ 4610511 w 4610511"/>
              <a:gd name="connsiteY1" fmla="*/ 247650 h 4914900"/>
              <a:gd name="connsiteX2" fmla="*/ 4343811 w 4610511"/>
              <a:gd name="connsiteY2" fmla="*/ 4914900 h 4914900"/>
              <a:gd name="connsiteX3" fmla="*/ 266700 w 4610511"/>
              <a:gd name="connsiteY3" fmla="*/ 4914900 h 4914900"/>
              <a:gd name="connsiteX4" fmla="*/ 0 w 4610511"/>
              <a:gd name="connsiteY4" fmla="*/ 0 h 4914900"/>
              <a:gd name="connsiteX0" fmla="*/ 0 w 4781961"/>
              <a:gd name="connsiteY0" fmla="*/ 0 h 5124450"/>
              <a:gd name="connsiteX1" fmla="*/ 4610511 w 4781961"/>
              <a:gd name="connsiteY1" fmla="*/ 247650 h 5124450"/>
              <a:gd name="connsiteX2" fmla="*/ 4781961 w 4781961"/>
              <a:gd name="connsiteY2" fmla="*/ 5124450 h 5124450"/>
              <a:gd name="connsiteX3" fmla="*/ 266700 w 4781961"/>
              <a:gd name="connsiteY3" fmla="*/ 4914900 h 5124450"/>
              <a:gd name="connsiteX4" fmla="*/ 0 w 4781961"/>
              <a:gd name="connsiteY4" fmla="*/ 0 h 5124450"/>
              <a:gd name="connsiteX0" fmla="*/ 266700 w 5048661"/>
              <a:gd name="connsiteY0" fmla="*/ 0 h 5124450"/>
              <a:gd name="connsiteX1" fmla="*/ 4877211 w 5048661"/>
              <a:gd name="connsiteY1" fmla="*/ 247650 h 5124450"/>
              <a:gd name="connsiteX2" fmla="*/ 5048661 w 5048661"/>
              <a:gd name="connsiteY2" fmla="*/ 5124450 h 5124450"/>
              <a:gd name="connsiteX3" fmla="*/ 0 w 5048661"/>
              <a:gd name="connsiteY3" fmla="*/ 4800600 h 5124450"/>
              <a:gd name="connsiteX4" fmla="*/ 266700 w 5048661"/>
              <a:gd name="connsiteY4" fmla="*/ 0 h 5124450"/>
              <a:gd name="connsiteX0" fmla="*/ 266700 w 5239161"/>
              <a:gd name="connsiteY0" fmla="*/ 0 h 4800600"/>
              <a:gd name="connsiteX1" fmla="*/ 4877211 w 5239161"/>
              <a:gd name="connsiteY1" fmla="*/ 247650 h 4800600"/>
              <a:gd name="connsiteX2" fmla="*/ 5239161 w 5239161"/>
              <a:gd name="connsiteY2" fmla="*/ 4381500 h 4800600"/>
              <a:gd name="connsiteX3" fmla="*/ 0 w 5239161"/>
              <a:gd name="connsiteY3" fmla="*/ 4800600 h 4800600"/>
              <a:gd name="connsiteX4" fmla="*/ 266700 w 5239161"/>
              <a:gd name="connsiteY4" fmla="*/ 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61" h="4800600">
                <a:moveTo>
                  <a:pt x="266700" y="0"/>
                </a:moveTo>
                <a:lnTo>
                  <a:pt x="4877211" y="247650"/>
                </a:lnTo>
                <a:lnTo>
                  <a:pt x="5239161" y="4381500"/>
                </a:lnTo>
                <a:lnTo>
                  <a:pt x="0" y="4800600"/>
                </a:lnTo>
                <a:lnTo>
                  <a:pt x="26670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19539" y="1793338"/>
            <a:ext cx="3886612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面板中可以对字体、字号、颜色、行距等进行修改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19539" y="1247945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7219539" y="3301304"/>
            <a:ext cx="3886612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面板中可以对字体、字号、颜色、行距等进行修改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23950" y="939104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1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3950" y="2073465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2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23950" y="3207826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3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23950" y="4342187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4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3347" y="817110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 smtClean="0">
                <a:latin typeface="微软雅黑"/>
              </a:rPr>
              <a:t>标题</a:t>
            </a:r>
            <a:r>
              <a:rPr lang="zh-CN" altLang="zh-CN" sz="1600" dirty="0">
                <a:latin typeface="微软雅黑"/>
              </a:rPr>
              <a:t>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</a:t>
            </a:r>
            <a:r>
              <a:rPr lang="zh-CN" altLang="zh-CN" sz="1600" dirty="0" smtClean="0">
                <a:latin typeface="微软雅黑"/>
              </a:rPr>
              <a:t>修改</a:t>
            </a:r>
            <a:r>
              <a:rPr lang="zh-CN" altLang="en-US" sz="1600" dirty="0" smtClean="0">
                <a:latin typeface="微软雅黑"/>
              </a:rPr>
              <a:t>。</a:t>
            </a:r>
            <a:endParaRPr lang="en-US" altLang="zh-CN" sz="1600" dirty="0" smtClean="0">
              <a:latin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23347" y="1949431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 smtClean="0">
                <a:latin typeface="微软雅黑"/>
              </a:rPr>
              <a:t>标题</a:t>
            </a:r>
            <a:r>
              <a:rPr lang="zh-CN" altLang="zh-CN" sz="1600" dirty="0">
                <a:latin typeface="微软雅黑"/>
              </a:rPr>
              <a:t>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</a:t>
            </a:r>
            <a:r>
              <a:rPr lang="zh-CN" altLang="zh-CN" sz="1600" dirty="0" smtClean="0">
                <a:latin typeface="微软雅黑"/>
              </a:rPr>
              <a:t>修改</a:t>
            </a:r>
            <a:r>
              <a:rPr lang="zh-CN" altLang="en-US" sz="1600" dirty="0" smtClean="0">
                <a:latin typeface="微软雅黑"/>
              </a:rPr>
              <a:t>。</a:t>
            </a:r>
            <a:endParaRPr lang="en-US" altLang="zh-CN" sz="1600" dirty="0" smtClean="0">
              <a:latin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3347" y="3081752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 smtClean="0">
                <a:latin typeface="微软雅黑"/>
              </a:rPr>
              <a:t>标题</a:t>
            </a:r>
            <a:r>
              <a:rPr lang="zh-CN" altLang="zh-CN" sz="1600" dirty="0">
                <a:latin typeface="微软雅黑"/>
              </a:rPr>
              <a:t>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</a:t>
            </a:r>
            <a:r>
              <a:rPr lang="zh-CN" altLang="zh-CN" sz="1600" dirty="0" smtClean="0">
                <a:latin typeface="微软雅黑"/>
              </a:rPr>
              <a:t>修改</a:t>
            </a:r>
            <a:r>
              <a:rPr lang="zh-CN" altLang="en-US" sz="1600" dirty="0" smtClean="0">
                <a:latin typeface="微软雅黑"/>
              </a:rPr>
              <a:t>。</a:t>
            </a:r>
            <a:endParaRPr lang="en-US" altLang="zh-CN" sz="1600" dirty="0" smtClean="0">
              <a:latin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23347" y="4220193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 smtClean="0">
                <a:latin typeface="微软雅黑"/>
              </a:rPr>
              <a:t>标题</a:t>
            </a:r>
            <a:r>
              <a:rPr lang="zh-CN" altLang="zh-CN" sz="1600" dirty="0">
                <a:latin typeface="微软雅黑"/>
              </a:rPr>
              <a:t>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</a:t>
            </a:r>
            <a:r>
              <a:rPr lang="zh-CN" altLang="zh-CN" sz="1600" dirty="0" smtClean="0">
                <a:latin typeface="微软雅黑"/>
              </a:rPr>
              <a:t>修改</a:t>
            </a:r>
            <a:r>
              <a:rPr lang="zh-CN" altLang="en-US" sz="1600" dirty="0" smtClean="0">
                <a:latin typeface="微软雅黑"/>
              </a:rPr>
              <a:t>。</a:t>
            </a:r>
            <a:endParaRPr lang="en-US" altLang="zh-CN" sz="1600" dirty="0" smtClean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996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宣传部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8" r="3468"/>
          <a:stretch/>
        </p:blipFill>
        <p:spPr>
          <a:xfrm>
            <a:off x="663837" y="898100"/>
            <a:ext cx="4060563" cy="39596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17420" y="922869"/>
            <a:ext cx="2295576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7420" y="1913469"/>
            <a:ext cx="192342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17420" y="2904069"/>
            <a:ext cx="1645280" cy="99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17420" y="3891919"/>
            <a:ext cx="1416680" cy="990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227954" y="1070506"/>
            <a:ext cx="492125" cy="695325"/>
            <a:chOff x="7912100" y="117475"/>
            <a:chExt cx="492125" cy="695325"/>
          </a:xfrm>
          <a:solidFill>
            <a:schemeClr val="bg1"/>
          </a:solidFill>
        </p:grpSpPr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 6"/>
          <p:cNvGrpSpPr/>
          <p:nvPr/>
        </p:nvGrpSpPr>
        <p:grpSpPr>
          <a:xfrm>
            <a:off x="5777870" y="2147256"/>
            <a:ext cx="609600" cy="606425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21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5489823" y="3013025"/>
            <a:ext cx="576094" cy="767188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26" name="组 7"/>
          <p:cNvGrpSpPr/>
          <p:nvPr/>
        </p:nvGrpSpPr>
        <p:grpSpPr>
          <a:xfrm>
            <a:off x="5118989" y="4109194"/>
            <a:ext cx="714375" cy="587375"/>
            <a:chOff x="909638" y="4381500"/>
            <a:chExt cx="714375" cy="587375"/>
          </a:xfrm>
          <a:solidFill>
            <a:schemeClr val="bg1"/>
          </a:solidFill>
        </p:grpSpPr>
        <p:sp>
          <p:nvSpPr>
            <p:cNvPr id="27" name="Freeform 159"/>
            <p:cNvSpPr>
              <a:spLocks/>
            </p:cNvSpPr>
            <p:nvPr/>
          </p:nvSpPr>
          <p:spPr bwMode="auto">
            <a:xfrm>
              <a:off x="1100138" y="4667250"/>
              <a:ext cx="200025" cy="17145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4" y="2"/>
                </a:cxn>
                <a:cxn ang="0">
                  <a:pos x="40" y="6"/>
                </a:cxn>
                <a:cxn ang="0">
                  <a:pos x="30" y="12"/>
                </a:cxn>
                <a:cxn ang="0">
                  <a:pos x="20" y="18"/>
                </a:cxn>
                <a:cxn ang="0">
                  <a:pos x="12" y="26"/>
                </a:cxn>
                <a:cxn ang="0">
                  <a:pos x="6" y="36"/>
                </a:cxn>
                <a:cxn ang="0">
                  <a:pos x="2" y="46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4" y="76"/>
                </a:cxn>
                <a:cxn ang="0">
                  <a:pos x="10" y="86"/>
                </a:cxn>
                <a:cxn ang="0">
                  <a:pos x="18" y="94"/>
                </a:cxn>
                <a:cxn ang="0">
                  <a:pos x="28" y="100"/>
                </a:cxn>
                <a:cxn ang="0">
                  <a:pos x="38" y="104"/>
                </a:cxn>
                <a:cxn ang="0">
                  <a:pos x="50" y="106"/>
                </a:cxn>
                <a:cxn ang="0">
                  <a:pos x="62" y="108"/>
                </a:cxn>
                <a:cxn ang="0">
                  <a:pos x="74" y="106"/>
                </a:cxn>
                <a:cxn ang="0">
                  <a:pos x="74" y="106"/>
                </a:cxn>
                <a:cxn ang="0">
                  <a:pos x="86" y="102"/>
                </a:cxn>
                <a:cxn ang="0">
                  <a:pos x="98" y="96"/>
                </a:cxn>
                <a:cxn ang="0">
                  <a:pos x="108" y="90"/>
                </a:cxn>
                <a:cxn ang="0">
                  <a:pos x="116" y="82"/>
                </a:cxn>
                <a:cxn ang="0">
                  <a:pos x="122" y="72"/>
                </a:cxn>
                <a:cxn ang="0">
                  <a:pos x="126" y="62"/>
                </a:cxn>
                <a:cxn ang="0">
                  <a:pos x="126" y="52"/>
                </a:cxn>
                <a:cxn ang="0">
                  <a:pos x="126" y="42"/>
                </a:cxn>
                <a:cxn ang="0">
                  <a:pos x="126" y="42"/>
                </a:cxn>
                <a:cxn ang="0">
                  <a:pos x="122" y="32"/>
                </a:cxn>
                <a:cxn ang="0">
                  <a:pos x="116" y="22"/>
                </a:cxn>
                <a:cxn ang="0">
                  <a:pos x="110" y="14"/>
                </a:cxn>
                <a:cxn ang="0">
                  <a:pos x="100" y="8"/>
                </a:cxn>
                <a:cxn ang="0">
                  <a:pos x="90" y="4"/>
                </a:cxn>
                <a:cxn ang="0">
                  <a:pos x="78" y="2"/>
                </a:cxn>
                <a:cxn ang="0">
                  <a:pos x="66" y="0"/>
                </a:cxn>
                <a:cxn ang="0">
                  <a:pos x="54" y="2"/>
                </a:cxn>
                <a:cxn ang="0">
                  <a:pos x="54" y="2"/>
                </a:cxn>
              </a:cxnLst>
              <a:rect l="0" t="0" r="r" b="b"/>
              <a:pathLst>
                <a:path w="126" h="108">
                  <a:moveTo>
                    <a:pt x="54" y="2"/>
                  </a:moveTo>
                  <a:lnTo>
                    <a:pt x="54" y="2"/>
                  </a:lnTo>
                  <a:lnTo>
                    <a:pt x="40" y="6"/>
                  </a:lnTo>
                  <a:lnTo>
                    <a:pt x="30" y="12"/>
                  </a:lnTo>
                  <a:lnTo>
                    <a:pt x="20" y="18"/>
                  </a:lnTo>
                  <a:lnTo>
                    <a:pt x="12" y="26"/>
                  </a:lnTo>
                  <a:lnTo>
                    <a:pt x="6" y="36"/>
                  </a:lnTo>
                  <a:lnTo>
                    <a:pt x="2" y="46"/>
                  </a:lnTo>
                  <a:lnTo>
                    <a:pt x="0" y="5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6"/>
                  </a:lnTo>
                  <a:lnTo>
                    <a:pt x="10" y="86"/>
                  </a:lnTo>
                  <a:lnTo>
                    <a:pt x="18" y="94"/>
                  </a:lnTo>
                  <a:lnTo>
                    <a:pt x="28" y="100"/>
                  </a:lnTo>
                  <a:lnTo>
                    <a:pt x="38" y="104"/>
                  </a:lnTo>
                  <a:lnTo>
                    <a:pt x="50" y="106"/>
                  </a:lnTo>
                  <a:lnTo>
                    <a:pt x="62" y="108"/>
                  </a:lnTo>
                  <a:lnTo>
                    <a:pt x="74" y="106"/>
                  </a:lnTo>
                  <a:lnTo>
                    <a:pt x="74" y="106"/>
                  </a:lnTo>
                  <a:lnTo>
                    <a:pt x="86" y="102"/>
                  </a:lnTo>
                  <a:lnTo>
                    <a:pt x="98" y="96"/>
                  </a:lnTo>
                  <a:lnTo>
                    <a:pt x="108" y="90"/>
                  </a:lnTo>
                  <a:lnTo>
                    <a:pt x="116" y="82"/>
                  </a:lnTo>
                  <a:lnTo>
                    <a:pt x="122" y="72"/>
                  </a:lnTo>
                  <a:lnTo>
                    <a:pt x="126" y="62"/>
                  </a:lnTo>
                  <a:lnTo>
                    <a:pt x="126" y="52"/>
                  </a:lnTo>
                  <a:lnTo>
                    <a:pt x="126" y="42"/>
                  </a:lnTo>
                  <a:lnTo>
                    <a:pt x="126" y="42"/>
                  </a:lnTo>
                  <a:lnTo>
                    <a:pt x="122" y="32"/>
                  </a:lnTo>
                  <a:lnTo>
                    <a:pt x="116" y="22"/>
                  </a:lnTo>
                  <a:lnTo>
                    <a:pt x="110" y="14"/>
                  </a:lnTo>
                  <a:lnTo>
                    <a:pt x="100" y="8"/>
                  </a:lnTo>
                  <a:lnTo>
                    <a:pt x="90" y="4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1"/>
            <p:cNvSpPr>
              <a:spLocks noEditPoints="1"/>
            </p:cNvSpPr>
            <p:nvPr/>
          </p:nvSpPr>
          <p:spPr bwMode="auto">
            <a:xfrm>
              <a:off x="909638" y="4381500"/>
              <a:ext cx="714375" cy="587375"/>
            </a:xfrm>
            <a:custGeom>
              <a:avLst/>
              <a:gdLst/>
              <a:ahLst/>
              <a:cxnLst>
                <a:cxn ang="0">
                  <a:pos x="388" y="144"/>
                </a:cxn>
                <a:cxn ang="0">
                  <a:pos x="378" y="136"/>
                </a:cxn>
                <a:cxn ang="0">
                  <a:pos x="384" y="116"/>
                </a:cxn>
                <a:cxn ang="0">
                  <a:pos x="380" y="78"/>
                </a:cxn>
                <a:cxn ang="0">
                  <a:pos x="362" y="66"/>
                </a:cxn>
                <a:cxn ang="0">
                  <a:pos x="320" y="62"/>
                </a:cxn>
                <a:cxn ang="0">
                  <a:pos x="264" y="78"/>
                </a:cxn>
                <a:cxn ang="0">
                  <a:pos x="254" y="80"/>
                </a:cxn>
                <a:cxn ang="0">
                  <a:pos x="252" y="72"/>
                </a:cxn>
                <a:cxn ang="0">
                  <a:pos x="258" y="36"/>
                </a:cxn>
                <a:cxn ang="0">
                  <a:pos x="246" y="10"/>
                </a:cxn>
                <a:cxn ang="0">
                  <a:pos x="234" y="2"/>
                </a:cxn>
                <a:cxn ang="0">
                  <a:pos x="198" y="2"/>
                </a:cxn>
                <a:cxn ang="0">
                  <a:pos x="128" y="36"/>
                </a:cxn>
                <a:cxn ang="0">
                  <a:pos x="78" y="78"/>
                </a:cxn>
                <a:cxn ang="0">
                  <a:pos x="32" y="134"/>
                </a:cxn>
                <a:cxn ang="0">
                  <a:pos x="6" y="190"/>
                </a:cxn>
                <a:cxn ang="0">
                  <a:pos x="0" y="226"/>
                </a:cxn>
                <a:cxn ang="0">
                  <a:pos x="12" y="270"/>
                </a:cxn>
                <a:cxn ang="0">
                  <a:pos x="40" y="308"/>
                </a:cxn>
                <a:cxn ang="0">
                  <a:pos x="84" y="338"/>
                </a:cxn>
                <a:cxn ang="0">
                  <a:pos x="138" y="360"/>
                </a:cxn>
                <a:cxn ang="0">
                  <a:pos x="196" y="370"/>
                </a:cxn>
                <a:cxn ang="0">
                  <a:pos x="242" y="368"/>
                </a:cxn>
                <a:cxn ang="0">
                  <a:pos x="312" y="354"/>
                </a:cxn>
                <a:cxn ang="0">
                  <a:pos x="370" y="328"/>
                </a:cxn>
                <a:cxn ang="0">
                  <a:pos x="414" y="294"/>
                </a:cxn>
                <a:cxn ang="0">
                  <a:pos x="440" y="254"/>
                </a:cxn>
                <a:cxn ang="0">
                  <a:pos x="450" y="216"/>
                </a:cxn>
                <a:cxn ang="0">
                  <a:pos x="444" y="190"/>
                </a:cxn>
                <a:cxn ang="0">
                  <a:pos x="420" y="160"/>
                </a:cxn>
                <a:cxn ang="0">
                  <a:pos x="388" y="144"/>
                </a:cxn>
                <a:cxn ang="0">
                  <a:pos x="216" y="330"/>
                </a:cxn>
                <a:cxn ang="0">
                  <a:pos x="156" y="328"/>
                </a:cxn>
                <a:cxn ang="0">
                  <a:pos x="84" y="298"/>
                </a:cxn>
                <a:cxn ang="0">
                  <a:pos x="62" y="274"/>
                </a:cxn>
                <a:cxn ang="0">
                  <a:pos x="52" y="244"/>
                </a:cxn>
                <a:cxn ang="0">
                  <a:pos x="54" y="224"/>
                </a:cxn>
                <a:cxn ang="0">
                  <a:pos x="66" y="194"/>
                </a:cxn>
                <a:cxn ang="0">
                  <a:pos x="112" y="152"/>
                </a:cxn>
                <a:cxn ang="0">
                  <a:pos x="196" y="126"/>
                </a:cxn>
                <a:cxn ang="0">
                  <a:pos x="258" y="130"/>
                </a:cxn>
                <a:cxn ang="0">
                  <a:pos x="330" y="160"/>
                </a:cxn>
                <a:cxn ang="0">
                  <a:pos x="352" y="184"/>
                </a:cxn>
                <a:cxn ang="0">
                  <a:pos x="362" y="214"/>
                </a:cxn>
                <a:cxn ang="0">
                  <a:pos x="360" y="234"/>
                </a:cxn>
                <a:cxn ang="0">
                  <a:pos x="348" y="264"/>
                </a:cxn>
                <a:cxn ang="0">
                  <a:pos x="302" y="304"/>
                </a:cxn>
                <a:cxn ang="0">
                  <a:pos x="216" y="330"/>
                </a:cxn>
              </a:cxnLst>
              <a:rect l="0" t="0" r="r" b="b"/>
              <a:pathLst>
                <a:path w="450" h="370">
                  <a:moveTo>
                    <a:pt x="388" y="144"/>
                  </a:moveTo>
                  <a:lnTo>
                    <a:pt x="388" y="144"/>
                  </a:lnTo>
                  <a:lnTo>
                    <a:pt x="388" y="144"/>
                  </a:lnTo>
                  <a:lnTo>
                    <a:pt x="382" y="142"/>
                  </a:lnTo>
                  <a:lnTo>
                    <a:pt x="380" y="140"/>
                  </a:lnTo>
                  <a:lnTo>
                    <a:pt x="378" y="136"/>
                  </a:lnTo>
                  <a:lnTo>
                    <a:pt x="380" y="130"/>
                  </a:lnTo>
                  <a:lnTo>
                    <a:pt x="380" y="130"/>
                  </a:lnTo>
                  <a:lnTo>
                    <a:pt x="384" y="116"/>
                  </a:lnTo>
                  <a:lnTo>
                    <a:pt x="386" y="102"/>
                  </a:lnTo>
                  <a:lnTo>
                    <a:pt x="384" y="90"/>
                  </a:lnTo>
                  <a:lnTo>
                    <a:pt x="380" y="78"/>
                  </a:lnTo>
                  <a:lnTo>
                    <a:pt x="380" y="78"/>
                  </a:lnTo>
                  <a:lnTo>
                    <a:pt x="372" y="70"/>
                  </a:lnTo>
                  <a:lnTo>
                    <a:pt x="362" y="66"/>
                  </a:lnTo>
                  <a:lnTo>
                    <a:pt x="350" y="62"/>
                  </a:lnTo>
                  <a:lnTo>
                    <a:pt x="336" y="60"/>
                  </a:lnTo>
                  <a:lnTo>
                    <a:pt x="320" y="62"/>
                  </a:lnTo>
                  <a:lnTo>
                    <a:pt x="302" y="66"/>
                  </a:lnTo>
                  <a:lnTo>
                    <a:pt x="284" y="70"/>
                  </a:lnTo>
                  <a:lnTo>
                    <a:pt x="264" y="78"/>
                  </a:lnTo>
                  <a:lnTo>
                    <a:pt x="264" y="78"/>
                  </a:lnTo>
                  <a:lnTo>
                    <a:pt x="256" y="80"/>
                  </a:lnTo>
                  <a:lnTo>
                    <a:pt x="254" y="80"/>
                  </a:lnTo>
                  <a:lnTo>
                    <a:pt x="252" y="78"/>
                  </a:lnTo>
                  <a:lnTo>
                    <a:pt x="252" y="76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6" y="52"/>
                  </a:lnTo>
                  <a:lnTo>
                    <a:pt x="258" y="36"/>
                  </a:lnTo>
                  <a:lnTo>
                    <a:pt x="254" y="22"/>
                  </a:lnTo>
                  <a:lnTo>
                    <a:pt x="250" y="16"/>
                  </a:lnTo>
                  <a:lnTo>
                    <a:pt x="246" y="10"/>
                  </a:lnTo>
                  <a:lnTo>
                    <a:pt x="246" y="10"/>
                  </a:lnTo>
                  <a:lnTo>
                    <a:pt x="240" y="6"/>
                  </a:lnTo>
                  <a:lnTo>
                    <a:pt x="234" y="2"/>
                  </a:lnTo>
                  <a:lnTo>
                    <a:pt x="226" y="0"/>
                  </a:lnTo>
                  <a:lnTo>
                    <a:pt x="218" y="0"/>
                  </a:lnTo>
                  <a:lnTo>
                    <a:pt x="198" y="2"/>
                  </a:lnTo>
                  <a:lnTo>
                    <a:pt x="176" y="8"/>
                  </a:lnTo>
                  <a:lnTo>
                    <a:pt x="152" y="20"/>
                  </a:lnTo>
                  <a:lnTo>
                    <a:pt x="128" y="36"/>
                  </a:lnTo>
                  <a:lnTo>
                    <a:pt x="102" y="54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60" y="96"/>
                  </a:lnTo>
                  <a:lnTo>
                    <a:pt x="44" y="116"/>
                  </a:lnTo>
                  <a:lnTo>
                    <a:pt x="32" y="134"/>
                  </a:lnTo>
                  <a:lnTo>
                    <a:pt x="20" y="152"/>
                  </a:lnTo>
                  <a:lnTo>
                    <a:pt x="12" y="172"/>
                  </a:lnTo>
                  <a:lnTo>
                    <a:pt x="6" y="190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2" y="240"/>
                  </a:lnTo>
                  <a:lnTo>
                    <a:pt x="6" y="256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0" y="298"/>
                  </a:lnTo>
                  <a:lnTo>
                    <a:pt x="40" y="308"/>
                  </a:lnTo>
                  <a:lnTo>
                    <a:pt x="54" y="320"/>
                  </a:lnTo>
                  <a:lnTo>
                    <a:pt x="68" y="330"/>
                  </a:lnTo>
                  <a:lnTo>
                    <a:pt x="84" y="338"/>
                  </a:lnTo>
                  <a:lnTo>
                    <a:pt x="102" y="346"/>
                  </a:lnTo>
                  <a:lnTo>
                    <a:pt x="120" y="354"/>
                  </a:lnTo>
                  <a:lnTo>
                    <a:pt x="138" y="360"/>
                  </a:lnTo>
                  <a:lnTo>
                    <a:pt x="158" y="364"/>
                  </a:lnTo>
                  <a:lnTo>
                    <a:pt x="176" y="368"/>
                  </a:lnTo>
                  <a:lnTo>
                    <a:pt x="196" y="370"/>
                  </a:lnTo>
                  <a:lnTo>
                    <a:pt x="216" y="370"/>
                  </a:lnTo>
                  <a:lnTo>
                    <a:pt x="216" y="370"/>
                  </a:lnTo>
                  <a:lnTo>
                    <a:pt x="242" y="368"/>
                  </a:lnTo>
                  <a:lnTo>
                    <a:pt x="266" y="366"/>
                  </a:lnTo>
                  <a:lnTo>
                    <a:pt x="290" y="362"/>
                  </a:lnTo>
                  <a:lnTo>
                    <a:pt x="312" y="354"/>
                  </a:lnTo>
                  <a:lnTo>
                    <a:pt x="332" y="348"/>
                  </a:lnTo>
                  <a:lnTo>
                    <a:pt x="352" y="338"/>
                  </a:lnTo>
                  <a:lnTo>
                    <a:pt x="370" y="328"/>
                  </a:lnTo>
                  <a:lnTo>
                    <a:pt x="386" y="318"/>
                  </a:lnTo>
                  <a:lnTo>
                    <a:pt x="400" y="306"/>
                  </a:lnTo>
                  <a:lnTo>
                    <a:pt x="414" y="294"/>
                  </a:lnTo>
                  <a:lnTo>
                    <a:pt x="424" y="280"/>
                  </a:lnTo>
                  <a:lnTo>
                    <a:pt x="434" y="268"/>
                  </a:lnTo>
                  <a:lnTo>
                    <a:pt x="440" y="254"/>
                  </a:lnTo>
                  <a:lnTo>
                    <a:pt x="446" y="242"/>
                  </a:lnTo>
                  <a:lnTo>
                    <a:pt x="448" y="228"/>
                  </a:lnTo>
                  <a:lnTo>
                    <a:pt x="450" y="216"/>
                  </a:lnTo>
                  <a:lnTo>
                    <a:pt x="450" y="216"/>
                  </a:lnTo>
                  <a:lnTo>
                    <a:pt x="448" y="202"/>
                  </a:lnTo>
                  <a:lnTo>
                    <a:pt x="444" y="190"/>
                  </a:lnTo>
                  <a:lnTo>
                    <a:pt x="438" y="178"/>
                  </a:lnTo>
                  <a:lnTo>
                    <a:pt x="430" y="168"/>
                  </a:lnTo>
                  <a:lnTo>
                    <a:pt x="420" y="160"/>
                  </a:lnTo>
                  <a:lnTo>
                    <a:pt x="410" y="154"/>
                  </a:lnTo>
                  <a:lnTo>
                    <a:pt x="398" y="148"/>
                  </a:lnTo>
                  <a:lnTo>
                    <a:pt x="388" y="144"/>
                  </a:lnTo>
                  <a:lnTo>
                    <a:pt x="388" y="144"/>
                  </a:lnTo>
                  <a:close/>
                  <a:moveTo>
                    <a:pt x="216" y="330"/>
                  </a:moveTo>
                  <a:lnTo>
                    <a:pt x="216" y="330"/>
                  </a:lnTo>
                  <a:lnTo>
                    <a:pt x="216" y="330"/>
                  </a:lnTo>
                  <a:lnTo>
                    <a:pt x="186" y="332"/>
                  </a:lnTo>
                  <a:lnTo>
                    <a:pt x="156" y="328"/>
                  </a:lnTo>
                  <a:lnTo>
                    <a:pt x="128" y="322"/>
                  </a:lnTo>
                  <a:lnTo>
                    <a:pt x="104" y="312"/>
                  </a:lnTo>
                  <a:lnTo>
                    <a:pt x="84" y="298"/>
                  </a:lnTo>
                  <a:lnTo>
                    <a:pt x="76" y="292"/>
                  </a:lnTo>
                  <a:lnTo>
                    <a:pt x="68" y="282"/>
                  </a:lnTo>
                  <a:lnTo>
                    <a:pt x="62" y="274"/>
                  </a:lnTo>
                  <a:lnTo>
                    <a:pt x="58" y="264"/>
                  </a:lnTo>
                  <a:lnTo>
                    <a:pt x="54" y="25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34"/>
                  </a:lnTo>
                  <a:lnTo>
                    <a:pt x="54" y="224"/>
                  </a:lnTo>
                  <a:lnTo>
                    <a:pt x="56" y="214"/>
                  </a:lnTo>
                  <a:lnTo>
                    <a:pt x="60" y="204"/>
                  </a:lnTo>
                  <a:lnTo>
                    <a:pt x="66" y="194"/>
                  </a:lnTo>
                  <a:lnTo>
                    <a:pt x="74" y="184"/>
                  </a:lnTo>
                  <a:lnTo>
                    <a:pt x="90" y="168"/>
                  </a:lnTo>
                  <a:lnTo>
                    <a:pt x="112" y="152"/>
                  </a:lnTo>
                  <a:lnTo>
                    <a:pt x="138" y="140"/>
                  </a:lnTo>
                  <a:lnTo>
                    <a:pt x="166" y="132"/>
                  </a:lnTo>
                  <a:lnTo>
                    <a:pt x="196" y="126"/>
                  </a:lnTo>
                  <a:lnTo>
                    <a:pt x="196" y="126"/>
                  </a:lnTo>
                  <a:lnTo>
                    <a:pt x="228" y="126"/>
                  </a:lnTo>
                  <a:lnTo>
                    <a:pt x="258" y="130"/>
                  </a:lnTo>
                  <a:lnTo>
                    <a:pt x="286" y="136"/>
                  </a:lnTo>
                  <a:lnTo>
                    <a:pt x="310" y="146"/>
                  </a:lnTo>
                  <a:lnTo>
                    <a:pt x="330" y="160"/>
                  </a:lnTo>
                  <a:lnTo>
                    <a:pt x="338" y="166"/>
                  </a:lnTo>
                  <a:lnTo>
                    <a:pt x="346" y="176"/>
                  </a:lnTo>
                  <a:lnTo>
                    <a:pt x="352" y="184"/>
                  </a:lnTo>
                  <a:lnTo>
                    <a:pt x="356" y="194"/>
                  </a:lnTo>
                  <a:lnTo>
                    <a:pt x="360" y="204"/>
                  </a:lnTo>
                  <a:lnTo>
                    <a:pt x="362" y="214"/>
                  </a:lnTo>
                  <a:lnTo>
                    <a:pt x="362" y="214"/>
                  </a:lnTo>
                  <a:lnTo>
                    <a:pt x="362" y="224"/>
                  </a:lnTo>
                  <a:lnTo>
                    <a:pt x="360" y="234"/>
                  </a:lnTo>
                  <a:lnTo>
                    <a:pt x="358" y="244"/>
                  </a:lnTo>
                  <a:lnTo>
                    <a:pt x="354" y="254"/>
                  </a:lnTo>
                  <a:lnTo>
                    <a:pt x="348" y="264"/>
                  </a:lnTo>
                  <a:lnTo>
                    <a:pt x="340" y="274"/>
                  </a:lnTo>
                  <a:lnTo>
                    <a:pt x="324" y="290"/>
                  </a:lnTo>
                  <a:lnTo>
                    <a:pt x="302" y="304"/>
                  </a:lnTo>
                  <a:lnTo>
                    <a:pt x="276" y="316"/>
                  </a:lnTo>
                  <a:lnTo>
                    <a:pt x="248" y="326"/>
                  </a:lnTo>
                  <a:lnTo>
                    <a:pt x="216" y="330"/>
                  </a:lnTo>
                  <a:lnTo>
                    <a:pt x="216" y="3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089798" y="1207562"/>
            <a:ext cx="4389742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56629" y="789816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6731159" y="2270383"/>
            <a:ext cx="4389742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97990" y="1852637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6420639" y="3259961"/>
            <a:ext cx="4389742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87470" y="2842215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6200438" y="4344474"/>
            <a:ext cx="4389742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67269" y="3926728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财务部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0" name="椭圆 9"/>
          <p:cNvSpPr/>
          <p:nvPr/>
        </p:nvSpPr>
        <p:spPr>
          <a:xfrm>
            <a:off x="5697408" y="-2352032"/>
            <a:ext cx="5914382" cy="591438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4900" y="1581150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</a:rPr>
              <a:t>我们大财务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4900" y="2289036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TITLE HERE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1104900" y="2836393"/>
            <a:ext cx="4592508" cy="169276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 smtClean="0">
                <a:latin typeface="微软雅黑"/>
              </a:rPr>
              <a:t>标题</a:t>
            </a:r>
            <a:r>
              <a:rPr lang="zh-CN" altLang="zh-CN" sz="1600" dirty="0">
                <a:latin typeface="微软雅黑"/>
              </a:rPr>
              <a:t>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</a:t>
            </a:r>
            <a:r>
              <a:rPr lang="zh-CN" altLang="zh-CN" sz="1600" dirty="0" smtClean="0">
                <a:latin typeface="微软雅黑"/>
              </a:rPr>
              <a:t>修改</a:t>
            </a:r>
            <a:r>
              <a:rPr lang="zh-CN" altLang="en-US" sz="1600" dirty="0" smtClean="0">
                <a:latin typeface="微软雅黑"/>
              </a:rPr>
              <a:t>。</a:t>
            </a:r>
            <a:r>
              <a:rPr lang="zh-CN" altLang="zh-CN" sz="1600" dirty="0"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面板中可以对字体、字号、颜色、行距等进行修改</a:t>
            </a:r>
            <a:r>
              <a:rPr lang="zh-CN" altLang="en-US" sz="1600" dirty="0" smtClean="0">
                <a:latin typeface="微软雅黑"/>
              </a:rPr>
              <a:t>。</a:t>
            </a:r>
            <a:endParaRPr lang="en-US" altLang="zh-CN" sz="1600" dirty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32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0" y="5962650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100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7740" y="5731817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我们的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历程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8590" y="6155382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 smtClean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 smtClean="0">
                <a:latin typeface="微软雅黑"/>
              </a:rPr>
              <a:t>“</a:t>
            </a:r>
            <a:r>
              <a:rPr lang="zh-CN" altLang="zh-CN" sz="1200" dirty="0" smtClean="0">
                <a:latin typeface="微软雅黑"/>
              </a:rPr>
              <a:t>开始</a:t>
            </a:r>
            <a:r>
              <a:rPr lang="en-US" altLang="zh-CN" sz="1200" dirty="0" smtClean="0">
                <a:latin typeface="微软雅黑"/>
              </a:rPr>
              <a:t>”</a:t>
            </a:r>
            <a:r>
              <a:rPr lang="zh-CN" altLang="zh-CN" sz="1200" dirty="0" smtClean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0" name="燕尾形 9"/>
          <p:cNvSpPr/>
          <p:nvPr/>
        </p:nvSpPr>
        <p:spPr>
          <a:xfrm>
            <a:off x="2472950" y="2667000"/>
            <a:ext cx="1905000" cy="4000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339850" y="2667000"/>
            <a:ext cx="1905000" cy="40005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187700" y="2667000"/>
            <a:ext cx="1905000" cy="40005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8035550" y="2667000"/>
            <a:ext cx="1905000" cy="400050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25100" y="2667000"/>
            <a:ext cx="1905000" cy="40005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577600" y="1809750"/>
            <a:ext cx="0" cy="762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066740" y="692780"/>
            <a:ext cx="1021720" cy="102172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 1"/>
          <p:cNvGrpSpPr/>
          <p:nvPr/>
        </p:nvGrpSpPr>
        <p:grpSpPr>
          <a:xfrm>
            <a:off x="1288360" y="819150"/>
            <a:ext cx="594040" cy="764827"/>
            <a:chOff x="2305050" y="1762125"/>
            <a:chExt cx="762000" cy="9810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189212" y="680385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5988" y="227310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368300" y="31623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57440" y="4083680"/>
            <a:ext cx="1021720" cy="1021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70988" y="5132732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4068219" y="3839534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992062" y="4274430"/>
            <a:ext cx="752475" cy="638175"/>
            <a:chOff x="1838325" y="822325"/>
            <a:chExt cx="752475" cy="638175"/>
          </a:xfrm>
          <a:solidFill>
            <a:schemeClr val="accent1"/>
          </a:solidFill>
        </p:grpSpPr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1838325" y="1069975"/>
              <a:ext cx="752475" cy="390525"/>
            </a:xfrm>
            <a:custGeom>
              <a:avLst/>
              <a:gdLst/>
              <a:ahLst/>
              <a:cxnLst>
                <a:cxn ang="0">
                  <a:pos x="316" y="126"/>
                </a:cxn>
                <a:cxn ang="0">
                  <a:pos x="316" y="0"/>
                </a:cxn>
                <a:cxn ang="0">
                  <a:pos x="158" y="0"/>
                </a:cxn>
                <a:cxn ang="0">
                  <a:pos x="158" y="94"/>
                </a:cxn>
                <a:cxn ang="0">
                  <a:pos x="0" y="94"/>
                </a:cxn>
                <a:cxn ang="0">
                  <a:pos x="0" y="246"/>
                </a:cxn>
                <a:cxn ang="0">
                  <a:pos x="474" y="246"/>
                </a:cxn>
                <a:cxn ang="0">
                  <a:pos x="474" y="126"/>
                </a:cxn>
                <a:cxn ang="0">
                  <a:pos x="316" y="126"/>
                </a:cxn>
              </a:cxnLst>
              <a:rect l="0" t="0" r="r" b="b"/>
              <a:pathLst>
                <a:path w="474" h="246">
                  <a:moveTo>
                    <a:pt x="316" y="126"/>
                  </a:moveTo>
                  <a:lnTo>
                    <a:pt x="316" y="0"/>
                  </a:lnTo>
                  <a:lnTo>
                    <a:pt x="158" y="0"/>
                  </a:lnTo>
                  <a:lnTo>
                    <a:pt x="158" y="94"/>
                  </a:lnTo>
                  <a:lnTo>
                    <a:pt x="0" y="94"/>
                  </a:lnTo>
                  <a:lnTo>
                    <a:pt x="0" y="246"/>
                  </a:lnTo>
                  <a:lnTo>
                    <a:pt x="474" y="246"/>
                  </a:lnTo>
                  <a:lnTo>
                    <a:pt x="474" y="126"/>
                  </a:lnTo>
                  <a:lnTo>
                    <a:pt x="316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2105025" y="822325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98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98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55850" y="1022350"/>
              <a:ext cx="219075" cy="2063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86" y="50"/>
                </a:cxn>
                <a:cxn ang="0">
                  <a:pos x="138" y="50"/>
                </a:cxn>
                <a:cxn ang="0">
                  <a:pos x="96" y="80"/>
                </a:cxn>
                <a:cxn ang="0">
                  <a:pos x="112" y="130"/>
                </a:cxn>
                <a:cxn ang="0">
                  <a:pos x="70" y="98"/>
                </a:cxn>
                <a:cxn ang="0">
                  <a:pos x="28" y="130"/>
                </a:cxn>
                <a:cxn ang="0">
                  <a:pos x="44" y="80"/>
                </a:cxn>
                <a:cxn ang="0">
                  <a:pos x="0" y="50"/>
                </a:cxn>
                <a:cxn ang="0">
                  <a:pos x="54" y="50"/>
                </a:cxn>
                <a:cxn ang="0">
                  <a:pos x="70" y="0"/>
                </a:cxn>
              </a:cxnLst>
              <a:rect l="0" t="0" r="r" b="b"/>
              <a:pathLst>
                <a:path w="138" h="130">
                  <a:moveTo>
                    <a:pt x="70" y="0"/>
                  </a:moveTo>
                  <a:lnTo>
                    <a:pt x="86" y="50"/>
                  </a:lnTo>
                  <a:lnTo>
                    <a:pt x="138" y="50"/>
                  </a:lnTo>
                  <a:lnTo>
                    <a:pt x="96" y="80"/>
                  </a:lnTo>
                  <a:lnTo>
                    <a:pt x="112" y="130"/>
                  </a:lnTo>
                  <a:lnTo>
                    <a:pt x="70" y="98"/>
                  </a:lnTo>
                  <a:lnTo>
                    <a:pt x="28" y="130"/>
                  </a:lnTo>
                  <a:lnTo>
                    <a:pt x="44" y="8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1854200" y="971550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100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100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292350" y="180975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781490" y="680385"/>
            <a:ext cx="1021720" cy="10217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94"/>
          <p:cNvSpPr>
            <a:spLocks noEditPoints="1"/>
          </p:cNvSpPr>
          <p:nvPr/>
        </p:nvSpPr>
        <p:spPr bwMode="auto">
          <a:xfrm>
            <a:off x="4948141" y="902005"/>
            <a:ext cx="561975" cy="565150"/>
          </a:xfrm>
          <a:custGeom>
            <a:avLst/>
            <a:gdLst/>
            <a:ahLst/>
            <a:cxnLst>
              <a:cxn ang="0">
                <a:pos x="350" y="2"/>
              </a:cxn>
              <a:cxn ang="0">
                <a:pos x="350" y="2"/>
              </a:cxn>
              <a:cxn ang="0">
                <a:pos x="344" y="0"/>
              </a:cxn>
              <a:cxn ang="0">
                <a:pos x="344" y="0"/>
              </a:cxn>
              <a:cxn ang="0">
                <a:pos x="336" y="2"/>
              </a:cxn>
              <a:cxn ang="0">
                <a:pos x="4" y="224"/>
              </a:cxn>
              <a:cxn ang="0">
                <a:pos x="4" y="224"/>
              </a:cxn>
              <a:cxn ang="0">
                <a:pos x="0" y="230"/>
              </a:cxn>
              <a:cxn ang="0">
                <a:pos x="0" y="236"/>
              </a:cxn>
              <a:cxn ang="0">
                <a:pos x="0" y="236"/>
              </a:cxn>
              <a:cxn ang="0">
                <a:pos x="2" y="240"/>
              </a:cxn>
              <a:cxn ang="0">
                <a:pos x="6" y="244"/>
              </a:cxn>
              <a:cxn ang="0">
                <a:pos x="92" y="278"/>
              </a:cxn>
              <a:cxn ang="0">
                <a:pos x="134" y="350"/>
              </a:cxn>
              <a:cxn ang="0">
                <a:pos x="134" y="350"/>
              </a:cxn>
              <a:cxn ang="0">
                <a:pos x="138" y="354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8" y="354"/>
              </a:cxn>
              <a:cxn ang="0">
                <a:pos x="152" y="350"/>
              </a:cxn>
              <a:cxn ang="0">
                <a:pos x="176" y="312"/>
              </a:cxn>
              <a:cxn ang="0">
                <a:pos x="284" y="356"/>
              </a:cxn>
              <a:cxn ang="0">
                <a:pos x="284" y="356"/>
              </a:cxn>
              <a:cxn ang="0">
                <a:pos x="288" y="356"/>
              </a:cxn>
              <a:cxn ang="0">
                <a:pos x="288" y="356"/>
              </a:cxn>
              <a:cxn ang="0">
                <a:pos x="294" y="354"/>
              </a:cxn>
              <a:cxn ang="0">
                <a:pos x="294" y="354"/>
              </a:cxn>
              <a:cxn ang="0">
                <a:pos x="296" y="352"/>
              </a:cxn>
              <a:cxn ang="0">
                <a:pos x="298" y="346"/>
              </a:cxn>
              <a:cxn ang="0">
                <a:pos x="354" y="14"/>
              </a:cxn>
              <a:cxn ang="0">
                <a:pos x="354" y="14"/>
              </a:cxn>
              <a:cxn ang="0">
                <a:pos x="354" y="8"/>
              </a:cxn>
              <a:cxn ang="0">
                <a:pos x="350" y="2"/>
              </a:cxn>
              <a:cxn ang="0">
                <a:pos x="350" y="2"/>
              </a:cxn>
              <a:cxn ang="0">
                <a:pos x="34" y="232"/>
              </a:cxn>
              <a:cxn ang="0">
                <a:pos x="292" y="60"/>
              </a:cxn>
              <a:cxn ang="0">
                <a:pos x="104" y="260"/>
              </a:cxn>
              <a:cxn ang="0">
                <a:pos x="104" y="260"/>
              </a:cxn>
              <a:cxn ang="0">
                <a:pos x="102" y="258"/>
              </a:cxn>
              <a:cxn ang="0">
                <a:pos x="34" y="232"/>
              </a:cxn>
              <a:cxn ang="0">
                <a:pos x="112" y="268"/>
              </a:cxn>
              <a:cxn ang="0">
                <a:pos x="112" y="268"/>
              </a:cxn>
              <a:cxn ang="0">
                <a:pos x="112" y="268"/>
              </a:cxn>
              <a:cxn ang="0">
                <a:pos x="322" y="42"/>
              </a:cxn>
              <a:cxn ang="0">
                <a:pos x="144" y="322"/>
              </a:cxn>
              <a:cxn ang="0">
                <a:pos x="112" y="268"/>
              </a:cxn>
              <a:cxn ang="0">
                <a:pos x="278" y="330"/>
              </a:cxn>
              <a:cxn ang="0">
                <a:pos x="184" y="292"/>
              </a:cxn>
              <a:cxn ang="0">
                <a:pos x="184" y="292"/>
              </a:cxn>
              <a:cxn ang="0">
                <a:pos x="178" y="290"/>
              </a:cxn>
              <a:cxn ang="0">
                <a:pos x="324" y="64"/>
              </a:cxn>
              <a:cxn ang="0">
                <a:pos x="278" y="330"/>
              </a:cxn>
            </a:cxnLst>
            <a:rect l="0" t="0" r="r" b="b"/>
            <a:pathLst>
              <a:path w="354" h="356">
                <a:moveTo>
                  <a:pt x="350" y="2"/>
                </a:moveTo>
                <a:lnTo>
                  <a:pt x="350" y="2"/>
                </a:lnTo>
                <a:lnTo>
                  <a:pt x="344" y="0"/>
                </a:lnTo>
                <a:lnTo>
                  <a:pt x="344" y="0"/>
                </a:lnTo>
                <a:lnTo>
                  <a:pt x="336" y="2"/>
                </a:lnTo>
                <a:lnTo>
                  <a:pt x="4" y="224"/>
                </a:lnTo>
                <a:lnTo>
                  <a:pt x="4" y="224"/>
                </a:lnTo>
                <a:lnTo>
                  <a:pt x="0" y="230"/>
                </a:lnTo>
                <a:lnTo>
                  <a:pt x="0" y="236"/>
                </a:lnTo>
                <a:lnTo>
                  <a:pt x="0" y="236"/>
                </a:lnTo>
                <a:lnTo>
                  <a:pt x="2" y="240"/>
                </a:lnTo>
                <a:lnTo>
                  <a:pt x="6" y="244"/>
                </a:lnTo>
                <a:lnTo>
                  <a:pt x="92" y="278"/>
                </a:lnTo>
                <a:lnTo>
                  <a:pt x="134" y="350"/>
                </a:lnTo>
                <a:lnTo>
                  <a:pt x="134" y="350"/>
                </a:lnTo>
                <a:lnTo>
                  <a:pt x="138" y="354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8" y="354"/>
                </a:lnTo>
                <a:lnTo>
                  <a:pt x="152" y="350"/>
                </a:lnTo>
                <a:lnTo>
                  <a:pt x="176" y="312"/>
                </a:lnTo>
                <a:lnTo>
                  <a:pt x="284" y="356"/>
                </a:lnTo>
                <a:lnTo>
                  <a:pt x="284" y="356"/>
                </a:lnTo>
                <a:lnTo>
                  <a:pt x="288" y="356"/>
                </a:lnTo>
                <a:lnTo>
                  <a:pt x="288" y="356"/>
                </a:lnTo>
                <a:lnTo>
                  <a:pt x="294" y="354"/>
                </a:lnTo>
                <a:lnTo>
                  <a:pt x="294" y="354"/>
                </a:lnTo>
                <a:lnTo>
                  <a:pt x="296" y="352"/>
                </a:lnTo>
                <a:lnTo>
                  <a:pt x="298" y="346"/>
                </a:lnTo>
                <a:lnTo>
                  <a:pt x="354" y="14"/>
                </a:lnTo>
                <a:lnTo>
                  <a:pt x="354" y="14"/>
                </a:lnTo>
                <a:lnTo>
                  <a:pt x="354" y="8"/>
                </a:lnTo>
                <a:lnTo>
                  <a:pt x="350" y="2"/>
                </a:lnTo>
                <a:lnTo>
                  <a:pt x="350" y="2"/>
                </a:lnTo>
                <a:close/>
                <a:moveTo>
                  <a:pt x="34" y="232"/>
                </a:moveTo>
                <a:lnTo>
                  <a:pt x="292" y="60"/>
                </a:lnTo>
                <a:lnTo>
                  <a:pt x="104" y="260"/>
                </a:lnTo>
                <a:lnTo>
                  <a:pt x="104" y="260"/>
                </a:lnTo>
                <a:lnTo>
                  <a:pt x="102" y="258"/>
                </a:lnTo>
                <a:lnTo>
                  <a:pt x="34" y="232"/>
                </a:lnTo>
                <a:close/>
                <a:moveTo>
                  <a:pt x="112" y="268"/>
                </a:moveTo>
                <a:lnTo>
                  <a:pt x="112" y="268"/>
                </a:lnTo>
                <a:lnTo>
                  <a:pt x="112" y="268"/>
                </a:lnTo>
                <a:lnTo>
                  <a:pt x="322" y="42"/>
                </a:lnTo>
                <a:lnTo>
                  <a:pt x="144" y="322"/>
                </a:lnTo>
                <a:lnTo>
                  <a:pt x="112" y="268"/>
                </a:lnTo>
                <a:close/>
                <a:moveTo>
                  <a:pt x="278" y="330"/>
                </a:moveTo>
                <a:lnTo>
                  <a:pt x="184" y="292"/>
                </a:lnTo>
                <a:lnTo>
                  <a:pt x="184" y="292"/>
                </a:lnTo>
                <a:lnTo>
                  <a:pt x="178" y="290"/>
                </a:lnTo>
                <a:lnTo>
                  <a:pt x="324" y="64"/>
                </a:lnTo>
                <a:lnTo>
                  <a:pt x="278" y="3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961112" y="680385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37888" y="227310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178300" y="3162300"/>
            <a:ext cx="0" cy="76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6675390" y="4083680"/>
            <a:ext cx="1021720" cy="102172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 1"/>
          <p:cNvGrpSpPr/>
          <p:nvPr/>
        </p:nvGrpSpPr>
        <p:grpSpPr>
          <a:xfrm>
            <a:off x="6817636" y="4296406"/>
            <a:ext cx="760714" cy="610184"/>
            <a:chOff x="301625" y="1724025"/>
            <a:chExt cx="898525" cy="720725"/>
          </a:xfrm>
          <a:solidFill>
            <a:schemeClr val="accent3"/>
          </a:solidFill>
        </p:grpSpPr>
        <p:sp>
          <p:nvSpPr>
            <p:cNvPr id="41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80574" y="5132732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50" name="矩形 49"/>
          <p:cNvSpPr/>
          <p:nvPr/>
        </p:nvSpPr>
        <p:spPr>
          <a:xfrm>
            <a:off x="7777805" y="3839534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8931433" y="1809750"/>
            <a:ext cx="0" cy="762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8420573" y="680385"/>
            <a:ext cx="1021720" cy="102172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234"/>
          <p:cNvSpPr>
            <a:spLocks noEditPoints="1"/>
          </p:cNvSpPr>
          <p:nvPr/>
        </p:nvSpPr>
        <p:spPr bwMode="auto">
          <a:xfrm>
            <a:off x="8686151" y="828500"/>
            <a:ext cx="508000" cy="746125"/>
          </a:xfrm>
          <a:custGeom>
            <a:avLst/>
            <a:gdLst/>
            <a:ahLst/>
            <a:cxnLst>
              <a:cxn ang="0">
                <a:pos x="90" y="470"/>
              </a:cxn>
              <a:cxn ang="0">
                <a:pos x="0" y="436"/>
              </a:cxn>
              <a:cxn ang="0">
                <a:pos x="64" y="270"/>
              </a:cxn>
              <a:cxn ang="0">
                <a:pos x="106" y="292"/>
              </a:cxn>
              <a:cxn ang="0">
                <a:pos x="154" y="302"/>
              </a:cxn>
              <a:cxn ang="0">
                <a:pos x="256" y="270"/>
              </a:cxn>
              <a:cxn ang="0">
                <a:pos x="258" y="408"/>
              </a:cxn>
              <a:cxn ang="0">
                <a:pos x="166" y="302"/>
              </a:cxn>
              <a:cxn ang="0">
                <a:pos x="192" y="300"/>
              </a:cxn>
              <a:cxn ang="0">
                <a:pos x="236" y="282"/>
              </a:cxn>
              <a:cxn ang="0">
                <a:pos x="256" y="270"/>
              </a:cxn>
              <a:cxn ang="0">
                <a:pos x="160" y="286"/>
              </a:cxn>
              <a:cxn ang="0">
                <a:pos x="188" y="284"/>
              </a:cxn>
              <a:cxn ang="0">
                <a:pos x="216" y="274"/>
              </a:cxn>
              <a:cxn ang="0">
                <a:pos x="240" y="262"/>
              </a:cxn>
              <a:cxn ang="0">
                <a:pos x="262" y="244"/>
              </a:cxn>
              <a:cxn ang="0">
                <a:pos x="278" y="222"/>
              </a:cxn>
              <a:cxn ang="0">
                <a:pos x="292" y="198"/>
              </a:cxn>
              <a:cxn ang="0">
                <a:pos x="300" y="172"/>
              </a:cxn>
              <a:cxn ang="0">
                <a:pos x="304" y="142"/>
              </a:cxn>
              <a:cxn ang="0">
                <a:pos x="302" y="128"/>
              </a:cxn>
              <a:cxn ang="0">
                <a:pos x="296" y="100"/>
              </a:cxn>
              <a:cxn ang="0">
                <a:pos x="286" y="74"/>
              </a:cxn>
              <a:cxn ang="0">
                <a:pos x="270" y="52"/>
              </a:cxn>
              <a:cxn ang="0">
                <a:pos x="252" y="32"/>
              </a:cxn>
              <a:cxn ang="0">
                <a:pos x="228" y="16"/>
              </a:cxn>
              <a:cxn ang="0">
                <a:pos x="202" y="6"/>
              </a:cxn>
              <a:cxn ang="0">
                <a:pos x="174" y="0"/>
              </a:cxn>
              <a:cxn ang="0">
                <a:pos x="160" y="0"/>
              </a:cxn>
              <a:cxn ang="0">
                <a:pos x="130" y="2"/>
              </a:cxn>
              <a:cxn ang="0">
                <a:pos x="104" y="10"/>
              </a:cxn>
              <a:cxn ang="0">
                <a:pos x="80" y="24"/>
              </a:cxn>
              <a:cxn ang="0">
                <a:pos x="58" y="42"/>
              </a:cxn>
              <a:cxn ang="0">
                <a:pos x="40" y="62"/>
              </a:cxn>
              <a:cxn ang="0">
                <a:pos x="28" y="86"/>
              </a:cxn>
              <a:cxn ang="0">
                <a:pos x="20" y="114"/>
              </a:cxn>
              <a:cxn ang="0">
                <a:pos x="16" y="142"/>
              </a:cxn>
              <a:cxn ang="0">
                <a:pos x="18" y="158"/>
              </a:cxn>
              <a:cxn ang="0">
                <a:pos x="22" y="186"/>
              </a:cxn>
              <a:cxn ang="0">
                <a:pos x="34" y="212"/>
              </a:cxn>
              <a:cxn ang="0">
                <a:pos x="50" y="234"/>
              </a:cxn>
              <a:cxn ang="0">
                <a:pos x="68" y="254"/>
              </a:cxn>
              <a:cxn ang="0">
                <a:pos x="92" y="268"/>
              </a:cxn>
              <a:cxn ang="0">
                <a:pos x="118" y="280"/>
              </a:cxn>
              <a:cxn ang="0">
                <a:pos x="146" y="286"/>
              </a:cxn>
              <a:cxn ang="0">
                <a:pos x="160" y="286"/>
              </a:cxn>
              <a:cxn ang="0">
                <a:pos x="104" y="222"/>
              </a:cxn>
              <a:cxn ang="0">
                <a:pos x="80" y="126"/>
              </a:cxn>
              <a:cxn ang="0">
                <a:pos x="160" y="64"/>
              </a:cxn>
              <a:cxn ang="0">
                <a:pos x="240" y="126"/>
              </a:cxn>
              <a:cxn ang="0">
                <a:pos x="216" y="222"/>
              </a:cxn>
            </a:cxnLst>
            <a:rect l="0" t="0" r="r" b="b"/>
            <a:pathLst>
              <a:path w="320" h="470">
                <a:moveTo>
                  <a:pt x="154" y="302"/>
                </a:moveTo>
                <a:lnTo>
                  <a:pt x="90" y="470"/>
                </a:lnTo>
                <a:lnTo>
                  <a:pt x="62" y="408"/>
                </a:lnTo>
                <a:lnTo>
                  <a:pt x="0" y="436"/>
                </a:lnTo>
                <a:lnTo>
                  <a:pt x="64" y="270"/>
                </a:lnTo>
                <a:lnTo>
                  <a:pt x="64" y="270"/>
                </a:lnTo>
                <a:lnTo>
                  <a:pt x="84" y="282"/>
                </a:lnTo>
                <a:lnTo>
                  <a:pt x="106" y="292"/>
                </a:lnTo>
                <a:lnTo>
                  <a:pt x="128" y="300"/>
                </a:lnTo>
                <a:lnTo>
                  <a:pt x="154" y="302"/>
                </a:lnTo>
                <a:lnTo>
                  <a:pt x="154" y="302"/>
                </a:lnTo>
                <a:close/>
                <a:moveTo>
                  <a:pt x="256" y="270"/>
                </a:moveTo>
                <a:lnTo>
                  <a:pt x="320" y="436"/>
                </a:lnTo>
                <a:lnTo>
                  <a:pt x="258" y="408"/>
                </a:lnTo>
                <a:lnTo>
                  <a:pt x="230" y="470"/>
                </a:lnTo>
                <a:lnTo>
                  <a:pt x="166" y="302"/>
                </a:lnTo>
                <a:lnTo>
                  <a:pt x="166" y="302"/>
                </a:lnTo>
                <a:lnTo>
                  <a:pt x="192" y="300"/>
                </a:lnTo>
                <a:lnTo>
                  <a:pt x="214" y="292"/>
                </a:lnTo>
                <a:lnTo>
                  <a:pt x="236" y="282"/>
                </a:lnTo>
                <a:lnTo>
                  <a:pt x="256" y="270"/>
                </a:lnTo>
                <a:lnTo>
                  <a:pt x="256" y="270"/>
                </a:lnTo>
                <a:close/>
                <a:moveTo>
                  <a:pt x="160" y="286"/>
                </a:moveTo>
                <a:lnTo>
                  <a:pt x="160" y="286"/>
                </a:lnTo>
                <a:lnTo>
                  <a:pt x="174" y="286"/>
                </a:lnTo>
                <a:lnTo>
                  <a:pt x="188" y="284"/>
                </a:lnTo>
                <a:lnTo>
                  <a:pt x="202" y="280"/>
                </a:lnTo>
                <a:lnTo>
                  <a:pt x="216" y="274"/>
                </a:lnTo>
                <a:lnTo>
                  <a:pt x="228" y="268"/>
                </a:lnTo>
                <a:lnTo>
                  <a:pt x="240" y="262"/>
                </a:lnTo>
                <a:lnTo>
                  <a:pt x="252" y="254"/>
                </a:lnTo>
                <a:lnTo>
                  <a:pt x="262" y="244"/>
                </a:lnTo>
                <a:lnTo>
                  <a:pt x="270" y="234"/>
                </a:lnTo>
                <a:lnTo>
                  <a:pt x="278" y="222"/>
                </a:lnTo>
                <a:lnTo>
                  <a:pt x="286" y="212"/>
                </a:lnTo>
                <a:lnTo>
                  <a:pt x="292" y="198"/>
                </a:lnTo>
                <a:lnTo>
                  <a:pt x="296" y="186"/>
                </a:lnTo>
                <a:lnTo>
                  <a:pt x="300" y="172"/>
                </a:lnTo>
                <a:lnTo>
                  <a:pt x="302" y="158"/>
                </a:lnTo>
                <a:lnTo>
                  <a:pt x="304" y="142"/>
                </a:lnTo>
                <a:lnTo>
                  <a:pt x="304" y="142"/>
                </a:lnTo>
                <a:lnTo>
                  <a:pt x="302" y="128"/>
                </a:lnTo>
                <a:lnTo>
                  <a:pt x="300" y="114"/>
                </a:lnTo>
                <a:lnTo>
                  <a:pt x="296" y="100"/>
                </a:lnTo>
                <a:lnTo>
                  <a:pt x="292" y="86"/>
                </a:lnTo>
                <a:lnTo>
                  <a:pt x="286" y="74"/>
                </a:lnTo>
                <a:lnTo>
                  <a:pt x="278" y="62"/>
                </a:lnTo>
                <a:lnTo>
                  <a:pt x="270" y="52"/>
                </a:lnTo>
                <a:lnTo>
                  <a:pt x="262" y="42"/>
                </a:lnTo>
                <a:lnTo>
                  <a:pt x="252" y="32"/>
                </a:lnTo>
                <a:lnTo>
                  <a:pt x="240" y="24"/>
                </a:lnTo>
                <a:lnTo>
                  <a:pt x="228" y="16"/>
                </a:lnTo>
                <a:lnTo>
                  <a:pt x="216" y="10"/>
                </a:lnTo>
                <a:lnTo>
                  <a:pt x="202" y="6"/>
                </a:lnTo>
                <a:lnTo>
                  <a:pt x="188" y="2"/>
                </a:lnTo>
                <a:lnTo>
                  <a:pt x="174" y="0"/>
                </a:lnTo>
                <a:lnTo>
                  <a:pt x="160" y="0"/>
                </a:lnTo>
                <a:lnTo>
                  <a:pt x="160" y="0"/>
                </a:lnTo>
                <a:lnTo>
                  <a:pt x="146" y="0"/>
                </a:lnTo>
                <a:lnTo>
                  <a:pt x="130" y="2"/>
                </a:lnTo>
                <a:lnTo>
                  <a:pt x="118" y="6"/>
                </a:lnTo>
                <a:lnTo>
                  <a:pt x="104" y="10"/>
                </a:lnTo>
                <a:lnTo>
                  <a:pt x="92" y="16"/>
                </a:lnTo>
                <a:lnTo>
                  <a:pt x="80" y="24"/>
                </a:lnTo>
                <a:lnTo>
                  <a:pt x="68" y="32"/>
                </a:lnTo>
                <a:lnTo>
                  <a:pt x="58" y="42"/>
                </a:lnTo>
                <a:lnTo>
                  <a:pt x="50" y="52"/>
                </a:lnTo>
                <a:lnTo>
                  <a:pt x="40" y="62"/>
                </a:lnTo>
                <a:lnTo>
                  <a:pt x="34" y="74"/>
                </a:lnTo>
                <a:lnTo>
                  <a:pt x="28" y="86"/>
                </a:lnTo>
                <a:lnTo>
                  <a:pt x="22" y="100"/>
                </a:lnTo>
                <a:lnTo>
                  <a:pt x="20" y="114"/>
                </a:lnTo>
                <a:lnTo>
                  <a:pt x="18" y="128"/>
                </a:lnTo>
                <a:lnTo>
                  <a:pt x="16" y="142"/>
                </a:lnTo>
                <a:lnTo>
                  <a:pt x="16" y="142"/>
                </a:lnTo>
                <a:lnTo>
                  <a:pt x="18" y="158"/>
                </a:lnTo>
                <a:lnTo>
                  <a:pt x="20" y="172"/>
                </a:lnTo>
                <a:lnTo>
                  <a:pt x="22" y="186"/>
                </a:lnTo>
                <a:lnTo>
                  <a:pt x="28" y="198"/>
                </a:lnTo>
                <a:lnTo>
                  <a:pt x="34" y="212"/>
                </a:lnTo>
                <a:lnTo>
                  <a:pt x="40" y="222"/>
                </a:lnTo>
                <a:lnTo>
                  <a:pt x="50" y="234"/>
                </a:lnTo>
                <a:lnTo>
                  <a:pt x="58" y="244"/>
                </a:lnTo>
                <a:lnTo>
                  <a:pt x="68" y="254"/>
                </a:lnTo>
                <a:lnTo>
                  <a:pt x="80" y="262"/>
                </a:lnTo>
                <a:lnTo>
                  <a:pt x="92" y="268"/>
                </a:lnTo>
                <a:lnTo>
                  <a:pt x="104" y="274"/>
                </a:lnTo>
                <a:lnTo>
                  <a:pt x="118" y="280"/>
                </a:lnTo>
                <a:lnTo>
                  <a:pt x="130" y="284"/>
                </a:lnTo>
                <a:lnTo>
                  <a:pt x="146" y="286"/>
                </a:lnTo>
                <a:lnTo>
                  <a:pt x="160" y="286"/>
                </a:lnTo>
                <a:lnTo>
                  <a:pt x="160" y="286"/>
                </a:lnTo>
                <a:close/>
                <a:moveTo>
                  <a:pt x="160" y="186"/>
                </a:moveTo>
                <a:lnTo>
                  <a:pt x="104" y="222"/>
                </a:lnTo>
                <a:lnTo>
                  <a:pt x="128" y="158"/>
                </a:lnTo>
                <a:lnTo>
                  <a:pt x="80" y="126"/>
                </a:lnTo>
                <a:lnTo>
                  <a:pt x="136" y="126"/>
                </a:lnTo>
                <a:lnTo>
                  <a:pt x="160" y="64"/>
                </a:lnTo>
                <a:lnTo>
                  <a:pt x="184" y="126"/>
                </a:lnTo>
                <a:lnTo>
                  <a:pt x="240" y="126"/>
                </a:lnTo>
                <a:lnTo>
                  <a:pt x="192" y="158"/>
                </a:lnTo>
                <a:lnTo>
                  <a:pt x="216" y="222"/>
                </a:lnTo>
                <a:lnTo>
                  <a:pt x="160" y="18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643797" y="680385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/>
              </a:rPr>
              <a:t>标题</a:t>
            </a:r>
            <a:r>
              <a:rPr lang="zh-CN" altLang="zh-CN" sz="1200" dirty="0"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</a:t>
            </a:r>
            <a:r>
              <a:rPr lang="zh-CN" altLang="zh-CN" sz="1200" dirty="0" smtClean="0">
                <a:latin typeface="微软雅黑"/>
              </a:rPr>
              <a:t>修改</a:t>
            </a:r>
            <a:r>
              <a:rPr lang="zh-CN" altLang="en-US" sz="1200" dirty="0" smtClean="0">
                <a:latin typeface="微软雅黑"/>
              </a:rPr>
              <a:t>。</a:t>
            </a:r>
            <a:endParaRPr lang="en-US" altLang="zh-CN" sz="1200" dirty="0" smtClean="0">
              <a:latin typeface="微软雅黑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20573" y="227310"/>
            <a:ext cx="30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63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A9ED"/>
      </a:accent1>
      <a:accent2>
        <a:srgbClr val="00F2CA"/>
      </a:accent2>
      <a:accent3>
        <a:srgbClr val="17DBD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2003</Words>
  <Application>Microsoft Office PowerPoint</Application>
  <PresentationFormat>宽屏</PresentationFormat>
  <Paragraphs>121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29</cp:revision>
  <dcterms:created xsi:type="dcterms:W3CDTF">2015-10-14T01:47:38Z</dcterms:created>
  <dcterms:modified xsi:type="dcterms:W3CDTF">2015-10-20T08:03:31Z</dcterms:modified>
</cp:coreProperties>
</file>