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69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BA1E2"/>
    <a:srgbClr val="FA6800"/>
    <a:srgbClr val="AA00FF"/>
    <a:srgbClr val="60A91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>
        <p:scale>
          <a:sx n="50" d="100"/>
          <a:sy n="50" d="100"/>
        </p:scale>
        <p:origin x="146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466688"/>
        <c:axId val="469467472"/>
      </c:barChart>
      <c:catAx>
        <c:axId val="469466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69467472"/>
        <c:crosses val="autoZero"/>
        <c:auto val="1"/>
        <c:lblAlgn val="ctr"/>
        <c:lblOffset val="100"/>
        <c:noMultiLvlLbl val="0"/>
      </c:catAx>
      <c:valAx>
        <c:axId val="4694674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46946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1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284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940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08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2.hdslb.com/video/4b/4b65d3ed49e33db0906215c78e4a47b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1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4191" y="365125"/>
            <a:ext cx="5441576" cy="473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4191" y="934851"/>
            <a:ext cx="2729286" cy="37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2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0" y="381000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0" y="860425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0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0" y="381000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0" y="860425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3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4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4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49" r:id="rId3"/>
    <p:sldLayoutId id="2147483672" r:id="rId4"/>
    <p:sldLayoutId id="2147483659" r:id="rId5"/>
    <p:sldLayoutId id="2147483650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6180" y="2237146"/>
            <a:ext cx="9515475" cy="2647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65507" y="2308436"/>
            <a:ext cx="88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POWERPOINT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TEMPLATE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11955" y="3324099"/>
            <a:ext cx="4457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42108" y="4075443"/>
            <a:ext cx="296433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ea typeface="宋体"/>
                <a:cs typeface="Arial"/>
              </a:rPr>
              <a:t>PRESENTED</a:t>
            </a:r>
            <a:r>
              <a:rPr kumimoji="1" lang="zh-CN" altLang="en-US" sz="2000" b="1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ea typeface="宋体"/>
                <a:cs typeface="Arial"/>
              </a:rPr>
              <a:t>BY</a:t>
            </a:r>
            <a:r>
              <a:rPr kumimoji="1" lang="zh-CN" altLang="en-US" sz="2000" b="1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sz="2000" b="1" dirty="0" err="1" smtClean="0">
                <a:solidFill>
                  <a:schemeClr val="bg1"/>
                </a:solidFill>
                <a:ea typeface="宋体"/>
                <a:cs typeface="Arial"/>
              </a:rPr>
              <a:t>OfficePLUS</a:t>
            </a:r>
            <a:endParaRPr kumimoji="1" lang="zh-CN" altLang="en-US" sz="2000" b="1" dirty="0">
              <a:solidFill>
                <a:schemeClr val="bg1"/>
              </a:solidFill>
              <a:ea typeface="宋体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42108" y="3400243"/>
            <a:ext cx="4401133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145153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TO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ADD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YOUR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TITLE</a:t>
            </a:r>
            <a:endParaRPr kumimoji="1" lang="zh-CN" altLang="en-US" dirty="0">
              <a:solidFill>
                <a:srgbClr val="000000"/>
              </a:solidFill>
              <a:ea typeface="+mj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13" y="2612233"/>
            <a:ext cx="2489200" cy="4109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64918" y="3824304"/>
            <a:ext cx="334739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获取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9374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endParaRPr lang="zh-CN" altLang="en-US" dirty="0"/>
          </a:p>
        </p:txBody>
      </p:sp>
      <p:sp>
        <p:nvSpPr>
          <p:cNvPr id="4" name="矩形 39"/>
          <p:cNvSpPr/>
          <p:nvPr/>
        </p:nvSpPr>
        <p:spPr>
          <a:xfrm>
            <a:off x="400776" y="2242584"/>
            <a:ext cx="1576838" cy="369330"/>
          </a:xfrm>
          <a:prstGeom prst="rect">
            <a:avLst/>
          </a:prstGeom>
          <a:solidFill>
            <a:schemeClr val="bg1"/>
          </a:solidFill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Hiragino Sans GB W3" panose="020B0300000000000000" pitchFamily="34" charset="-122"/>
                <a:sym typeface="News Gothic MT" charset="0"/>
              </a:rPr>
              <a:t>LOREM 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iragino Sans GB W3" panose="020B0300000000000000" pitchFamily="34" charset="-122"/>
                <a:sym typeface="News Gothic MT" charset="0"/>
              </a:rPr>
              <a:t>IPSUM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50" y="2751789"/>
            <a:ext cx="2603500" cy="2129798"/>
          </a:xfrm>
          <a:prstGeom prst="rect">
            <a:avLst/>
          </a:prstGeom>
          <a:effectLst/>
        </p:spPr>
        <p:txBody>
          <a:bodyPr wrap="square" lIns="91424" tIns="45712" rIns="91424" bIns="45712">
            <a:spAutoFit/>
          </a:bodyPr>
          <a:lstStyle/>
          <a:p>
            <a:pPr marL="171418" indent="-171418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 marL="171418" indent="-171418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8"/>
          <a:stretch/>
        </p:blipFill>
        <p:spPr>
          <a:xfrm>
            <a:off x="3429000" y="3276600"/>
            <a:ext cx="4540058" cy="358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5" y="0"/>
            <a:ext cx="4365376" cy="3276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29000" y="3276600"/>
            <a:ext cx="4540058" cy="3581400"/>
          </a:xfrm>
          <a:prstGeom prst="rect">
            <a:avLst/>
          </a:prstGeom>
          <a:solidFill>
            <a:srgbClr val="FA68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1241" y="4136276"/>
            <a:ext cx="32355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2015</a:t>
            </a:r>
            <a:endParaRPr lang="zh-CN" altLang="en-US" sz="115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4373" y="1256675"/>
            <a:ext cx="2646878" cy="11895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4373" y="79501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A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2400" dirty="0">
              <a:solidFill>
                <a:srgbClr val="AA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7809544" y="1407730"/>
            <a:ext cx="247650" cy="2134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7738487" y="5334858"/>
            <a:ext cx="247650" cy="2134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6373" y="4703354"/>
            <a:ext cx="2646878" cy="11895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6373" y="42416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60A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2400" dirty="0">
              <a:solidFill>
                <a:srgbClr val="60A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299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5905" y="1726454"/>
            <a:ext cx="1683495" cy="1683495"/>
          </a:xfrm>
          <a:prstGeom prst="rect">
            <a:avLst/>
          </a:prstGeom>
          <a:blipFill dpi="0" rotWithShape="1">
            <a:blip r:embed="rId2"/>
            <a:srcRect/>
            <a:stretch>
              <a:fillRect l="-37000" t="-15000" r="-47000" b="-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4242" y="1726454"/>
            <a:ext cx="1683495" cy="1683495"/>
          </a:xfrm>
          <a:prstGeom prst="rect">
            <a:avLst/>
          </a:prstGeom>
          <a:blipFill dpi="0" rotWithShape="1">
            <a:blip r:embed="rId3"/>
            <a:srcRect/>
            <a:stretch>
              <a:fillRect l="-49000" t="-2000" r="-6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2579" y="1726454"/>
            <a:ext cx="1683495" cy="1683495"/>
          </a:xfrm>
          <a:prstGeom prst="rect">
            <a:avLst/>
          </a:prstGeom>
          <a:blipFill dpi="0" rotWithShape="1">
            <a:blip r:embed="rId4"/>
            <a:srcRect/>
            <a:stretch>
              <a:fillRect l="-41000" t="-6000" r="-54000" b="-8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28" r="43270" b="16907"/>
          <a:stretch>
            <a:fillRect/>
          </a:stretch>
        </p:blipFill>
        <p:spPr>
          <a:xfrm>
            <a:off x="6950914" y="1726454"/>
            <a:ext cx="1686632" cy="16866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6855" y="3741288"/>
            <a:ext cx="1683495" cy="241935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4242" y="3741288"/>
            <a:ext cx="1683495" cy="2419350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12578" y="3741288"/>
            <a:ext cx="1683495" cy="2419350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4051" y="3741288"/>
            <a:ext cx="1683495" cy="241935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9250" y="1726454"/>
            <a:ext cx="2148596" cy="4434184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35905" y="2838450"/>
            <a:ext cx="1664445" cy="571499"/>
          </a:xfrm>
          <a:prstGeom prst="rect">
            <a:avLst/>
          </a:prstGeom>
          <a:solidFill>
            <a:srgbClr val="60A91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063197" y="2838450"/>
            <a:ext cx="1664445" cy="571499"/>
          </a:xfrm>
          <a:prstGeom prst="rect">
            <a:avLst/>
          </a:prstGeom>
          <a:solidFill>
            <a:srgbClr val="1BA1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007056" y="2838450"/>
            <a:ext cx="1664445" cy="571499"/>
          </a:xfrm>
          <a:prstGeom prst="rect">
            <a:avLst/>
          </a:prstGeom>
          <a:solidFill>
            <a:srgbClr val="FA68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954051" y="2838450"/>
            <a:ext cx="1664445" cy="571499"/>
          </a:xfrm>
          <a:prstGeom prst="rect">
            <a:avLst/>
          </a:prstGeom>
          <a:solidFill>
            <a:srgbClr val="AA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314473" y="3967148"/>
            <a:ext cx="1485878" cy="17497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73051" y="3967148"/>
            <a:ext cx="1485878" cy="17497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1386" y="3967148"/>
            <a:ext cx="1485878" cy="17497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437" y="3967148"/>
            <a:ext cx="1485878" cy="17497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7590" y="2960023"/>
            <a:ext cx="1984055" cy="246990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680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1628775"/>
            <a:ext cx="4857750" cy="131445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40000"/>
          <a:stretch/>
        </p:blipFill>
        <p:spPr>
          <a:xfrm>
            <a:off x="5819775" y="1628775"/>
            <a:ext cx="5715000" cy="2000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19775" y="3857626"/>
            <a:ext cx="5715000" cy="2343150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800" y="3171825"/>
            <a:ext cx="1847850" cy="3028951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3" b="18750"/>
          <a:stretch/>
        </p:blipFill>
        <p:spPr>
          <a:xfrm>
            <a:off x="2809875" y="3171825"/>
            <a:ext cx="2733675" cy="13497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09875" y="4750177"/>
            <a:ext cx="2733675" cy="145059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2"/>
          <p:cNvSpPr>
            <a:spLocks noEditPoints="1"/>
          </p:cNvSpPr>
          <p:nvPr/>
        </p:nvSpPr>
        <p:spPr bwMode="auto">
          <a:xfrm>
            <a:off x="1004887" y="1918344"/>
            <a:ext cx="765162" cy="761355"/>
          </a:xfrm>
          <a:custGeom>
            <a:avLst/>
            <a:gdLst/>
            <a:ahLst/>
            <a:cxnLst>
              <a:cxn ang="0">
                <a:pos x="44" y="44"/>
              </a:cxn>
              <a:cxn ang="0">
                <a:pos x="26" y="68"/>
              </a:cxn>
              <a:cxn ang="0">
                <a:pos x="12" y="92"/>
              </a:cxn>
              <a:cxn ang="0">
                <a:pos x="4" y="120"/>
              </a:cxn>
              <a:cxn ang="0">
                <a:pos x="0" y="150"/>
              </a:cxn>
              <a:cxn ang="0">
                <a:pos x="4" y="178"/>
              </a:cxn>
              <a:cxn ang="0">
                <a:pos x="12" y="206"/>
              </a:cxn>
              <a:cxn ang="0">
                <a:pos x="26" y="232"/>
              </a:cxn>
              <a:cxn ang="0">
                <a:pos x="44" y="254"/>
              </a:cxn>
              <a:cxn ang="0">
                <a:pos x="64" y="272"/>
              </a:cxn>
              <a:cxn ang="0">
                <a:pos x="110" y="292"/>
              </a:cxn>
              <a:cxn ang="0">
                <a:pos x="158" y="298"/>
              </a:cxn>
              <a:cxn ang="0">
                <a:pos x="206" y="288"/>
              </a:cxn>
              <a:cxn ang="0">
                <a:pos x="342" y="390"/>
              </a:cxn>
              <a:cxn ang="0">
                <a:pos x="348" y="394"/>
              </a:cxn>
              <a:cxn ang="0">
                <a:pos x="360" y="400"/>
              </a:cxn>
              <a:cxn ang="0">
                <a:pos x="374" y="400"/>
              </a:cxn>
              <a:cxn ang="0">
                <a:pos x="386" y="394"/>
              </a:cxn>
              <a:cxn ang="0">
                <a:pos x="392" y="390"/>
              </a:cxn>
              <a:cxn ang="0">
                <a:pos x="398" y="380"/>
              </a:cxn>
              <a:cxn ang="0">
                <a:pos x="402" y="366"/>
              </a:cxn>
              <a:cxn ang="0">
                <a:pos x="398" y="352"/>
              </a:cxn>
              <a:cxn ang="0">
                <a:pos x="392" y="342"/>
              </a:cxn>
              <a:cxn ang="0">
                <a:pos x="278" y="228"/>
              </a:cxn>
              <a:cxn ang="0">
                <a:pos x="296" y="182"/>
              </a:cxn>
              <a:cxn ang="0">
                <a:pos x="298" y="132"/>
              </a:cxn>
              <a:cxn ang="0">
                <a:pos x="284" y="86"/>
              </a:cxn>
              <a:cxn ang="0">
                <a:pos x="256" y="44"/>
              </a:cxn>
              <a:cxn ang="0">
                <a:pos x="244" y="34"/>
              </a:cxn>
              <a:cxn ang="0">
                <a:pos x="220" y="18"/>
              </a:cxn>
              <a:cxn ang="0">
                <a:pos x="192" y="6"/>
              </a:cxn>
              <a:cxn ang="0">
                <a:pos x="164" y="0"/>
              </a:cxn>
              <a:cxn ang="0">
                <a:pos x="136" y="0"/>
              </a:cxn>
              <a:cxn ang="0">
                <a:pos x="108" y="6"/>
              </a:cxn>
              <a:cxn ang="0">
                <a:pos x="80" y="18"/>
              </a:cxn>
              <a:cxn ang="0">
                <a:pos x="56" y="34"/>
              </a:cxn>
              <a:cxn ang="0">
                <a:pos x="222" y="220"/>
              </a:cxn>
              <a:cxn ang="0">
                <a:pos x="206" y="234"/>
              </a:cxn>
              <a:cxn ang="0">
                <a:pos x="170" y="248"/>
              </a:cxn>
              <a:cxn ang="0">
                <a:pos x="130" y="248"/>
              </a:cxn>
              <a:cxn ang="0">
                <a:pos x="94" y="234"/>
              </a:cxn>
              <a:cxn ang="0">
                <a:pos x="78" y="220"/>
              </a:cxn>
              <a:cxn ang="0">
                <a:pos x="56" y="188"/>
              </a:cxn>
              <a:cxn ang="0">
                <a:pos x="48" y="150"/>
              </a:cxn>
              <a:cxn ang="0">
                <a:pos x="56" y="110"/>
              </a:cxn>
              <a:cxn ang="0">
                <a:pos x="78" y="78"/>
              </a:cxn>
              <a:cxn ang="0">
                <a:pos x="94" y="64"/>
              </a:cxn>
              <a:cxn ang="0">
                <a:pos x="130" y="50"/>
              </a:cxn>
              <a:cxn ang="0">
                <a:pos x="170" y="50"/>
              </a:cxn>
              <a:cxn ang="0">
                <a:pos x="206" y="64"/>
              </a:cxn>
              <a:cxn ang="0">
                <a:pos x="222" y="78"/>
              </a:cxn>
              <a:cxn ang="0">
                <a:pos x="244" y="110"/>
              </a:cxn>
              <a:cxn ang="0">
                <a:pos x="252" y="150"/>
              </a:cxn>
              <a:cxn ang="0">
                <a:pos x="244" y="188"/>
              </a:cxn>
              <a:cxn ang="0">
                <a:pos x="222" y="220"/>
              </a:cxn>
            </a:cxnLst>
            <a:rect l="0" t="0" r="r" b="b"/>
            <a:pathLst>
              <a:path w="402" h="400">
                <a:moveTo>
                  <a:pt x="44" y="44"/>
                </a:moveTo>
                <a:lnTo>
                  <a:pt x="44" y="44"/>
                </a:lnTo>
                <a:lnTo>
                  <a:pt x="34" y="54"/>
                </a:lnTo>
                <a:lnTo>
                  <a:pt x="26" y="68"/>
                </a:lnTo>
                <a:lnTo>
                  <a:pt x="18" y="80"/>
                </a:lnTo>
                <a:lnTo>
                  <a:pt x="12" y="92"/>
                </a:lnTo>
                <a:lnTo>
                  <a:pt x="8" y="106"/>
                </a:lnTo>
                <a:lnTo>
                  <a:pt x="4" y="120"/>
                </a:lnTo>
                <a:lnTo>
                  <a:pt x="2" y="134"/>
                </a:lnTo>
                <a:lnTo>
                  <a:pt x="0" y="150"/>
                </a:lnTo>
                <a:lnTo>
                  <a:pt x="2" y="164"/>
                </a:lnTo>
                <a:lnTo>
                  <a:pt x="4" y="178"/>
                </a:lnTo>
                <a:lnTo>
                  <a:pt x="6" y="192"/>
                </a:lnTo>
                <a:lnTo>
                  <a:pt x="12" y="206"/>
                </a:lnTo>
                <a:lnTo>
                  <a:pt x="18" y="218"/>
                </a:lnTo>
                <a:lnTo>
                  <a:pt x="26" y="232"/>
                </a:lnTo>
                <a:lnTo>
                  <a:pt x="34" y="244"/>
                </a:lnTo>
                <a:lnTo>
                  <a:pt x="44" y="254"/>
                </a:lnTo>
                <a:lnTo>
                  <a:pt x="44" y="254"/>
                </a:lnTo>
                <a:lnTo>
                  <a:pt x="64" y="272"/>
                </a:lnTo>
                <a:lnTo>
                  <a:pt x="86" y="284"/>
                </a:lnTo>
                <a:lnTo>
                  <a:pt x="110" y="292"/>
                </a:lnTo>
                <a:lnTo>
                  <a:pt x="134" y="298"/>
                </a:lnTo>
                <a:lnTo>
                  <a:pt x="158" y="298"/>
                </a:lnTo>
                <a:lnTo>
                  <a:pt x="182" y="294"/>
                </a:lnTo>
                <a:lnTo>
                  <a:pt x="206" y="288"/>
                </a:lnTo>
                <a:lnTo>
                  <a:pt x="228" y="276"/>
                </a:lnTo>
                <a:lnTo>
                  <a:pt x="342" y="390"/>
                </a:lnTo>
                <a:lnTo>
                  <a:pt x="342" y="390"/>
                </a:lnTo>
                <a:lnTo>
                  <a:pt x="348" y="394"/>
                </a:lnTo>
                <a:lnTo>
                  <a:pt x="354" y="398"/>
                </a:lnTo>
                <a:lnTo>
                  <a:pt x="360" y="400"/>
                </a:lnTo>
                <a:lnTo>
                  <a:pt x="366" y="400"/>
                </a:lnTo>
                <a:lnTo>
                  <a:pt x="374" y="400"/>
                </a:lnTo>
                <a:lnTo>
                  <a:pt x="380" y="398"/>
                </a:lnTo>
                <a:lnTo>
                  <a:pt x="386" y="394"/>
                </a:lnTo>
                <a:lnTo>
                  <a:pt x="392" y="390"/>
                </a:lnTo>
                <a:lnTo>
                  <a:pt x="392" y="390"/>
                </a:lnTo>
                <a:lnTo>
                  <a:pt x="396" y="386"/>
                </a:lnTo>
                <a:lnTo>
                  <a:pt x="398" y="380"/>
                </a:lnTo>
                <a:lnTo>
                  <a:pt x="400" y="372"/>
                </a:lnTo>
                <a:lnTo>
                  <a:pt x="402" y="366"/>
                </a:lnTo>
                <a:lnTo>
                  <a:pt x="400" y="360"/>
                </a:lnTo>
                <a:lnTo>
                  <a:pt x="398" y="352"/>
                </a:lnTo>
                <a:lnTo>
                  <a:pt x="396" y="346"/>
                </a:lnTo>
                <a:lnTo>
                  <a:pt x="392" y="342"/>
                </a:lnTo>
                <a:lnTo>
                  <a:pt x="278" y="228"/>
                </a:lnTo>
                <a:lnTo>
                  <a:pt x="278" y="228"/>
                </a:lnTo>
                <a:lnTo>
                  <a:pt x="288" y="204"/>
                </a:lnTo>
                <a:lnTo>
                  <a:pt x="296" y="182"/>
                </a:lnTo>
                <a:lnTo>
                  <a:pt x="298" y="156"/>
                </a:lnTo>
                <a:lnTo>
                  <a:pt x="298" y="132"/>
                </a:lnTo>
                <a:lnTo>
                  <a:pt x="294" y="108"/>
                </a:lnTo>
                <a:lnTo>
                  <a:pt x="284" y="86"/>
                </a:lnTo>
                <a:lnTo>
                  <a:pt x="272" y="64"/>
                </a:lnTo>
                <a:lnTo>
                  <a:pt x="256" y="44"/>
                </a:lnTo>
                <a:lnTo>
                  <a:pt x="256" y="44"/>
                </a:lnTo>
                <a:lnTo>
                  <a:pt x="244" y="34"/>
                </a:lnTo>
                <a:lnTo>
                  <a:pt x="232" y="24"/>
                </a:lnTo>
                <a:lnTo>
                  <a:pt x="220" y="18"/>
                </a:lnTo>
                <a:lnTo>
                  <a:pt x="206" y="10"/>
                </a:lnTo>
                <a:lnTo>
                  <a:pt x="192" y="6"/>
                </a:lnTo>
                <a:lnTo>
                  <a:pt x="178" y="2"/>
                </a:lnTo>
                <a:lnTo>
                  <a:pt x="164" y="0"/>
                </a:lnTo>
                <a:lnTo>
                  <a:pt x="150" y="0"/>
                </a:lnTo>
                <a:lnTo>
                  <a:pt x="136" y="0"/>
                </a:lnTo>
                <a:lnTo>
                  <a:pt x="122" y="2"/>
                </a:lnTo>
                <a:lnTo>
                  <a:pt x="108" y="6"/>
                </a:lnTo>
                <a:lnTo>
                  <a:pt x="94" y="10"/>
                </a:lnTo>
                <a:lnTo>
                  <a:pt x="80" y="18"/>
                </a:lnTo>
                <a:lnTo>
                  <a:pt x="68" y="24"/>
                </a:lnTo>
                <a:lnTo>
                  <a:pt x="56" y="34"/>
                </a:lnTo>
                <a:lnTo>
                  <a:pt x="44" y="44"/>
                </a:lnTo>
                <a:close/>
                <a:moveTo>
                  <a:pt x="222" y="220"/>
                </a:moveTo>
                <a:lnTo>
                  <a:pt x="222" y="220"/>
                </a:lnTo>
                <a:lnTo>
                  <a:pt x="206" y="234"/>
                </a:lnTo>
                <a:lnTo>
                  <a:pt x="188" y="242"/>
                </a:lnTo>
                <a:lnTo>
                  <a:pt x="170" y="248"/>
                </a:lnTo>
                <a:lnTo>
                  <a:pt x="150" y="250"/>
                </a:lnTo>
                <a:lnTo>
                  <a:pt x="130" y="248"/>
                </a:lnTo>
                <a:lnTo>
                  <a:pt x="112" y="242"/>
                </a:lnTo>
                <a:lnTo>
                  <a:pt x="94" y="234"/>
                </a:lnTo>
                <a:lnTo>
                  <a:pt x="78" y="220"/>
                </a:lnTo>
                <a:lnTo>
                  <a:pt x="78" y="220"/>
                </a:lnTo>
                <a:lnTo>
                  <a:pt x="66" y="204"/>
                </a:lnTo>
                <a:lnTo>
                  <a:pt x="56" y="188"/>
                </a:lnTo>
                <a:lnTo>
                  <a:pt x="50" y="168"/>
                </a:lnTo>
                <a:lnTo>
                  <a:pt x="48" y="150"/>
                </a:lnTo>
                <a:lnTo>
                  <a:pt x="50" y="130"/>
                </a:lnTo>
                <a:lnTo>
                  <a:pt x="56" y="110"/>
                </a:lnTo>
                <a:lnTo>
                  <a:pt x="66" y="94"/>
                </a:lnTo>
                <a:lnTo>
                  <a:pt x="78" y="78"/>
                </a:lnTo>
                <a:lnTo>
                  <a:pt x="78" y="78"/>
                </a:lnTo>
                <a:lnTo>
                  <a:pt x="94" y="64"/>
                </a:lnTo>
                <a:lnTo>
                  <a:pt x="112" y="56"/>
                </a:lnTo>
                <a:lnTo>
                  <a:pt x="130" y="50"/>
                </a:lnTo>
                <a:lnTo>
                  <a:pt x="150" y="48"/>
                </a:lnTo>
                <a:lnTo>
                  <a:pt x="170" y="50"/>
                </a:lnTo>
                <a:lnTo>
                  <a:pt x="188" y="56"/>
                </a:lnTo>
                <a:lnTo>
                  <a:pt x="206" y="64"/>
                </a:lnTo>
                <a:lnTo>
                  <a:pt x="222" y="78"/>
                </a:lnTo>
                <a:lnTo>
                  <a:pt x="222" y="78"/>
                </a:lnTo>
                <a:lnTo>
                  <a:pt x="234" y="94"/>
                </a:lnTo>
                <a:lnTo>
                  <a:pt x="244" y="110"/>
                </a:lnTo>
                <a:lnTo>
                  <a:pt x="250" y="130"/>
                </a:lnTo>
                <a:lnTo>
                  <a:pt x="252" y="150"/>
                </a:lnTo>
                <a:lnTo>
                  <a:pt x="250" y="168"/>
                </a:lnTo>
                <a:lnTo>
                  <a:pt x="244" y="188"/>
                </a:lnTo>
                <a:lnTo>
                  <a:pt x="234" y="204"/>
                </a:lnTo>
                <a:lnTo>
                  <a:pt x="22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287" y="2089753"/>
            <a:ext cx="3402013" cy="7294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9287" y="17642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08"/>
          <p:cNvSpPr>
            <a:spLocks noEditPoints="1"/>
          </p:cNvSpPr>
          <p:nvPr/>
        </p:nvSpPr>
        <p:spPr bwMode="auto">
          <a:xfrm>
            <a:off x="1227617" y="3396948"/>
            <a:ext cx="764215" cy="760084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9305" y="4883543"/>
            <a:ext cx="1734345" cy="116955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7003" y="4287577"/>
            <a:ext cx="13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18"/>
          <p:cNvSpPr>
            <a:spLocks/>
          </p:cNvSpPr>
          <p:nvPr/>
        </p:nvSpPr>
        <p:spPr bwMode="auto">
          <a:xfrm>
            <a:off x="6257925" y="4610742"/>
            <a:ext cx="881030" cy="862958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35858" y="4854671"/>
            <a:ext cx="3402013" cy="7294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35858" y="45292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4572000" y="5099050"/>
            <a:ext cx="749300" cy="749300"/>
          </a:xfrm>
          <a:custGeom>
            <a:avLst/>
            <a:gdLst>
              <a:gd name="T0" fmla="*/ 508 w 562"/>
              <a:gd name="T1" fmla="*/ 110 h 562"/>
              <a:gd name="T2" fmla="*/ 398 w 562"/>
              <a:gd name="T3" fmla="*/ 108 h 562"/>
              <a:gd name="T4" fmla="*/ 380 w 562"/>
              <a:gd name="T5" fmla="*/ 98 h 562"/>
              <a:gd name="T6" fmla="*/ 340 w 562"/>
              <a:gd name="T7" fmla="*/ 82 h 562"/>
              <a:gd name="T8" fmla="*/ 320 w 562"/>
              <a:gd name="T9" fmla="*/ 0 h 562"/>
              <a:gd name="T10" fmla="*/ 242 w 562"/>
              <a:gd name="T11" fmla="*/ 76 h 562"/>
              <a:gd name="T12" fmla="*/ 220 w 562"/>
              <a:gd name="T13" fmla="*/ 82 h 562"/>
              <a:gd name="T14" fmla="*/ 182 w 562"/>
              <a:gd name="T15" fmla="*/ 98 h 562"/>
              <a:gd name="T16" fmla="*/ 110 w 562"/>
              <a:gd name="T17" fmla="*/ 54 h 562"/>
              <a:gd name="T18" fmla="*/ 108 w 562"/>
              <a:gd name="T19" fmla="*/ 164 h 562"/>
              <a:gd name="T20" fmla="*/ 98 w 562"/>
              <a:gd name="T21" fmla="*/ 182 h 562"/>
              <a:gd name="T22" fmla="*/ 82 w 562"/>
              <a:gd name="T23" fmla="*/ 220 h 562"/>
              <a:gd name="T24" fmla="*/ 0 w 562"/>
              <a:gd name="T25" fmla="*/ 242 h 562"/>
              <a:gd name="T26" fmla="*/ 78 w 562"/>
              <a:gd name="T27" fmla="*/ 320 h 562"/>
              <a:gd name="T28" fmla="*/ 82 w 562"/>
              <a:gd name="T29" fmla="*/ 340 h 562"/>
              <a:gd name="T30" fmla="*/ 98 w 562"/>
              <a:gd name="T31" fmla="*/ 378 h 562"/>
              <a:gd name="T32" fmla="*/ 54 w 562"/>
              <a:gd name="T33" fmla="*/ 452 h 562"/>
              <a:gd name="T34" fmla="*/ 164 w 562"/>
              <a:gd name="T35" fmla="*/ 452 h 562"/>
              <a:gd name="T36" fmla="*/ 182 w 562"/>
              <a:gd name="T37" fmla="*/ 464 h 562"/>
              <a:gd name="T38" fmla="*/ 220 w 562"/>
              <a:gd name="T39" fmla="*/ 480 h 562"/>
              <a:gd name="T40" fmla="*/ 242 w 562"/>
              <a:gd name="T41" fmla="*/ 562 h 562"/>
              <a:gd name="T42" fmla="*/ 320 w 562"/>
              <a:gd name="T43" fmla="*/ 484 h 562"/>
              <a:gd name="T44" fmla="*/ 340 w 562"/>
              <a:gd name="T45" fmla="*/ 478 h 562"/>
              <a:gd name="T46" fmla="*/ 380 w 562"/>
              <a:gd name="T47" fmla="*/ 464 h 562"/>
              <a:gd name="T48" fmla="*/ 452 w 562"/>
              <a:gd name="T49" fmla="*/ 506 h 562"/>
              <a:gd name="T50" fmla="*/ 452 w 562"/>
              <a:gd name="T51" fmla="*/ 396 h 562"/>
              <a:gd name="T52" fmla="*/ 464 w 562"/>
              <a:gd name="T53" fmla="*/ 378 h 562"/>
              <a:gd name="T54" fmla="*/ 480 w 562"/>
              <a:gd name="T55" fmla="*/ 340 h 562"/>
              <a:gd name="T56" fmla="*/ 562 w 562"/>
              <a:gd name="T57" fmla="*/ 320 h 562"/>
              <a:gd name="T58" fmla="*/ 484 w 562"/>
              <a:gd name="T59" fmla="*/ 240 h 562"/>
              <a:gd name="T60" fmla="*/ 480 w 562"/>
              <a:gd name="T61" fmla="*/ 220 h 562"/>
              <a:gd name="T62" fmla="*/ 464 w 562"/>
              <a:gd name="T63" fmla="*/ 182 h 562"/>
              <a:gd name="T64" fmla="*/ 452 w 562"/>
              <a:gd name="T65" fmla="*/ 164 h 562"/>
              <a:gd name="T66" fmla="*/ 280 w 562"/>
              <a:gd name="T67" fmla="*/ 366 h 562"/>
              <a:gd name="T68" fmla="*/ 248 w 562"/>
              <a:gd name="T69" fmla="*/ 360 h 562"/>
              <a:gd name="T70" fmla="*/ 220 w 562"/>
              <a:gd name="T71" fmla="*/ 342 h 562"/>
              <a:gd name="T72" fmla="*/ 202 w 562"/>
              <a:gd name="T73" fmla="*/ 314 h 562"/>
              <a:gd name="T74" fmla="*/ 194 w 562"/>
              <a:gd name="T75" fmla="*/ 280 h 562"/>
              <a:gd name="T76" fmla="*/ 196 w 562"/>
              <a:gd name="T77" fmla="*/ 262 h 562"/>
              <a:gd name="T78" fmla="*/ 210 w 562"/>
              <a:gd name="T79" fmla="*/ 232 h 562"/>
              <a:gd name="T80" fmla="*/ 232 w 562"/>
              <a:gd name="T81" fmla="*/ 210 h 562"/>
              <a:gd name="T82" fmla="*/ 264 w 562"/>
              <a:gd name="T83" fmla="*/ 196 h 562"/>
              <a:gd name="T84" fmla="*/ 280 w 562"/>
              <a:gd name="T85" fmla="*/ 194 h 562"/>
              <a:gd name="T86" fmla="*/ 314 w 562"/>
              <a:gd name="T87" fmla="*/ 202 h 562"/>
              <a:gd name="T88" fmla="*/ 342 w 562"/>
              <a:gd name="T89" fmla="*/ 220 h 562"/>
              <a:gd name="T90" fmla="*/ 360 w 562"/>
              <a:gd name="T91" fmla="*/ 246 h 562"/>
              <a:gd name="T92" fmla="*/ 366 w 562"/>
              <a:gd name="T93" fmla="*/ 280 h 562"/>
              <a:gd name="T94" fmla="*/ 366 w 562"/>
              <a:gd name="T95" fmla="*/ 298 h 562"/>
              <a:gd name="T96" fmla="*/ 352 w 562"/>
              <a:gd name="T97" fmla="*/ 328 h 562"/>
              <a:gd name="T98" fmla="*/ 328 w 562"/>
              <a:gd name="T99" fmla="*/ 352 h 562"/>
              <a:gd name="T100" fmla="*/ 298 w 562"/>
              <a:gd name="T101" fmla="*/ 364 h 562"/>
              <a:gd name="T102" fmla="*/ 280 w 562"/>
              <a:gd name="T103" fmla="*/ 366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2" h="562">
                <a:moveTo>
                  <a:pt x="452" y="164"/>
                </a:moveTo>
                <a:lnTo>
                  <a:pt x="508" y="110"/>
                </a:lnTo>
                <a:lnTo>
                  <a:pt x="452" y="54"/>
                </a:lnTo>
                <a:lnTo>
                  <a:pt x="398" y="108"/>
                </a:lnTo>
                <a:lnTo>
                  <a:pt x="398" y="108"/>
                </a:lnTo>
                <a:lnTo>
                  <a:pt x="380" y="98"/>
                </a:lnTo>
                <a:lnTo>
                  <a:pt x="360" y="88"/>
                </a:lnTo>
                <a:lnTo>
                  <a:pt x="340" y="82"/>
                </a:lnTo>
                <a:lnTo>
                  <a:pt x="320" y="76"/>
                </a:lnTo>
                <a:lnTo>
                  <a:pt x="320" y="0"/>
                </a:lnTo>
                <a:lnTo>
                  <a:pt x="242" y="0"/>
                </a:lnTo>
                <a:lnTo>
                  <a:pt x="242" y="76"/>
                </a:lnTo>
                <a:lnTo>
                  <a:pt x="242" y="76"/>
                </a:lnTo>
                <a:lnTo>
                  <a:pt x="220" y="82"/>
                </a:lnTo>
                <a:lnTo>
                  <a:pt x="202" y="88"/>
                </a:lnTo>
                <a:lnTo>
                  <a:pt x="182" y="98"/>
                </a:lnTo>
                <a:lnTo>
                  <a:pt x="164" y="108"/>
                </a:lnTo>
                <a:lnTo>
                  <a:pt x="110" y="54"/>
                </a:lnTo>
                <a:lnTo>
                  <a:pt x="54" y="110"/>
                </a:lnTo>
                <a:lnTo>
                  <a:pt x="108" y="164"/>
                </a:lnTo>
                <a:lnTo>
                  <a:pt x="108" y="164"/>
                </a:lnTo>
                <a:lnTo>
                  <a:pt x="98" y="182"/>
                </a:lnTo>
                <a:lnTo>
                  <a:pt x="90" y="200"/>
                </a:lnTo>
                <a:lnTo>
                  <a:pt x="82" y="220"/>
                </a:lnTo>
                <a:lnTo>
                  <a:pt x="78" y="242"/>
                </a:lnTo>
                <a:lnTo>
                  <a:pt x="0" y="242"/>
                </a:lnTo>
                <a:lnTo>
                  <a:pt x="0" y="320"/>
                </a:lnTo>
                <a:lnTo>
                  <a:pt x="78" y="320"/>
                </a:lnTo>
                <a:lnTo>
                  <a:pt x="78" y="320"/>
                </a:lnTo>
                <a:lnTo>
                  <a:pt x="82" y="340"/>
                </a:lnTo>
                <a:lnTo>
                  <a:pt x="90" y="360"/>
                </a:lnTo>
                <a:lnTo>
                  <a:pt x="98" y="378"/>
                </a:lnTo>
                <a:lnTo>
                  <a:pt x="108" y="396"/>
                </a:lnTo>
                <a:lnTo>
                  <a:pt x="54" y="452"/>
                </a:lnTo>
                <a:lnTo>
                  <a:pt x="110" y="506"/>
                </a:lnTo>
                <a:lnTo>
                  <a:pt x="164" y="452"/>
                </a:lnTo>
                <a:lnTo>
                  <a:pt x="164" y="452"/>
                </a:lnTo>
                <a:lnTo>
                  <a:pt x="182" y="464"/>
                </a:lnTo>
                <a:lnTo>
                  <a:pt x="202" y="472"/>
                </a:lnTo>
                <a:lnTo>
                  <a:pt x="220" y="480"/>
                </a:lnTo>
                <a:lnTo>
                  <a:pt x="242" y="484"/>
                </a:lnTo>
                <a:lnTo>
                  <a:pt x="242" y="562"/>
                </a:lnTo>
                <a:lnTo>
                  <a:pt x="320" y="562"/>
                </a:lnTo>
                <a:lnTo>
                  <a:pt x="320" y="484"/>
                </a:lnTo>
                <a:lnTo>
                  <a:pt x="320" y="484"/>
                </a:lnTo>
                <a:lnTo>
                  <a:pt x="340" y="478"/>
                </a:lnTo>
                <a:lnTo>
                  <a:pt x="360" y="472"/>
                </a:lnTo>
                <a:lnTo>
                  <a:pt x="380" y="464"/>
                </a:lnTo>
                <a:lnTo>
                  <a:pt x="398" y="452"/>
                </a:lnTo>
                <a:lnTo>
                  <a:pt x="452" y="506"/>
                </a:lnTo>
                <a:lnTo>
                  <a:pt x="508" y="452"/>
                </a:lnTo>
                <a:lnTo>
                  <a:pt x="452" y="396"/>
                </a:lnTo>
                <a:lnTo>
                  <a:pt x="452" y="396"/>
                </a:lnTo>
                <a:lnTo>
                  <a:pt x="464" y="378"/>
                </a:lnTo>
                <a:lnTo>
                  <a:pt x="472" y="360"/>
                </a:lnTo>
                <a:lnTo>
                  <a:pt x="480" y="340"/>
                </a:lnTo>
                <a:lnTo>
                  <a:pt x="484" y="320"/>
                </a:lnTo>
                <a:lnTo>
                  <a:pt x="562" y="320"/>
                </a:lnTo>
                <a:lnTo>
                  <a:pt x="562" y="240"/>
                </a:lnTo>
                <a:lnTo>
                  <a:pt x="484" y="240"/>
                </a:lnTo>
                <a:lnTo>
                  <a:pt x="484" y="240"/>
                </a:lnTo>
                <a:lnTo>
                  <a:pt x="480" y="220"/>
                </a:lnTo>
                <a:lnTo>
                  <a:pt x="472" y="200"/>
                </a:lnTo>
                <a:lnTo>
                  <a:pt x="464" y="182"/>
                </a:lnTo>
                <a:lnTo>
                  <a:pt x="452" y="164"/>
                </a:lnTo>
                <a:lnTo>
                  <a:pt x="452" y="164"/>
                </a:lnTo>
                <a:close/>
                <a:moveTo>
                  <a:pt x="280" y="366"/>
                </a:moveTo>
                <a:lnTo>
                  <a:pt x="280" y="366"/>
                </a:lnTo>
                <a:lnTo>
                  <a:pt x="264" y="364"/>
                </a:lnTo>
                <a:lnTo>
                  <a:pt x="248" y="360"/>
                </a:lnTo>
                <a:lnTo>
                  <a:pt x="232" y="352"/>
                </a:lnTo>
                <a:lnTo>
                  <a:pt x="220" y="342"/>
                </a:lnTo>
                <a:lnTo>
                  <a:pt x="210" y="328"/>
                </a:lnTo>
                <a:lnTo>
                  <a:pt x="202" y="314"/>
                </a:lnTo>
                <a:lnTo>
                  <a:pt x="196" y="298"/>
                </a:lnTo>
                <a:lnTo>
                  <a:pt x="194" y="280"/>
                </a:lnTo>
                <a:lnTo>
                  <a:pt x="194" y="280"/>
                </a:lnTo>
                <a:lnTo>
                  <a:pt x="196" y="262"/>
                </a:lnTo>
                <a:lnTo>
                  <a:pt x="202" y="246"/>
                </a:lnTo>
                <a:lnTo>
                  <a:pt x="210" y="232"/>
                </a:lnTo>
                <a:lnTo>
                  <a:pt x="220" y="220"/>
                </a:lnTo>
                <a:lnTo>
                  <a:pt x="232" y="210"/>
                </a:lnTo>
                <a:lnTo>
                  <a:pt x="248" y="202"/>
                </a:lnTo>
                <a:lnTo>
                  <a:pt x="264" y="196"/>
                </a:lnTo>
                <a:lnTo>
                  <a:pt x="280" y="194"/>
                </a:lnTo>
                <a:lnTo>
                  <a:pt x="280" y="194"/>
                </a:lnTo>
                <a:lnTo>
                  <a:pt x="298" y="196"/>
                </a:lnTo>
                <a:lnTo>
                  <a:pt x="314" y="202"/>
                </a:lnTo>
                <a:lnTo>
                  <a:pt x="328" y="210"/>
                </a:lnTo>
                <a:lnTo>
                  <a:pt x="342" y="220"/>
                </a:lnTo>
                <a:lnTo>
                  <a:pt x="352" y="232"/>
                </a:lnTo>
                <a:lnTo>
                  <a:pt x="360" y="246"/>
                </a:lnTo>
                <a:lnTo>
                  <a:pt x="366" y="262"/>
                </a:lnTo>
                <a:lnTo>
                  <a:pt x="366" y="280"/>
                </a:lnTo>
                <a:lnTo>
                  <a:pt x="366" y="280"/>
                </a:lnTo>
                <a:lnTo>
                  <a:pt x="366" y="298"/>
                </a:lnTo>
                <a:lnTo>
                  <a:pt x="360" y="314"/>
                </a:lnTo>
                <a:lnTo>
                  <a:pt x="352" y="328"/>
                </a:lnTo>
                <a:lnTo>
                  <a:pt x="342" y="342"/>
                </a:lnTo>
                <a:lnTo>
                  <a:pt x="328" y="352"/>
                </a:lnTo>
                <a:lnTo>
                  <a:pt x="314" y="360"/>
                </a:lnTo>
                <a:lnTo>
                  <a:pt x="298" y="364"/>
                </a:lnTo>
                <a:lnTo>
                  <a:pt x="280" y="366"/>
                </a:lnTo>
                <a:lnTo>
                  <a:pt x="280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97526" y="4801648"/>
            <a:ext cx="1478740" cy="138961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650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7" t="75391"/>
          <a:stretch/>
        </p:blipFill>
        <p:spPr>
          <a:xfrm>
            <a:off x="9654331" y="640908"/>
            <a:ext cx="3846670" cy="26650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4" r="49832"/>
          <a:stretch/>
        </p:blipFill>
        <p:spPr>
          <a:xfrm>
            <a:off x="8643609" y="1973448"/>
            <a:ext cx="2492342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3" t="52778" b="24722"/>
          <a:stretch/>
        </p:blipFill>
        <p:spPr>
          <a:xfrm>
            <a:off x="9738790" y="2783073"/>
            <a:ext cx="246150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33"/>
          <a:stretch/>
        </p:blipFill>
        <p:spPr>
          <a:xfrm>
            <a:off x="10269986" y="4230634"/>
            <a:ext cx="2615398" cy="186536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3850" y="2331393"/>
            <a:ext cx="7255420" cy="70942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850" y="18697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3867777"/>
            <a:ext cx="3124200" cy="2082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10" y="3867778"/>
            <a:ext cx="2774890" cy="208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3867777"/>
            <a:ext cx="2955534" cy="20885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r="23666"/>
          <a:stretch/>
        </p:blipFill>
        <p:spPr>
          <a:xfrm>
            <a:off x="7873219" y="3554598"/>
            <a:ext cx="2858162" cy="270915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873219" y="3554598"/>
            <a:ext cx="2858162" cy="2709158"/>
          </a:xfrm>
          <a:prstGeom prst="rect">
            <a:avLst/>
          </a:prstGeom>
          <a:solidFill>
            <a:srgbClr val="1BA1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7675" y="3867777"/>
            <a:ext cx="3124200" cy="2082800"/>
          </a:xfrm>
          <a:prstGeom prst="rect">
            <a:avLst/>
          </a:prstGeom>
          <a:solidFill>
            <a:srgbClr val="AA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929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200" y="1390023"/>
            <a:ext cx="2819400" cy="501015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16400" y="4285623"/>
            <a:ext cx="7029450" cy="2114550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16400" y="1390023"/>
            <a:ext cx="3276600" cy="2552700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97800" y="1390023"/>
            <a:ext cx="3448050" cy="255270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092200" y="2342523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57425" y="1381155"/>
            <a:ext cx="714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81600" y="1381155"/>
            <a:ext cx="0" cy="2561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86800" y="1381155"/>
            <a:ext cx="0" cy="2561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67212" y="2154107"/>
            <a:ext cx="714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w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39089" y="2154107"/>
            <a:ext cx="714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o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31475" y="4835065"/>
            <a:ext cx="714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77489" y="4062113"/>
            <a:ext cx="0" cy="2561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40281" y="2604759"/>
            <a:ext cx="1937546" cy="23098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9248" y="1507006"/>
            <a:ext cx="1937546" cy="23098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60653" y="1507006"/>
            <a:ext cx="1937546" cy="23098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2679" y="4857472"/>
            <a:ext cx="3860010" cy="102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7221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3450" y="2359688"/>
            <a:ext cx="2019300" cy="3469611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05650" y="4419600"/>
            <a:ext cx="4324350" cy="140970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05650" y="2359688"/>
            <a:ext cx="2070100" cy="1917037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28150" y="2359688"/>
            <a:ext cx="2101850" cy="1917037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179906801"/>
              </p:ext>
            </p:extLst>
          </p:nvPr>
        </p:nvGraphicFramePr>
        <p:xfrm>
          <a:off x="3054158" y="3162300"/>
          <a:ext cx="4013392" cy="3162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67250" y="15957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18"/>
          <p:cNvSpPr>
            <a:spLocks/>
          </p:cNvSpPr>
          <p:nvPr/>
        </p:nvSpPr>
        <p:spPr bwMode="auto">
          <a:xfrm>
            <a:off x="7509684" y="2867676"/>
            <a:ext cx="1078751" cy="1056623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92454" y="2867676"/>
            <a:ext cx="1937546" cy="99835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8050" y="4574590"/>
            <a:ext cx="3943350" cy="102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5055" y="4369235"/>
            <a:ext cx="1734345" cy="116955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2753" y="3773269"/>
            <a:ext cx="13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85055" y="3543300"/>
            <a:ext cx="1600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9117" y="2654083"/>
            <a:ext cx="162622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>
                    <a:lumMod val="75000"/>
                  </a:schemeClr>
                </a:solidFill>
                <a:latin typeface="Ostrich Sans Black" panose="00000A00000000000000" pitchFamily="50" charset="0"/>
                <a:cs typeface="BrowalliaUPC" panose="020B0604020202020204" pitchFamily="34" charset="-34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38%</a:t>
            </a:r>
            <a:endParaRPr lang="zh-CN" altLang="en-US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0800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7325" y="1057275"/>
            <a:ext cx="9515475" cy="4543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r="8818"/>
          <a:stretch/>
        </p:blipFill>
        <p:spPr>
          <a:xfrm>
            <a:off x="1457325" y="1057275"/>
            <a:ext cx="4968875" cy="4543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19853" y="1057276"/>
            <a:ext cx="1517649" cy="1517649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19853" y="2573021"/>
            <a:ext cx="1517649" cy="151764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19853" y="4088766"/>
            <a:ext cx="1517649" cy="1517649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37502" y="1057276"/>
            <a:ext cx="1517649" cy="1517649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37502" y="2573021"/>
            <a:ext cx="1517649" cy="151764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37502" y="4088766"/>
            <a:ext cx="1517649" cy="1517649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55151" y="1057276"/>
            <a:ext cx="1517649" cy="151764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55151" y="2573021"/>
            <a:ext cx="1517649" cy="1517649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55151" y="4088766"/>
            <a:ext cx="1517649" cy="1517649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57325" y="2000250"/>
            <a:ext cx="9515475" cy="2647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96652" y="2071540"/>
            <a:ext cx="88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THANK YOU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43100" y="3087203"/>
            <a:ext cx="4457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73253" y="3838547"/>
            <a:ext cx="296433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ea typeface="宋体"/>
                <a:cs typeface="Arial"/>
              </a:rPr>
              <a:t>PRESENTED</a:t>
            </a:r>
            <a:r>
              <a:rPr kumimoji="1" lang="zh-CN" altLang="en-US" sz="2000" b="1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ea typeface="宋体"/>
                <a:cs typeface="Arial"/>
              </a:rPr>
              <a:t>BY</a:t>
            </a:r>
            <a:r>
              <a:rPr kumimoji="1" lang="zh-CN" altLang="en-US" sz="2000" b="1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sz="2000" b="1" dirty="0" err="1" smtClean="0">
                <a:solidFill>
                  <a:schemeClr val="bg1"/>
                </a:solidFill>
                <a:ea typeface="宋体"/>
                <a:cs typeface="Arial"/>
              </a:rPr>
              <a:t>OfficePLUS</a:t>
            </a:r>
            <a:endParaRPr kumimoji="1" lang="zh-CN" altLang="en-US" sz="2000" b="1" dirty="0">
              <a:solidFill>
                <a:schemeClr val="bg1"/>
              </a:solidFill>
              <a:ea typeface="宋体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73253" y="3163347"/>
            <a:ext cx="4401133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145153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TO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ADD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YOUR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/>
              </a:rPr>
              <a:t>TITLE</a:t>
            </a:r>
            <a:endParaRPr kumimoji="1" lang="zh-CN" altLang="en-US" dirty="0">
              <a:solidFill>
                <a:srgbClr val="000000"/>
              </a:solidFill>
              <a:ea typeface="+mj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34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82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C82A"/>
      </a:accent1>
      <a:accent2>
        <a:srgbClr val="0EA3FE"/>
      </a:accent2>
      <a:accent3>
        <a:srgbClr val="F47206"/>
      </a:accent3>
      <a:accent4>
        <a:srgbClr val="B001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804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BrowalliaUPC</vt:lpstr>
      <vt:lpstr>HelveticaNeueLT Pro 67 MdCn</vt:lpstr>
      <vt:lpstr>Hiragino Sans GB W3</vt:lpstr>
      <vt:lpstr>News Gothic MT</vt:lpstr>
      <vt:lpstr>宋体</vt:lpstr>
      <vt:lpstr>微软雅黑</vt:lpstr>
      <vt:lpstr>Arial</vt:lpstr>
      <vt:lpstr>Calibri</vt:lpstr>
      <vt:lpstr>Calibri Light</vt:lpstr>
      <vt:lpstr>Segoe UI Light</vt:lpstr>
      <vt:lpstr>Office 主题</vt:lpstr>
      <vt:lpstr>PowerPoint 演示文稿</vt:lpstr>
      <vt:lpstr>PowerPoint 演示文稿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21</cp:revision>
  <dcterms:created xsi:type="dcterms:W3CDTF">2015-07-22T09:09:48Z</dcterms:created>
  <dcterms:modified xsi:type="dcterms:W3CDTF">2015-10-20T03:46:59Z</dcterms:modified>
</cp:coreProperties>
</file>