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95" r:id="rId4"/>
    <p:sldId id="257" r:id="rId5"/>
    <p:sldId id="278" r:id="rId6"/>
    <p:sldId id="270" r:id="rId7"/>
    <p:sldId id="283" r:id="rId8"/>
    <p:sldId id="303" r:id="rId9"/>
    <p:sldId id="296" r:id="rId10"/>
    <p:sldId id="258" r:id="rId11"/>
    <p:sldId id="271" r:id="rId12"/>
    <p:sldId id="297" r:id="rId13"/>
    <p:sldId id="265" r:id="rId14"/>
    <p:sldId id="263" r:id="rId15"/>
    <p:sldId id="260" r:id="rId16"/>
    <p:sldId id="298" r:id="rId17"/>
    <p:sldId id="276" r:id="rId18"/>
    <p:sldId id="292" r:id="rId19"/>
    <p:sldId id="259" r:id="rId20"/>
    <p:sldId id="267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4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79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898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665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3191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543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9685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347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0347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054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7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7675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0788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13727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66803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0061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00174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9194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663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74698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2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3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4638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598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9574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783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6A07-4F98-D547-AA17-EF3C2916AAD7}" type="datetimeFigureOut">
              <a:rPr kumimoji="1" lang="zh-CN" altLang="en-US" smtClean="0"/>
              <a:pPr/>
              <a:t>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7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57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817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8506" y="948300"/>
            <a:ext cx="566892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BUSINESS TEMPLATE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8506" y="1567590"/>
            <a:ext cx="573746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5300" b="1" dirty="0" smtClean="0">
                <a:solidFill>
                  <a:srgbClr val="FFFFFF"/>
                </a:solidFill>
                <a:latin typeface="Arial"/>
                <a:cs typeface="Arial"/>
              </a:rPr>
              <a:t>产品推广</a:t>
            </a:r>
            <a:r>
              <a:rPr kumimoji="1" lang="zh-CN" altLang="en-US" sz="5300" b="1" dirty="0">
                <a:solidFill>
                  <a:srgbClr val="FFFFFF"/>
                </a:solidFill>
                <a:latin typeface="Arial"/>
                <a:cs typeface="Arial"/>
              </a:rPr>
              <a:t>商务模板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1542214" y="2848420"/>
            <a:ext cx="2583668" cy="479667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09960" y="2934365"/>
            <a:ext cx="244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PRESENTED BY </a:t>
            </a:r>
            <a:r>
              <a:rPr kumimoji="1" lang="en-US" altLang="zh-CN" sz="14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7113" y="4787678"/>
            <a:ext cx="190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rgbClr val="FFFFFF"/>
                </a:solidFill>
                <a:latin typeface="Arial"/>
                <a:cs typeface="Arial"/>
              </a:rPr>
              <a:t>LOGO    </a:t>
            </a:r>
            <a:r>
              <a:rPr kumimoji="1" lang="en-US" altLang="zh-CN" sz="1000" b="1" dirty="0" smtClean="0">
                <a:solidFill>
                  <a:srgbClr val="FCC124"/>
                </a:solidFill>
                <a:latin typeface="Arial"/>
                <a:cs typeface="Arial"/>
              </a:rPr>
              <a:t>|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Arial"/>
                <a:cs typeface="Arial"/>
              </a:rPr>
              <a:t>    YOURCOMPANY</a:t>
            </a:r>
            <a:endParaRPr kumimoji="1" lang="zh-CN" alt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8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2213" y="2305076"/>
            <a:ext cx="4639747" cy="604659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76086" y="2307955"/>
            <a:ext cx="4572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3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解决方案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3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1904991" y="2621493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904991" y="2895209"/>
            <a:ext cx="1430874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2027441" y="728747"/>
            <a:ext cx="1185974" cy="1720662"/>
            <a:chOff x="3450020" y="897466"/>
            <a:chExt cx="1185974" cy="1720662"/>
          </a:xfrm>
        </p:grpSpPr>
        <p:sp>
          <p:nvSpPr>
            <p:cNvPr id="43" name="矩形 42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4" name="图片 43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632156" y="2621493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32156" y="2895209"/>
            <a:ext cx="143087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3754606" y="728747"/>
            <a:ext cx="1185974" cy="1720662"/>
            <a:chOff x="3450020" y="897466"/>
            <a:chExt cx="1185974" cy="1720662"/>
          </a:xfrm>
        </p:grpSpPr>
        <p:sp>
          <p:nvSpPr>
            <p:cNvPr id="52" name="矩形 51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3" name="图片 5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</p:spPr>
        </p:pic>
      </p:grpSp>
      <p:sp>
        <p:nvSpPr>
          <p:cNvPr id="70" name="文本框 69"/>
          <p:cNvSpPr txBox="1"/>
          <p:nvPr/>
        </p:nvSpPr>
        <p:spPr>
          <a:xfrm>
            <a:off x="5359321" y="2621493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59321" y="2895209"/>
            <a:ext cx="143087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5481771" y="728747"/>
            <a:ext cx="1185974" cy="1720662"/>
            <a:chOff x="3450020" y="897466"/>
            <a:chExt cx="1185974" cy="1720662"/>
          </a:xfrm>
        </p:grpSpPr>
        <p:sp>
          <p:nvSpPr>
            <p:cNvPr id="65" name="矩形 6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</p:spPr>
        </p:pic>
      </p:grpSp>
      <p:sp>
        <p:nvSpPr>
          <p:cNvPr id="77" name="文本框 76"/>
          <p:cNvSpPr txBox="1"/>
          <p:nvPr/>
        </p:nvSpPr>
        <p:spPr>
          <a:xfrm>
            <a:off x="7086485" y="2621493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86485" y="2895209"/>
            <a:ext cx="143087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7208935" y="728747"/>
            <a:ext cx="1185974" cy="1720662"/>
            <a:chOff x="3450020" y="897466"/>
            <a:chExt cx="1185974" cy="1720662"/>
          </a:xfrm>
        </p:grpSpPr>
        <p:sp>
          <p:nvSpPr>
            <p:cNvPr id="75" name="矩形 7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6" name="图片 75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</p:spPr>
        </p:pic>
      </p:grpSp>
      <p:grpSp>
        <p:nvGrpSpPr>
          <p:cNvPr id="38" name="组 37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39" name="文本框 38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45" name="矩形 4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56" name="矩形 55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</p:grpSpPr>
        <p:sp>
          <p:nvSpPr>
            <p:cNvPr id="59" name="矩形 58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63" name="矩形 62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7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3742241" y="753883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62374" y="771442"/>
            <a:ext cx="286174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97370" y="2109175"/>
            <a:ext cx="286174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92568" y="3446909"/>
            <a:ext cx="286174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线连接符 62"/>
          <p:cNvCxnSpPr/>
          <p:nvPr/>
        </p:nvCxnSpPr>
        <p:spPr>
          <a:xfrm>
            <a:off x="5072435" y="3429350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2725680" y="3467626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 smtClean="0">
                <a:solidFill>
                  <a:schemeClr val="bg1"/>
                </a:solidFill>
              </a:rPr>
              <a:t>03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062960" y="3478556"/>
            <a:ext cx="865564" cy="865564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/>
          <p:cNvCxnSpPr/>
          <p:nvPr/>
        </p:nvCxnSpPr>
        <p:spPr>
          <a:xfrm>
            <a:off x="4377237" y="2091616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flipH="1">
            <a:off x="2030482" y="2129892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 smtClean="0">
                <a:solidFill>
                  <a:schemeClr val="bg1"/>
                </a:solidFill>
              </a:rPr>
              <a:t>02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67762" y="2140822"/>
            <a:ext cx="865564" cy="865564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1395486" y="792159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 smtClean="0">
                <a:solidFill>
                  <a:schemeClr val="bg1"/>
                </a:solidFill>
              </a:rPr>
              <a:t>01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32766" y="803089"/>
            <a:ext cx="865564" cy="865564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5" name="组 94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96" name="矩形 9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99" name="矩形 9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102" name="矩形 10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104" name="组 10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</p:grpSpPr>
        <p:sp>
          <p:nvSpPr>
            <p:cNvPr id="105" name="矩形 10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108" name="矩形 10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40" name="文本框 39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918443" y="958398"/>
            <a:ext cx="505529" cy="521606"/>
            <a:chOff x="2918443" y="958398"/>
            <a:chExt cx="505529" cy="521606"/>
          </a:xfrm>
        </p:grpSpPr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2918443" y="958398"/>
              <a:ext cx="505529" cy="5216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66" y="0"/>
                </a:cxn>
                <a:cxn ang="0">
                  <a:pos x="36" y="14"/>
                </a:cxn>
                <a:cxn ang="0">
                  <a:pos x="14" y="36"/>
                </a:cxn>
                <a:cxn ang="0">
                  <a:pos x="0" y="68"/>
                </a:cxn>
                <a:cxn ang="0">
                  <a:pos x="0" y="498"/>
                </a:cxn>
                <a:cxn ang="0">
                  <a:pos x="0" y="514"/>
                </a:cxn>
                <a:cxn ang="0">
                  <a:pos x="14" y="546"/>
                </a:cxn>
                <a:cxn ang="0">
                  <a:pos x="36" y="570"/>
                </a:cxn>
                <a:cxn ang="0">
                  <a:pos x="66" y="582"/>
                </a:cxn>
                <a:cxn ang="0">
                  <a:pos x="482" y="584"/>
                </a:cxn>
                <a:cxn ang="0">
                  <a:pos x="498" y="582"/>
                </a:cxn>
                <a:cxn ang="0">
                  <a:pos x="528" y="570"/>
                </a:cxn>
                <a:cxn ang="0">
                  <a:pos x="550" y="546"/>
                </a:cxn>
                <a:cxn ang="0">
                  <a:pos x="564" y="514"/>
                </a:cxn>
                <a:cxn ang="0">
                  <a:pos x="566" y="84"/>
                </a:cxn>
                <a:cxn ang="0">
                  <a:pos x="564" y="68"/>
                </a:cxn>
                <a:cxn ang="0">
                  <a:pos x="550" y="36"/>
                </a:cxn>
                <a:cxn ang="0">
                  <a:pos x="528" y="14"/>
                </a:cxn>
                <a:cxn ang="0">
                  <a:pos x="498" y="0"/>
                </a:cxn>
                <a:cxn ang="0">
                  <a:pos x="482" y="0"/>
                </a:cxn>
                <a:cxn ang="0">
                  <a:pos x="518" y="498"/>
                </a:cxn>
                <a:cxn ang="0">
                  <a:pos x="514" y="512"/>
                </a:cxn>
                <a:cxn ang="0">
                  <a:pos x="506" y="522"/>
                </a:cxn>
                <a:cxn ang="0">
                  <a:pos x="496" y="530"/>
                </a:cxn>
                <a:cxn ang="0">
                  <a:pos x="482" y="534"/>
                </a:cxn>
                <a:cxn ang="0">
                  <a:pos x="82" y="534"/>
                </a:cxn>
                <a:cxn ang="0">
                  <a:pos x="68" y="530"/>
                </a:cxn>
                <a:cxn ang="0">
                  <a:pos x="58" y="522"/>
                </a:cxn>
                <a:cxn ang="0">
                  <a:pos x="50" y="512"/>
                </a:cxn>
                <a:cxn ang="0">
                  <a:pos x="48" y="498"/>
                </a:cxn>
                <a:cxn ang="0">
                  <a:pos x="48" y="84"/>
                </a:cxn>
                <a:cxn ang="0">
                  <a:pos x="50" y="72"/>
                </a:cxn>
                <a:cxn ang="0">
                  <a:pos x="58" y="60"/>
                </a:cxn>
                <a:cxn ang="0">
                  <a:pos x="68" y="52"/>
                </a:cxn>
                <a:cxn ang="0">
                  <a:pos x="82" y="50"/>
                </a:cxn>
                <a:cxn ang="0">
                  <a:pos x="482" y="50"/>
                </a:cxn>
                <a:cxn ang="0">
                  <a:pos x="496" y="52"/>
                </a:cxn>
                <a:cxn ang="0">
                  <a:pos x="506" y="60"/>
                </a:cxn>
                <a:cxn ang="0">
                  <a:pos x="514" y="72"/>
                </a:cxn>
                <a:cxn ang="0">
                  <a:pos x="518" y="84"/>
                </a:cxn>
              </a:cxnLst>
              <a:rect l="0" t="0" r="r" b="b"/>
              <a:pathLst>
                <a:path w="566" h="584">
                  <a:moveTo>
                    <a:pt x="482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6" y="0"/>
                  </a:lnTo>
                  <a:lnTo>
                    <a:pt x="50" y="6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6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14"/>
                  </a:lnTo>
                  <a:lnTo>
                    <a:pt x="6" y="532"/>
                  </a:lnTo>
                  <a:lnTo>
                    <a:pt x="14" y="546"/>
                  </a:lnTo>
                  <a:lnTo>
                    <a:pt x="24" y="558"/>
                  </a:lnTo>
                  <a:lnTo>
                    <a:pt x="36" y="570"/>
                  </a:lnTo>
                  <a:lnTo>
                    <a:pt x="50" y="578"/>
                  </a:lnTo>
                  <a:lnTo>
                    <a:pt x="66" y="582"/>
                  </a:lnTo>
                  <a:lnTo>
                    <a:pt x="82" y="584"/>
                  </a:lnTo>
                  <a:lnTo>
                    <a:pt x="482" y="584"/>
                  </a:lnTo>
                  <a:lnTo>
                    <a:pt x="482" y="584"/>
                  </a:lnTo>
                  <a:lnTo>
                    <a:pt x="498" y="582"/>
                  </a:lnTo>
                  <a:lnTo>
                    <a:pt x="514" y="578"/>
                  </a:lnTo>
                  <a:lnTo>
                    <a:pt x="528" y="570"/>
                  </a:lnTo>
                  <a:lnTo>
                    <a:pt x="540" y="558"/>
                  </a:lnTo>
                  <a:lnTo>
                    <a:pt x="550" y="546"/>
                  </a:lnTo>
                  <a:lnTo>
                    <a:pt x="558" y="532"/>
                  </a:lnTo>
                  <a:lnTo>
                    <a:pt x="564" y="514"/>
                  </a:lnTo>
                  <a:lnTo>
                    <a:pt x="566" y="498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4" y="68"/>
                  </a:lnTo>
                  <a:lnTo>
                    <a:pt x="558" y="52"/>
                  </a:lnTo>
                  <a:lnTo>
                    <a:pt x="550" y="36"/>
                  </a:lnTo>
                  <a:lnTo>
                    <a:pt x="540" y="24"/>
                  </a:lnTo>
                  <a:lnTo>
                    <a:pt x="528" y="14"/>
                  </a:lnTo>
                  <a:lnTo>
                    <a:pt x="514" y="6"/>
                  </a:lnTo>
                  <a:lnTo>
                    <a:pt x="498" y="0"/>
                  </a:lnTo>
                  <a:lnTo>
                    <a:pt x="482" y="0"/>
                  </a:lnTo>
                  <a:lnTo>
                    <a:pt x="482" y="0"/>
                  </a:lnTo>
                  <a:close/>
                  <a:moveTo>
                    <a:pt x="518" y="498"/>
                  </a:moveTo>
                  <a:lnTo>
                    <a:pt x="518" y="498"/>
                  </a:lnTo>
                  <a:lnTo>
                    <a:pt x="516" y="504"/>
                  </a:lnTo>
                  <a:lnTo>
                    <a:pt x="514" y="512"/>
                  </a:lnTo>
                  <a:lnTo>
                    <a:pt x="510" y="518"/>
                  </a:lnTo>
                  <a:lnTo>
                    <a:pt x="506" y="522"/>
                  </a:lnTo>
                  <a:lnTo>
                    <a:pt x="502" y="526"/>
                  </a:lnTo>
                  <a:lnTo>
                    <a:pt x="496" y="530"/>
                  </a:lnTo>
                  <a:lnTo>
                    <a:pt x="488" y="532"/>
                  </a:lnTo>
                  <a:lnTo>
                    <a:pt x="482" y="534"/>
                  </a:lnTo>
                  <a:lnTo>
                    <a:pt x="82" y="534"/>
                  </a:lnTo>
                  <a:lnTo>
                    <a:pt x="82" y="534"/>
                  </a:lnTo>
                  <a:lnTo>
                    <a:pt x="76" y="532"/>
                  </a:lnTo>
                  <a:lnTo>
                    <a:pt x="68" y="530"/>
                  </a:lnTo>
                  <a:lnTo>
                    <a:pt x="62" y="526"/>
                  </a:lnTo>
                  <a:lnTo>
                    <a:pt x="58" y="522"/>
                  </a:lnTo>
                  <a:lnTo>
                    <a:pt x="54" y="518"/>
                  </a:lnTo>
                  <a:lnTo>
                    <a:pt x="50" y="512"/>
                  </a:lnTo>
                  <a:lnTo>
                    <a:pt x="48" y="504"/>
                  </a:lnTo>
                  <a:lnTo>
                    <a:pt x="48" y="498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4" y="66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8" y="52"/>
                  </a:lnTo>
                  <a:lnTo>
                    <a:pt x="76" y="50"/>
                  </a:lnTo>
                  <a:lnTo>
                    <a:pt x="82" y="50"/>
                  </a:lnTo>
                  <a:lnTo>
                    <a:pt x="482" y="50"/>
                  </a:lnTo>
                  <a:lnTo>
                    <a:pt x="482" y="50"/>
                  </a:lnTo>
                  <a:lnTo>
                    <a:pt x="488" y="50"/>
                  </a:lnTo>
                  <a:lnTo>
                    <a:pt x="496" y="52"/>
                  </a:lnTo>
                  <a:lnTo>
                    <a:pt x="502" y="56"/>
                  </a:lnTo>
                  <a:lnTo>
                    <a:pt x="506" y="60"/>
                  </a:lnTo>
                  <a:lnTo>
                    <a:pt x="510" y="66"/>
                  </a:lnTo>
                  <a:lnTo>
                    <a:pt x="514" y="72"/>
                  </a:lnTo>
                  <a:lnTo>
                    <a:pt x="516" y="78"/>
                  </a:lnTo>
                  <a:lnTo>
                    <a:pt x="518" y="84"/>
                  </a:lnTo>
                  <a:lnTo>
                    <a:pt x="518" y="49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109579" y="1144175"/>
              <a:ext cx="209000" cy="4287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0"/>
                </a:cxn>
                <a:cxn ang="0">
                  <a:pos x="14" y="46"/>
                </a:cxn>
                <a:cxn ang="0">
                  <a:pos x="24" y="48"/>
                </a:cxn>
                <a:cxn ang="0">
                  <a:pos x="210" y="48"/>
                </a:cxn>
                <a:cxn ang="0">
                  <a:pos x="210" y="48"/>
                </a:cxn>
                <a:cxn ang="0">
                  <a:pos x="218" y="46"/>
                </a:cxn>
                <a:cxn ang="0">
                  <a:pos x="226" y="40"/>
                </a:cxn>
                <a:cxn ang="0">
                  <a:pos x="232" y="34"/>
                </a:cxn>
                <a:cxn ang="0">
                  <a:pos x="234" y="24"/>
                </a:cxn>
                <a:cxn ang="0">
                  <a:pos x="234" y="24"/>
                </a:cxn>
                <a:cxn ang="0">
                  <a:pos x="232" y="14"/>
                </a:cxn>
                <a:cxn ang="0">
                  <a:pos x="226" y="6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48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0"/>
                  </a:lnTo>
                  <a:lnTo>
                    <a:pt x="14" y="46"/>
                  </a:lnTo>
                  <a:lnTo>
                    <a:pt x="24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8" y="46"/>
                  </a:lnTo>
                  <a:lnTo>
                    <a:pt x="226" y="40"/>
                  </a:lnTo>
                  <a:lnTo>
                    <a:pt x="232" y="3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2" y="14"/>
                  </a:lnTo>
                  <a:lnTo>
                    <a:pt x="226" y="6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025622" y="1142389"/>
              <a:ext cx="44658" cy="46444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2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109579" y="1231705"/>
              <a:ext cx="209000" cy="44658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6" y="44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10" y="50"/>
                </a:cxn>
                <a:cxn ang="0">
                  <a:pos x="210" y="50"/>
                </a:cxn>
                <a:cxn ang="0">
                  <a:pos x="218" y="48"/>
                </a:cxn>
                <a:cxn ang="0">
                  <a:pos x="226" y="44"/>
                </a:cxn>
                <a:cxn ang="0">
                  <a:pos x="232" y="36"/>
                </a:cxn>
                <a:cxn ang="0">
                  <a:pos x="234" y="26"/>
                </a:cxn>
                <a:cxn ang="0">
                  <a:pos x="234" y="26"/>
                </a:cxn>
                <a:cxn ang="0">
                  <a:pos x="232" y="16"/>
                </a:cxn>
                <a:cxn ang="0">
                  <a:pos x="226" y="8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50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6" y="44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18" y="48"/>
                  </a:lnTo>
                  <a:lnTo>
                    <a:pt x="226" y="44"/>
                  </a:lnTo>
                  <a:lnTo>
                    <a:pt x="232" y="36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2" y="16"/>
                  </a:lnTo>
                  <a:lnTo>
                    <a:pt x="226" y="8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3025622" y="1231705"/>
              <a:ext cx="44658" cy="46444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2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auto">
            <a:xfrm>
              <a:off x="3109579" y="1322808"/>
              <a:ext cx="209000" cy="44658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10" y="50"/>
                </a:cxn>
                <a:cxn ang="0">
                  <a:pos x="210" y="50"/>
                </a:cxn>
                <a:cxn ang="0">
                  <a:pos x="218" y="48"/>
                </a:cxn>
                <a:cxn ang="0">
                  <a:pos x="226" y="42"/>
                </a:cxn>
                <a:cxn ang="0">
                  <a:pos x="232" y="34"/>
                </a:cxn>
                <a:cxn ang="0">
                  <a:pos x="234" y="24"/>
                </a:cxn>
                <a:cxn ang="0">
                  <a:pos x="234" y="24"/>
                </a:cxn>
                <a:cxn ang="0">
                  <a:pos x="232" y="16"/>
                </a:cxn>
                <a:cxn ang="0">
                  <a:pos x="226" y="8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50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18" y="48"/>
                  </a:lnTo>
                  <a:lnTo>
                    <a:pt x="226" y="42"/>
                  </a:lnTo>
                  <a:lnTo>
                    <a:pt x="232" y="3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2" y="16"/>
                  </a:lnTo>
                  <a:lnTo>
                    <a:pt x="226" y="8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025622" y="1322808"/>
              <a:ext cx="44658" cy="4465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48"/>
                </a:cxn>
                <a:cxn ang="0">
                  <a:pos x="26" y="50"/>
                </a:cxn>
                <a:cxn ang="0">
                  <a:pos x="26" y="50"/>
                </a:cxn>
                <a:cxn ang="0">
                  <a:pos x="16" y="48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48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3016691" y="1053073"/>
              <a:ext cx="301888" cy="4465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48"/>
                </a:cxn>
                <a:cxn ang="0">
                  <a:pos x="24" y="50"/>
                </a:cxn>
                <a:cxn ang="0">
                  <a:pos x="314" y="50"/>
                </a:cxn>
                <a:cxn ang="0">
                  <a:pos x="314" y="50"/>
                </a:cxn>
                <a:cxn ang="0">
                  <a:pos x="322" y="48"/>
                </a:cxn>
                <a:cxn ang="0">
                  <a:pos x="330" y="44"/>
                </a:cxn>
                <a:cxn ang="0">
                  <a:pos x="336" y="36"/>
                </a:cxn>
                <a:cxn ang="0">
                  <a:pos x="338" y="26"/>
                </a:cxn>
                <a:cxn ang="0">
                  <a:pos x="338" y="26"/>
                </a:cxn>
                <a:cxn ang="0">
                  <a:pos x="336" y="16"/>
                </a:cxn>
                <a:cxn ang="0">
                  <a:pos x="330" y="8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</a:cxnLst>
              <a:rect l="0" t="0" r="r" b="b"/>
              <a:pathLst>
                <a:path w="338" h="50">
                  <a:moveTo>
                    <a:pt x="31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48"/>
                  </a:lnTo>
                  <a:lnTo>
                    <a:pt x="24" y="50"/>
                  </a:lnTo>
                  <a:lnTo>
                    <a:pt x="314" y="50"/>
                  </a:lnTo>
                  <a:lnTo>
                    <a:pt x="314" y="50"/>
                  </a:lnTo>
                  <a:lnTo>
                    <a:pt x="322" y="48"/>
                  </a:lnTo>
                  <a:lnTo>
                    <a:pt x="330" y="44"/>
                  </a:lnTo>
                  <a:lnTo>
                    <a:pt x="336" y="36"/>
                  </a:lnTo>
                  <a:lnTo>
                    <a:pt x="338" y="26"/>
                  </a:lnTo>
                  <a:lnTo>
                    <a:pt x="338" y="26"/>
                  </a:lnTo>
                  <a:lnTo>
                    <a:pt x="336" y="16"/>
                  </a:lnTo>
                  <a:lnTo>
                    <a:pt x="330" y="8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Freeform 46"/>
          <p:cNvSpPr>
            <a:spLocks noEditPoints="1"/>
          </p:cNvSpPr>
          <p:nvPr/>
        </p:nvSpPr>
        <p:spPr bwMode="auto">
          <a:xfrm>
            <a:off x="3516568" y="2374431"/>
            <a:ext cx="566686" cy="351123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256" y="0"/>
              </a:cxn>
              <a:cxn ang="0">
                <a:pos x="242" y="2"/>
              </a:cxn>
              <a:cxn ang="0">
                <a:pos x="184" y="10"/>
              </a:cxn>
              <a:cxn ang="0">
                <a:pos x="114" y="42"/>
              </a:cxn>
              <a:cxn ang="0">
                <a:pos x="60" y="82"/>
              </a:cxn>
              <a:cxn ang="0">
                <a:pos x="4" y="152"/>
              </a:cxn>
              <a:cxn ang="0">
                <a:pos x="4" y="164"/>
              </a:cxn>
              <a:cxn ang="0">
                <a:pos x="48" y="222"/>
              </a:cxn>
              <a:cxn ang="0">
                <a:pos x="98" y="266"/>
              </a:cxn>
              <a:cxn ang="0">
                <a:pos x="168" y="302"/>
              </a:cxn>
              <a:cxn ang="0">
                <a:pos x="256" y="316"/>
              </a:cxn>
              <a:cxn ang="0">
                <a:pos x="316" y="308"/>
              </a:cxn>
              <a:cxn ang="0">
                <a:pos x="390" y="280"/>
              </a:cxn>
              <a:cxn ang="0">
                <a:pos x="448" y="236"/>
              </a:cxn>
              <a:cxn ang="0">
                <a:pos x="494" y="182"/>
              </a:cxn>
              <a:cxn ang="0">
                <a:pos x="510" y="158"/>
              </a:cxn>
              <a:cxn ang="0">
                <a:pos x="476" y="110"/>
              </a:cxn>
              <a:cxn ang="0">
                <a:pos x="416" y="54"/>
              </a:cxn>
              <a:cxn ang="0">
                <a:pos x="352" y="18"/>
              </a:cxn>
              <a:cxn ang="0">
                <a:pos x="268" y="2"/>
              </a:cxn>
              <a:cxn ang="0">
                <a:pos x="214" y="78"/>
              </a:cxn>
              <a:cxn ang="0">
                <a:pos x="232" y="84"/>
              </a:cxn>
              <a:cxn ang="0">
                <a:pos x="244" y="100"/>
              </a:cxn>
              <a:cxn ang="0">
                <a:pos x="248" y="112"/>
              </a:cxn>
              <a:cxn ang="0">
                <a:pos x="242" y="132"/>
              </a:cxn>
              <a:cxn ang="0">
                <a:pos x="226" y="144"/>
              </a:cxn>
              <a:cxn ang="0">
                <a:pos x="214" y="146"/>
              </a:cxn>
              <a:cxn ang="0">
                <a:pos x="194" y="140"/>
              </a:cxn>
              <a:cxn ang="0">
                <a:pos x="182" y="126"/>
              </a:cxn>
              <a:cxn ang="0">
                <a:pos x="180" y="112"/>
              </a:cxn>
              <a:cxn ang="0">
                <a:pos x="186" y="94"/>
              </a:cxn>
              <a:cxn ang="0">
                <a:pos x="200" y="82"/>
              </a:cxn>
              <a:cxn ang="0">
                <a:pos x="214" y="78"/>
              </a:cxn>
              <a:cxn ang="0">
                <a:pos x="236" y="270"/>
              </a:cxn>
              <a:cxn ang="0">
                <a:pos x="180" y="258"/>
              </a:cxn>
              <a:cxn ang="0">
                <a:pos x="122" y="228"/>
              </a:cxn>
              <a:cxn ang="0">
                <a:pos x="64" y="174"/>
              </a:cxn>
              <a:cxn ang="0">
                <a:pos x="66" y="138"/>
              </a:cxn>
              <a:cxn ang="0">
                <a:pos x="128" y="84"/>
              </a:cxn>
              <a:cxn ang="0">
                <a:pos x="138" y="96"/>
              </a:cxn>
              <a:cxn ang="0">
                <a:pos x="136" y="120"/>
              </a:cxn>
              <a:cxn ang="0">
                <a:pos x="144" y="168"/>
              </a:cxn>
              <a:cxn ang="0">
                <a:pos x="188" y="220"/>
              </a:cxn>
              <a:cxn ang="0">
                <a:pos x="242" y="240"/>
              </a:cxn>
              <a:cxn ang="0">
                <a:pos x="268" y="240"/>
              </a:cxn>
              <a:cxn ang="0">
                <a:pos x="322" y="220"/>
              </a:cxn>
              <a:cxn ang="0">
                <a:pos x="366" y="168"/>
              </a:cxn>
              <a:cxn ang="0">
                <a:pos x="376" y="120"/>
              </a:cxn>
              <a:cxn ang="0">
                <a:pos x="372" y="96"/>
              </a:cxn>
              <a:cxn ang="0">
                <a:pos x="382" y="84"/>
              </a:cxn>
              <a:cxn ang="0">
                <a:pos x="444" y="138"/>
              </a:cxn>
              <a:cxn ang="0">
                <a:pos x="446" y="174"/>
              </a:cxn>
              <a:cxn ang="0">
                <a:pos x="388" y="228"/>
              </a:cxn>
              <a:cxn ang="0">
                <a:pos x="330" y="258"/>
              </a:cxn>
              <a:cxn ang="0">
                <a:pos x="276" y="270"/>
              </a:cxn>
            </a:cxnLst>
            <a:rect l="0" t="0" r="r" b="b"/>
            <a:pathLst>
              <a:path w="510" h="316">
                <a:moveTo>
                  <a:pt x="268" y="2"/>
                </a:moveTo>
                <a:lnTo>
                  <a:pt x="268" y="2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42" y="2"/>
                </a:lnTo>
                <a:lnTo>
                  <a:pt x="242" y="2"/>
                </a:lnTo>
                <a:lnTo>
                  <a:pt x="212" y="4"/>
                </a:lnTo>
                <a:lnTo>
                  <a:pt x="184" y="10"/>
                </a:lnTo>
                <a:lnTo>
                  <a:pt x="158" y="18"/>
                </a:lnTo>
                <a:lnTo>
                  <a:pt x="136" y="28"/>
                </a:lnTo>
                <a:lnTo>
                  <a:pt x="114" y="42"/>
                </a:lnTo>
                <a:lnTo>
                  <a:pt x="94" y="54"/>
                </a:lnTo>
                <a:lnTo>
                  <a:pt x="76" y="68"/>
                </a:lnTo>
                <a:lnTo>
                  <a:pt x="60" y="82"/>
                </a:lnTo>
                <a:lnTo>
                  <a:pt x="34" y="110"/>
                </a:lnTo>
                <a:lnTo>
                  <a:pt x="16" y="134"/>
                </a:lnTo>
                <a:lnTo>
                  <a:pt x="4" y="152"/>
                </a:lnTo>
                <a:lnTo>
                  <a:pt x="0" y="158"/>
                </a:lnTo>
                <a:lnTo>
                  <a:pt x="0" y="158"/>
                </a:lnTo>
                <a:lnTo>
                  <a:pt x="4" y="164"/>
                </a:lnTo>
                <a:lnTo>
                  <a:pt x="16" y="182"/>
                </a:lnTo>
                <a:lnTo>
                  <a:pt x="36" y="208"/>
                </a:lnTo>
                <a:lnTo>
                  <a:pt x="48" y="222"/>
                </a:lnTo>
                <a:lnTo>
                  <a:pt x="62" y="236"/>
                </a:lnTo>
                <a:lnTo>
                  <a:pt x="80" y="252"/>
                </a:lnTo>
                <a:lnTo>
                  <a:pt x="98" y="266"/>
                </a:lnTo>
                <a:lnTo>
                  <a:pt x="120" y="280"/>
                </a:lnTo>
                <a:lnTo>
                  <a:pt x="142" y="292"/>
                </a:lnTo>
                <a:lnTo>
                  <a:pt x="168" y="302"/>
                </a:lnTo>
                <a:lnTo>
                  <a:pt x="194" y="308"/>
                </a:lnTo>
                <a:lnTo>
                  <a:pt x="224" y="314"/>
                </a:lnTo>
                <a:lnTo>
                  <a:pt x="256" y="316"/>
                </a:lnTo>
                <a:lnTo>
                  <a:pt x="256" y="316"/>
                </a:lnTo>
                <a:lnTo>
                  <a:pt x="286" y="314"/>
                </a:lnTo>
                <a:lnTo>
                  <a:pt x="316" y="308"/>
                </a:lnTo>
                <a:lnTo>
                  <a:pt x="342" y="302"/>
                </a:lnTo>
                <a:lnTo>
                  <a:pt x="368" y="292"/>
                </a:lnTo>
                <a:lnTo>
                  <a:pt x="390" y="280"/>
                </a:lnTo>
                <a:lnTo>
                  <a:pt x="412" y="266"/>
                </a:lnTo>
                <a:lnTo>
                  <a:pt x="430" y="252"/>
                </a:lnTo>
                <a:lnTo>
                  <a:pt x="448" y="236"/>
                </a:lnTo>
                <a:lnTo>
                  <a:pt x="462" y="222"/>
                </a:lnTo>
                <a:lnTo>
                  <a:pt x="474" y="208"/>
                </a:lnTo>
                <a:lnTo>
                  <a:pt x="494" y="182"/>
                </a:lnTo>
                <a:lnTo>
                  <a:pt x="506" y="164"/>
                </a:lnTo>
                <a:lnTo>
                  <a:pt x="510" y="158"/>
                </a:lnTo>
                <a:lnTo>
                  <a:pt x="510" y="158"/>
                </a:lnTo>
                <a:lnTo>
                  <a:pt x="506" y="152"/>
                </a:lnTo>
                <a:lnTo>
                  <a:pt x="496" y="134"/>
                </a:lnTo>
                <a:lnTo>
                  <a:pt x="476" y="110"/>
                </a:lnTo>
                <a:lnTo>
                  <a:pt x="450" y="82"/>
                </a:lnTo>
                <a:lnTo>
                  <a:pt x="434" y="68"/>
                </a:lnTo>
                <a:lnTo>
                  <a:pt x="416" y="54"/>
                </a:lnTo>
                <a:lnTo>
                  <a:pt x="396" y="42"/>
                </a:lnTo>
                <a:lnTo>
                  <a:pt x="374" y="30"/>
                </a:lnTo>
                <a:lnTo>
                  <a:pt x="352" y="18"/>
                </a:lnTo>
                <a:lnTo>
                  <a:pt x="326" y="10"/>
                </a:lnTo>
                <a:lnTo>
                  <a:pt x="298" y="4"/>
                </a:lnTo>
                <a:lnTo>
                  <a:pt x="268" y="2"/>
                </a:lnTo>
                <a:lnTo>
                  <a:pt x="268" y="2"/>
                </a:lnTo>
                <a:close/>
                <a:moveTo>
                  <a:pt x="214" y="78"/>
                </a:moveTo>
                <a:lnTo>
                  <a:pt x="214" y="78"/>
                </a:lnTo>
                <a:lnTo>
                  <a:pt x="220" y="80"/>
                </a:lnTo>
                <a:lnTo>
                  <a:pt x="226" y="82"/>
                </a:lnTo>
                <a:lnTo>
                  <a:pt x="232" y="84"/>
                </a:lnTo>
                <a:lnTo>
                  <a:pt x="238" y="88"/>
                </a:lnTo>
                <a:lnTo>
                  <a:pt x="242" y="94"/>
                </a:lnTo>
                <a:lnTo>
                  <a:pt x="244" y="100"/>
                </a:lnTo>
                <a:lnTo>
                  <a:pt x="246" y="106"/>
                </a:lnTo>
                <a:lnTo>
                  <a:pt x="248" y="112"/>
                </a:lnTo>
                <a:lnTo>
                  <a:pt x="248" y="112"/>
                </a:lnTo>
                <a:lnTo>
                  <a:pt x="246" y="120"/>
                </a:lnTo>
                <a:lnTo>
                  <a:pt x="244" y="126"/>
                </a:lnTo>
                <a:lnTo>
                  <a:pt x="242" y="132"/>
                </a:lnTo>
                <a:lnTo>
                  <a:pt x="238" y="136"/>
                </a:lnTo>
                <a:lnTo>
                  <a:pt x="232" y="140"/>
                </a:lnTo>
                <a:lnTo>
                  <a:pt x="226" y="144"/>
                </a:lnTo>
                <a:lnTo>
                  <a:pt x="220" y="146"/>
                </a:lnTo>
                <a:lnTo>
                  <a:pt x="214" y="146"/>
                </a:lnTo>
                <a:lnTo>
                  <a:pt x="214" y="146"/>
                </a:lnTo>
                <a:lnTo>
                  <a:pt x="206" y="146"/>
                </a:lnTo>
                <a:lnTo>
                  <a:pt x="200" y="144"/>
                </a:lnTo>
                <a:lnTo>
                  <a:pt x="194" y="140"/>
                </a:lnTo>
                <a:lnTo>
                  <a:pt x="190" y="136"/>
                </a:lnTo>
                <a:lnTo>
                  <a:pt x="186" y="132"/>
                </a:lnTo>
                <a:lnTo>
                  <a:pt x="182" y="126"/>
                </a:lnTo>
                <a:lnTo>
                  <a:pt x="180" y="120"/>
                </a:lnTo>
                <a:lnTo>
                  <a:pt x="180" y="112"/>
                </a:lnTo>
                <a:lnTo>
                  <a:pt x="180" y="112"/>
                </a:lnTo>
                <a:lnTo>
                  <a:pt x="180" y="106"/>
                </a:lnTo>
                <a:lnTo>
                  <a:pt x="182" y="100"/>
                </a:lnTo>
                <a:lnTo>
                  <a:pt x="186" y="94"/>
                </a:lnTo>
                <a:lnTo>
                  <a:pt x="190" y="88"/>
                </a:lnTo>
                <a:lnTo>
                  <a:pt x="194" y="84"/>
                </a:lnTo>
                <a:lnTo>
                  <a:pt x="200" y="82"/>
                </a:lnTo>
                <a:lnTo>
                  <a:pt x="206" y="80"/>
                </a:lnTo>
                <a:lnTo>
                  <a:pt x="214" y="78"/>
                </a:lnTo>
                <a:lnTo>
                  <a:pt x="214" y="78"/>
                </a:lnTo>
                <a:close/>
                <a:moveTo>
                  <a:pt x="256" y="270"/>
                </a:moveTo>
                <a:lnTo>
                  <a:pt x="256" y="270"/>
                </a:lnTo>
                <a:lnTo>
                  <a:pt x="236" y="270"/>
                </a:lnTo>
                <a:lnTo>
                  <a:pt x="216" y="268"/>
                </a:lnTo>
                <a:lnTo>
                  <a:pt x="198" y="264"/>
                </a:lnTo>
                <a:lnTo>
                  <a:pt x="180" y="258"/>
                </a:lnTo>
                <a:lnTo>
                  <a:pt x="164" y="252"/>
                </a:lnTo>
                <a:lnTo>
                  <a:pt x="150" y="246"/>
                </a:lnTo>
                <a:lnTo>
                  <a:pt x="122" y="228"/>
                </a:lnTo>
                <a:lnTo>
                  <a:pt x="98" y="210"/>
                </a:lnTo>
                <a:lnTo>
                  <a:pt x="80" y="192"/>
                </a:lnTo>
                <a:lnTo>
                  <a:pt x="64" y="174"/>
                </a:lnTo>
                <a:lnTo>
                  <a:pt x="52" y="158"/>
                </a:lnTo>
                <a:lnTo>
                  <a:pt x="52" y="158"/>
                </a:lnTo>
                <a:lnTo>
                  <a:pt x="66" y="138"/>
                </a:lnTo>
                <a:lnTo>
                  <a:pt x="86" y="116"/>
                </a:lnTo>
                <a:lnTo>
                  <a:pt x="112" y="94"/>
                </a:lnTo>
                <a:lnTo>
                  <a:pt x="128" y="84"/>
                </a:lnTo>
                <a:lnTo>
                  <a:pt x="144" y="74"/>
                </a:lnTo>
                <a:lnTo>
                  <a:pt x="144" y="74"/>
                </a:lnTo>
                <a:lnTo>
                  <a:pt x="138" y="96"/>
                </a:lnTo>
                <a:lnTo>
                  <a:pt x="136" y="108"/>
                </a:lnTo>
                <a:lnTo>
                  <a:pt x="136" y="120"/>
                </a:lnTo>
                <a:lnTo>
                  <a:pt x="136" y="120"/>
                </a:lnTo>
                <a:lnTo>
                  <a:pt x="136" y="132"/>
                </a:lnTo>
                <a:lnTo>
                  <a:pt x="138" y="144"/>
                </a:lnTo>
                <a:lnTo>
                  <a:pt x="144" y="168"/>
                </a:lnTo>
                <a:lnTo>
                  <a:pt x="156" y="188"/>
                </a:lnTo>
                <a:lnTo>
                  <a:pt x="170" y="206"/>
                </a:lnTo>
                <a:lnTo>
                  <a:pt x="188" y="220"/>
                </a:lnTo>
                <a:lnTo>
                  <a:pt x="208" y="232"/>
                </a:lnTo>
                <a:lnTo>
                  <a:pt x="230" y="238"/>
                </a:lnTo>
                <a:lnTo>
                  <a:pt x="242" y="240"/>
                </a:lnTo>
                <a:lnTo>
                  <a:pt x="256" y="240"/>
                </a:lnTo>
                <a:lnTo>
                  <a:pt x="256" y="240"/>
                </a:lnTo>
                <a:lnTo>
                  <a:pt x="268" y="240"/>
                </a:lnTo>
                <a:lnTo>
                  <a:pt x="280" y="238"/>
                </a:lnTo>
                <a:lnTo>
                  <a:pt x="302" y="232"/>
                </a:lnTo>
                <a:lnTo>
                  <a:pt x="322" y="220"/>
                </a:lnTo>
                <a:lnTo>
                  <a:pt x="340" y="206"/>
                </a:lnTo>
                <a:lnTo>
                  <a:pt x="354" y="188"/>
                </a:lnTo>
                <a:lnTo>
                  <a:pt x="366" y="168"/>
                </a:lnTo>
                <a:lnTo>
                  <a:pt x="372" y="144"/>
                </a:lnTo>
                <a:lnTo>
                  <a:pt x="374" y="132"/>
                </a:lnTo>
                <a:lnTo>
                  <a:pt x="376" y="120"/>
                </a:lnTo>
                <a:lnTo>
                  <a:pt x="376" y="120"/>
                </a:lnTo>
                <a:lnTo>
                  <a:pt x="374" y="108"/>
                </a:lnTo>
                <a:lnTo>
                  <a:pt x="372" y="96"/>
                </a:lnTo>
                <a:lnTo>
                  <a:pt x="366" y="74"/>
                </a:lnTo>
                <a:lnTo>
                  <a:pt x="366" y="74"/>
                </a:lnTo>
                <a:lnTo>
                  <a:pt x="382" y="84"/>
                </a:lnTo>
                <a:lnTo>
                  <a:pt x="398" y="94"/>
                </a:lnTo>
                <a:lnTo>
                  <a:pt x="424" y="118"/>
                </a:lnTo>
                <a:lnTo>
                  <a:pt x="444" y="138"/>
                </a:lnTo>
                <a:lnTo>
                  <a:pt x="458" y="158"/>
                </a:lnTo>
                <a:lnTo>
                  <a:pt x="458" y="158"/>
                </a:lnTo>
                <a:lnTo>
                  <a:pt x="446" y="174"/>
                </a:lnTo>
                <a:lnTo>
                  <a:pt x="430" y="192"/>
                </a:lnTo>
                <a:lnTo>
                  <a:pt x="412" y="210"/>
                </a:lnTo>
                <a:lnTo>
                  <a:pt x="388" y="228"/>
                </a:lnTo>
                <a:lnTo>
                  <a:pt x="360" y="246"/>
                </a:lnTo>
                <a:lnTo>
                  <a:pt x="346" y="252"/>
                </a:lnTo>
                <a:lnTo>
                  <a:pt x="330" y="258"/>
                </a:lnTo>
                <a:lnTo>
                  <a:pt x="312" y="264"/>
                </a:lnTo>
                <a:lnTo>
                  <a:pt x="294" y="268"/>
                </a:lnTo>
                <a:lnTo>
                  <a:pt x="276" y="270"/>
                </a:lnTo>
                <a:lnTo>
                  <a:pt x="256" y="270"/>
                </a:lnTo>
                <a:lnTo>
                  <a:pt x="256" y="2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20"/>
          <p:cNvSpPr>
            <a:spLocks noEditPoints="1"/>
          </p:cNvSpPr>
          <p:nvPr/>
        </p:nvSpPr>
        <p:spPr bwMode="auto">
          <a:xfrm>
            <a:off x="4316277" y="3644578"/>
            <a:ext cx="353389" cy="531181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5019897" y="375007"/>
            <a:ext cx="0" cy="461934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34530" y="589360"/>
            <a:ext cx="170737" cy="172479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934530" y="2234741"/>
            <a:ext cx="170737" cy="172479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 flipH="1">
            <a:off x="4934529" y="1456599"/>
            <a:ext cx="170737" cy="172479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 flipH="1">
            <a:off x="4934529" y="3261273"/>
            <a:ext cx="170737" cy="172479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3955085" y="3205351"/>
            <a:ext cx="86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1" lang="en-US" altLang="zh-CN" sz="1200" b="1" dirty="0">
                <a:solidFill>
                  <a:srgbClr val="FCC124"/>
                </a:solidFill>
                <a:latin typeface="Arial"/>
                <a:cs typeface="Arial"/>
              </a:rPr>
              <a:t>APRIAL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5226535" y="535411"/>
            <a:ext cx="1038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1200" b="1" dirty="0" smtClean="0">
                <a:solidFill>
                  <a:srgbClr val="FCC124"/>
                </a:solidFill>
                <a:latin typeface="Arial"/>
                <a:cs typeface="Arial"/>
              </a:rPr>
              <a:t>JANUARY</a:t>
            </a:r>
            <a:endParaRPr kumimoji="1" lang="zh-CN" altLang="en-US" sz="12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6535" y="2191444"/>
            <a:ext cx="86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1200" b="1" dirty="0">
                <a:solidFill>
                  <a:srgbClr val="FCC124"/>
                </a:solidFill>
                <a:latin typeface="Arial"/>
                <a:cs typeface="Arial"/>
              </a:rPr>
              <a:t>MARCH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3656748" y="1399420"/>
            <a:ext cx="116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1" lang="en-US" altLang="zh-CN" sz="1200" b="1" dirty="0">
                <a:solidFill>
                  <a:srgbClr val="FCC124"/>
                </a:solidFill>
                <a:latin typeface="Arial"/>
                <a:cs typeface="Arial"/>
              </a:rPr>
              <a:t>FEBRUARY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226535" y="909374"/>
            <a:ext cx="2368065" cy="767690"/>
            <a:chOff x="5226535" y="909374"/>
            <a:chExt cx="2368065" cy="767690"/>
          </a:xfrm>
        </p:grpSpPr>
        <p:grpSp>
          <p:nvGrpSpPr>
            <p:cNvPr id="18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5312130" y="913726"/>
              <a:ext cx="2282470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点击此处添加文本信息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，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建议正文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10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号字，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1.3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445194" y="1776613"/>
            <a:ext cx="2368067" cy="691830"/>
            <a:chOff x="2445194" y="1776613"/>
            <a:chExt cx="2368067" cy="691830"/>
          </a:xfrm>
        </p:grpSpPr>
        <p:grpSp>
          <p:nvGrpSpPr>
            <p:cNvPr id="42" name="组 41"/>
            <p:cNvGrpSpPr/>
            <p:nvPr/>
          </p:nvGrpSpPr>
          <p:grpSpPr>
            <a:xfrm>
              <a:off x="2445195" y="1776613"/>
              <a:ext cx="2368066" cy="691830"/>
              <a:chOff x="2445195" y="1452739"/>
              <a:chExt cx="2368066" cy="691830"/>
            </a:xfrm>
          </p:grpSpPr>
          <p:sp>
            <p:nvSpPr>
              <p:cNvPr id="70" name="圆角矩形 69"/>
              <p:cNvSpPr/>
              <p:nvPr/>
            </p:nvSpPr>
            <p:spPr>
              <a:xfrm flipH="1">
                <a:off x="2445195" y="1452739"/>
                <a:ext cx="2282471" cy="69183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 flipH="1">
                <a:off x="4722806" y="1676685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2445194" y="1785914"/>
              <a:ext cx="228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点击此处添加文本信息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，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建议正文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10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号字，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1.3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5312128" y="3896464"/>
            <a:ext cx="86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1" lang="zh-CN" altLang="en-US" sz="12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26535" y="2554755"/>
            <a:ext cx="2382378" cy="767433"/>
            <a:chOff x="5226535" y="2554755"/>
            <a:chExt cx="2382378" cy="767433"/>
          </a:xfrm>
        </p:grpSpPr>
        <p:grpSp>
          <p:nvGrpSpPr>
            <p:cNvPr id="19" name="组 18"/>
            <p:cNvGrpSpPr/>
            <p:nvPr/>
          </p:nvGrpSpPr>
          <p:grpSpPr>
            <a:xfrm>
              <a:off x="5226535" y="2554755"/>
              <a:ext cx="2368064" cy="767433"/>
              <a:chOff x="5226535" y="2230881"/>
              <a:chExt cx="2368064" cy="767433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5312128" y="2230881"/>
                <a:ext cx="2282471" cy="767433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6200000">
                <a:off x="5221674" y="2454827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326443" y="2557219"/>
              <a:ext cx="228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点击此处添加文本信息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，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建议正文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10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号字，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1.3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45193" y="3581286"/>
            <a:ext cx="2368068" cy="697151"/>
            <a:chOff x="2445193" y="3581286"/>
            <a:chExt cx="2368068" cy="697151"/>
          </a:xfrm>
        </p:grpSpPr>
        <p:grpSp>
          <p:nvGrpSpPr>
            <p:cNvPr id="46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74" name="圆角矩形 73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2445197" y="3581286"/>
              <a:ext cx="228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点击此处添加文本信息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，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建议正文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10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号字，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1.3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49" name="文本框 48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76" name="矩形 7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79" name="矩形 7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82" name="矩形 8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</p:grpSpPr>
        <p:sp>
          <p:nvSpPr>
            <p:cNvPr id="85" name="矩形 8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88" name="矩形 8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8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2213" y="2305076"/>
            <a:ext cx="4639747" cy="604659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76086" y="2307955"/>
            <a:ext cx="4572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4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产品展示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 82"/>
          <p:cNvGrpSpPr/>
          <p:nvPr/>
        </p:nvGrpSpPr>
        <p:grpSpPr>
          <a:xfrm rot="21288071">
            <a:off x="5124711" y="3946564"/>
            <a:ext cx="2156043" cy="472747"/>
            <a:chOff x="5409700" y="3960498"/>
            <a:chExt cx="3042853" cy="434977"/>
          </a:xfrm>
        </p:grpSpPr>
        <p:sp>
          <p:nvSpPr>
            <p:cNvPr id="84" name="矩形 83"/>
            <p:cNvSpPr/>
            <p:nvPr/>
          </p:nvSpPr>
          <p:spPr>
            <a:xfrm>
              <a:off x="5409700" y="3960498"/>
              <a:ext cx="3042845" cy="43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410201" y="4024279"/>
              <a:ext cx="3042352" cy="27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建议正文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号字，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</a:t>
              </a:r>
              <a:r>
                <a:rPr lang="zh-CN" altLang="zh-CN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倍字间距。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任意形状 85"/>
          <p:cNvSpPr/>
          <p:nvPr/>
        </p:nvSpPr>
        <p:spPr>
          <a:xfrm>
            <a:off x="3677656" y="4074285"/>
            <a:ext cx="1311488" cy="259835"/>
          </a:xfrm>
          <a:custGeom>
            <a:avLst/>
            <a:gdLst>
              <a:gd name="connsiteX0" fmla="*/ 0 w 1481629"/>
              <a:gd name="connsiteY0" fmla="*/ 27609 h 404928"/>
              <a:gd name="connsiteX1" fmla="*/ 9203 w 1481629"/>
              <a:gd name="connsiteY1" fmla="*/ 101232 h 404928"/>
              <a:gd name="connsiteX2" fmla="*/ 46013 w 1481629"/>
              <a:gd name="connsiteY2" fmla="*/ 174855 h 404928"/>
              <a:gd name="connsiteX3" fmla="*/ 73621 w 1481629"/>
              <a:gd name="connsiteY3" fmla="*/ 202464 h 404928"/>
              <a:gd name="connsiteX4" fmla="*/ 119635 w 1481629"/>
              <a:gd name="connsiteY4" fmla="*/ 239276 h 404928"/>
              <a:gd name="connsiteX5" fmla="*/ 202459 w 1481629"/>
              <a:gd name="connsiteY5" fmla="*/ 257682 h 404928"/>
              <a:gd name="connsiteX6" fmla="*/ 561363 w 1481629"/>
              <a:gd name="connsiteY6" fmla="*/ 211667 h 404928"/>
              <a:gd name="connsiteX7" fmla="*/ 598173 w 1481629"/>
              <a:gd name="connsiteY7" fmla="*/ 147247 h 404928"/>
              <a:gd name="connsiteX8" fmla="*/ 588971 w 1481629"/>
              <a:gd name="connsiteY8" fmla="*/ 27609 h 404928"/>
              <a:gd name="connsiteX9" fmla="*/ 552160 w 1481629"/>
              <a:gd name="connsiteY9" fmla="*/ 0 h 404928"/>
              <a:gd name="connsiteX10" fmla="*/ 450931 w 1481629"/>
              <a:gd name="connsiteY10" fmla="*/ 36812 h 404928"/>
              <a:gd name="connsiteX11" fmla="*/ 432525 w 1481629"/>
              <a:gd name="connsiteY11" fmla="*/ 64421 h 404928"/>
              <a:gd name="connsiteX12" fmla="*/ 404917 w 1481629"/>
              <a:gd name="connsiteY12" fmla="*/ 110435 h 404928"/>
              <a:gd name="connsiteX13" fmla="*/ 386512 w 1481629"/>
              <a:gd name="connsiteY13" fmla="*/ 211667 h 404928"/>
              <a:gd name="connsiteX14" fmla="*/ 404917 w 1481629"/>
              <a:gd name="connsiteY14" fmla="*/ 285290 h 404928"/>
              <a:gd name="connsiteX15" fmla="*/ 423323 w 1481629"/>
              <a:gd name="connsiteY15" fmla="*/ 303696 h 404928"/>
              <a:gd name="connsiteX16" fmla="*/ 662592 w 1481629"/>
              <a:gd name="connsiteY16" fmla="*/ 386522 h 404928"/>
              <a:gd name="connsiteX17" fmla="*/ 828240 w 1481629"/>
              <a:gd name="connsiteY17" fmla="*/ 404928 h 404928"/>
              <a:gd name="connsiteX18" fmla="*/ 1085915 w 1481629"/>
              <a:gd name="connsiteY18" fmla="*/ 395725 h 404928"/>
              <a:gd name="connsiteX19" fmla="*/ 1223955 w 1481629"/>
              <a:gd name="connsiteY19" fmla="*/ 358913 h 404928"/>
              <a:gd name="connsiteX20" fmla="*/ 1325184 w 1481629"/>
              <a:gd name="connsiteY20" fmla="*/ 349711 h 404928"/>
              <a:gd name="connsiteX21" fmla="*/ 1463224 w 1481629"/>
              <a:gd name="connsiteY21" fmla="*/ 285290 h 404928"/>
              <a:gd name="connsiteX22" fmla="*/ 1472427 w 1481629"/>
              <a:gd name="connsiteY22" fmla="*/ 257682 h 404928"/>
              <a:gd name="connsiteX23" fmla="*/ 1481629 w 1481629"/>
              <a:gd name="connsiteY23" fmla="*/ 239276 h 40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81629" h="404928">
                <a:moveTo>
                  <a:pt x="0" y="27609"/>
                </a:moveTo>
                <a:cubicBezTo>
                  <a:pt x="3068" y="52150"/>
                  <a:pt x="3642" y="77133"/>
                  <a:pt x="9203" y="101232"/>
                </a:cubicBezTo>
                <a:cubicBezTo>
                  <a:pt x="14601" y="124626"/>
                  <a:pt x="29903" y="155522"/>
                  <a:pt x="46013" y="174855"/>
                </a:cubicBezTo>
                <a:cubicBezTo>
                  <a:pt x="54345" y="184853"/>
                  <a:pt x="63827" y="193894"/>
                  <a:pt x="73621" y="202464"/>
                </a:cubicBezTo>
                <a:cubicBezTo>
                  <a:pt x="88403" y="215399"/>
                  <a:pt x="102465" y="229737"/>
                  <a:pt x="119635" y="239276"/>
                </a:cubicBezTo>
                <a:cubicBezTo>
                  <a:pt x="126946" y="243338"/>
                  <a:pt x="199292" y="257049"/>
                  <a:pt x="202459" y="257682"/>
                </a:cubicBezTo>
                <a:cubicBezTo>
                  <a:pt x="350312" y="252912"/>
                  <a:pt x="450183" y="289496"/>
                  <a:pt x="561363" y="211667"/>
                </a:cubicBezTo>
                <a:cubicBezTo>
                  <a:pt x="571368" y="204663"/>
                  <a:pt x="594679" y="154235"/>
                  <a:pt x="598173" y="147247"/>
                </a:cubicBezTo>
                <a:cubicBezTo>
                  <a:pt x="606346" y="98211"/>
                  <a:pt x="618129" y="76207"/>
                  <a:pt x="588971" y="27609"/>
                </a:cubicBezTo>
                <a:cubicBezTo>
                  <a:pt x="581080" y="14457"/>
                  <a:pt x="564430" y="9203"/>
                  <a:pt x="552160" y="0"/>
                </a:cubicBezTo>
                <a:cubicBezTo>
                  <a:pt x="518417" y="12271"/>
                  <a:pt x="482544" y="19789"/>
                  <a:pt x="450931" y="36812"/>
                </a:cubicBezTo>
                <a:cubicBezTo>
                  <a:pt x="441193" y="42056"/>
                  <a:pt x="438387" y="55042"/>
                  <a:pt x="432525" y="64421"/>
                </a:cubicBezTo>
                <a:cubicBezTo>
                  <a:pt x="423045" y="79589"/>
                  <a:pt x="414120" y="95097"/>
                  <a:pt x="404917" y="110435"/>
                </a:cubicBezTo>
                <a:cubicBezTo>
                  <a:pt x="402446" y="122794"/>
                  <a:pt x="385893" y="202997"/>
                  <a:pt x="386512" y="211667"/>
                </a:cubicBezTo>
                <a:cubicBezTo>
                  <a:pt x="388314" y="236899"/>
                  <a:pt x="395522" y="261803"/>
                  <a:pt x="404917" y="285290"/>
                </a:cubicBezTo>
                <a:cubicBezTo>
                  <a:pt x="408139" y="293346"/>
                  <a:pt x="415482" y="299982"/>
                  <a:pt x="423323" y="303696"/>
                </a:cubicBezTo>
                <a:cubicBezTo>
                  <a:pt x="508625" y="344103"/>
                  <a:pt x="573506" y="373324"/>
                  <a:pt x="662592" y="386522"/>
                </a:cubicBezTo>
                <a:cubicBezTo>
                  <a:pt x="717548" y="394664"/>
                  <a:pt x="773024" y="398793"/>
                  <a:pt x="828240" y="404928"/>
                </a:cubicBezTo>
                <a:cubicBezTo>
                  <a:pt x="914132" y="401860"/>
                  <a:pt x="1000544" y="405652"/>
                  <a:pt x="1085915" y="395725"/>
                </a:cubicBezTo>
                <a:cubicBezTo>
                  <a:pt x="1133218" y="390224"/>
                  <a:pt x="1177191" y="367906"/>
                  <a:pt x="1223955" y="358913"/>
                </a:cubicBezTo>
                <a:cubicBezTo>
                  <a:pt x="1257227" y="352514"/>
                  <a:pt x="1291441" y="352778"/>
                  <a:pt x="1325184" y="349711"/>
                </a:cubicBezTo>
                <a:cubicBezTo>
                  <a:pt x="1342275" y="342875"/>
                  <a:pt x="1438442" y="310073"/>
                  <a:pt x="1463224" y="285290"/>
                </a:cubicBezTo>
                <a:cubicBezTo>
                  <a:pt x="1470083" y="278431"/>
                  <a:pt x="1468824" y="266689"/>
                  <a:pt x="1472427" y="257682"/>
                </a:cubicBezTo>
                <a:cubicBezTo>
                  <a:pt x="1474974" y="251313"/>
                  <a:pt x="1478562" y="245411"/>
                  <a:pt x="1481629" y="239276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任意形状 86"/>
          <p:cNvSpPr/>
          <p:nvPr/>
        </p:nvSpPr>
        <p:spPr>
          <a:xfrm>
            <a:off x="4574171" y="3043405"/>
            <a:ext cx="1067112" cy="696829"/>
          </a:xfrm>
          <a:custGeom>
            <a:avLst/>
            <a:gdLst>
              <a:gd name="connsiteX0" fmla="*/ 0 w 1205550"/>
              <a:gd name="connsiteY0" fmla="*/ 0 h 1085942"/>
              <a:gd name="connsiteX1" fmla="*/ 165648 w 1205550"/>
              <a:gd name="connsiteY1" fmla="*/ 27609 h 1085942"/>
              <a:gd name="connsiteX2" fmla="*/ 211661 w 1205550"/>
              <a:gd name="connsiteY2" fmla="*/ 55218 h 1085942"/>
              <a:gd name="connsiteX3" fmla="*/ 294485 w 1205550"/>
              <a:gd name="connsiteY3" fmla="*/ 119638 h 1085942"/>
              <a:gd name="connsiteX4" fmla="*/ 368107 w 1205550"/>
              <a:gd name="connsiteY4" fmla="*/ 230073 h 1085942"/>
              <a:gd name="connsiteX5" fmla="*/ 395715 w 1205550"/>
              <a:gd name="connsiteY5" fmla="*/ 349710 h 1085942"/>
              <a:gd name="connsiteX6" fmla="*/ 368107 w 1205550"/>
              <a:gd name="connsiteY6" fmla="*/ 487754 h 1085942"/>
              <a:gd name="connsiteX7" fmla="*/ 349701 w 1205550"/>
              <a:gd name="connsiteY7" fmla="*/ 506160 h 1085942"/>
              <a:gd name="connsiteX8" fmla="*/ 322093 w 1205550"/>
              <a:gd name="connsiteY8" fmla="*/ 515363 h 1085942"/>
              <a:gd name="connsiteX9" fmla="*/ 294485 w 1205550"/>
              <a:gd name="connsiteY9" fmla="*/ 506160 h 1085942"/>
              <a:gd name="connsiteX10" fmla="*/ 257675 w 1205550"/>
              <a:gd name="connsiteY10" fmla="*/ 404928 h 1085942"/>
              <a:gd name="connsiteX11" fmla="*/ 266877 w 1205550"/>
              <a:gd name="connsiteY11" fmla="*/ 358913 h 1085942"/>
              <a:gd name="connsiteX12" fmla="*/ 377309 w 1205550"/>
              <a:gd name="connsiteY12" fmla="*/ 312899 h 1085942"/>
              <a:gd name="connsiteX13" fmla="*/ 450931 w 1205550"/>
              <a:gd name="connsiteY13" fmla="*/ 322102 h 1085942"/>
              <a:gd name="connsiteX14" fmla="*/ 736214 w 1205550"/>
              <a:gd name="connsiteY14" fmla="*/ 441739 h 1085942"/>
              <a:gd name="connsiteX15" fmla="*/ 1058307 w 1205550"/>
              <a:gd name="connsiteY15" fmla="*/ 662609 h 1085942"/>
              <a:gd name="connsiteX16" fmla="*/ 1122726 w 1205550"/>
              <a:gd name="connsiteY16" fmla="*/ 745435 h 1085942"/>
              <a:gd name="connsiteX17" fmla="*/ 1141131 w 1205550"/>
              <a:gd name="connsiteY17" fmla="*/ 791450 h 1085942"/>
              <a:gd name="connsiteX18" fmla="*/ 1187144 w 1205550"/>
              <a:gd name="connsiteY18" fmla="*/ 938696 h 1085942"/>
              <a:gd name="connsiteX19" fmla="*/ 1196347 w 1205550"/>
              <a:gd name="connsiteY19" fmla="*/ 984710 h 1085942"/>
              <a:gd name="connsiteX20" fmla="*/ 1205550 w 1205550"/>
              <a:gd name="connsiteY20" fmla="*/ 1021522 h 1085942"/>
              <a:gd name="connsiteX21" fmla="*/ 1196347 w 1205550"/>
              <a:gd name="connsiteY21" fmla="*/ 1085942 h 108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5550" h="1085942">
                <a:moveTo>
                  <a:pt x="0" y="0"/>
                </a:moveTo>
                <a:cubicBezTo>
                  <a:pt x="55216" y="9203"/>
                  <a:pt x="111483" y="13479"/>
                  <a:pt x="165648" y="27609"/>
                </a:cubicBezTo>
                <a:cubicBezTo>
                  <a:pt x="182956" y="32124"/>
                  <a:pt x="197106" y="44821"/>
                  <a:pt x="211661" y="55218"/>
                </a:cubicBezTo>
                <a:cubicBezTo>
                  <a:pt x="240122" y="75548"/>
                  <a:pt x="269754" y="94906"/>
                  <a:pt x="294485" y="119638"/>
                </a:cubicBezTo>
                <a:cubicBezTo>
                  <a:pt x="315061" y="140214"/>
                  <a:pt x="355156" y="194456"/>
                  <a:pt x="368107" y="230073"/>
                </a:cubicBezTo>
                <a:cubicBezTo>
                  <a:pt x="386207" y="279848"/>
                  <a:pt x="387378" y="299691"/>
                  <a:pt x="395715" y="349710"/>
                </a:cubicBezTo>
                <a:cubicBezTo>
                  <a:pt x="388615" y="434910"/>
                  <a:pt x="406097" y="440266"/>
                  <a:pt x="368107" y="487754"/>
                </a:cubicBezTo>
                <a:cubicBezTo>
                  <a:pt x="362687" y="494529"/>
                  <a:pt x="357141" y="501696"/>
                  <a:pt x="349701" y="506160"/>
                </a:cubicBezTo>
                <a:cubicBezTo>
                  <a:pt x="341383" y="511151"/>
                  <a:pt x="331296" y="512295"/>
                  <a:pt x="322093" y="515363"/>
                </a:cubicBezTo>
                <a:cubicBezTo>
                  <a:pt x="312890" y="512295"/>
                  <a:pt x="300305" y="513920"/>
                  <a:pt x="294485" y="506160"/>
                </a:cubicBezTo>
                <a:cubicBezTo>
                  <a:pt x="274115" y="478999"/>
                  <a:pt x="265927" y="437938"/>
                  <a:pt x="257675" y="404928"/>
                </a:cubicBezTo>
                <a:cubicBezTo>
                  <a:pt x="260742" y="389590"/>
                  <a:pt x="256485" y="370604"/>
                  <a:pt x="266877" y="358913"/>
                </a:cubicBezTo>
                <a:cubicBezTo>
                  <a:pt x="298196" y="323678"/>
                  <a:pt x="336568" y="321048"/>
                  <a:pt x="377309" y="312899"/>
                </a:cubicBezTo>
                <a:cubicBezTo>
                  <a:pt x="401850" y="315967"/>
                  <a:pt x="426788" y="316737"/>
                  <a:pt x="450931" y="322102"/>
                </a:cubicBezTo>
                <a:cubicBezTo>
                  <a:pt x="551343" y="344416"/>
                  <a:pt x="647615" y="393411"/>
                  <a:pt x="736214" y="441739"/>
                </a:cubicBezTo>
                <a:cubicBezTo>
                  <a:pt x="843760" y="500402"/>
                  <a:pt x="968568" y="572868"/>
                  <a:pt x="1058307" y="662609"/>
                </a:cubicBezTo>
                <a:cubicBezTo>
                  <a:pt x="1083039" y="687341"/>
                  <a:pt x="1103813" y="716014"/>
                  <a:pt x="1122726" y="745435"/>
                </a:cubicBezTo>
                <a:cubicBezTo>
                  <a:pt x="1131659" y="759331"/>
                  <a:pt x="1135575" y="775893"/>
                  <a:pt x="1141131" y="791450"/>
                </a:cubicBezTo>
                <a:cubicBezTo>
                  <a:pt x="1155691" y="832219"/>
                  <a:pt x="1176177" y="894826"/>
                  <a:pt x="1187144" y="938696"/>
                </a:cubicBezTo>
                <a:cubicBezTo>
                  <a:pt x="1190938" y="953871"/>
                  <a:pt x="1192954" y="969441"/>
                  <a:pt x="1196347" y="984710"/>
                </a:cubicBezTo>
                <a:cubicBezTo>
                  <a:pt x="1199091" y="997057"/>
                  <a:pt x="1202482" y="1009251"/>
                  <a:pt x="1205550" y="1021522"/>
                </a:cubicBezTo>
                <a:lnTo>
                  <a:pt x="1196347" y="1085942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任意形状 87"/>
          <p:cNvSpPr/>
          <p:nvPr/>
        </p:nvSpPr>
        <p:spPr>
          <a:xfrm>
            <a:off x="7382522" y="2770088"/>
            <a:ext cx="635379" cy="956664"/>
          </a:xfrm>
          <a:custGeom>
            <a:avLst/>
            <a:gdLst>
              <a:gd name="connsiteX0" fmla="*/ 607376 w 717808"/>
              <a:gd name="connsiteY0" fmla="*/ 0 h 1490869"/>
              <a:gd name="connsiteX1" fmla="*/ 634984 w 717808"/>
              <a:gd name="connsiteY1" fmla="*/ 64420 h 1490869"/>
              <a:gd name="connsiteX2" fmla="*/ 680997 w 717808"/>
              <a:gd name="connsiteY2" fmla="*/ 174855 h 1490869"/>
              <a:gd name="connsiteX3" fmla="*/ 717808 w 717808"/>
              <a:gd name="connsiteY3" fmla="*/ 395725 h 1490869"/>
              <a:gd name="connsiteX4" fmla="*/ 671794 w 717808"/>
              <a:gd name="connsiteY4" fmla="*/ 552174 h 1490869"/>
              <a:gd name="connsiteX5" fmla="*/ 616578 w 717808"/>
              <a:gd name="connsiteY5" fmla="*/ 588985 h 1490869"/>
              <a:gd name="connsiteX6" fmla="*/ 450930 w 717808"/>
              <a:gd name="connsiteY6" fmla="*/ 662609 h 1490869"/>
              <a:gd name="connsiteX7" fmla="*/ 276080 w 717808"/>
              <a:gd name="connsiteY7" fmla="*/ 690217 h 1490869"/>
              <a:gd name="connsiteX8" fmla="*/ 230066 w 717808"/>
              <a:gd name="connsiteY8" fmla="*/ 681014 h 1490869"/>
              <a:gd name="connsiteX9" fmla="*/ 239269 w 717808"/>
              <a:gd name="connsiteY9" fmla="*/ 533768 h 1490869"/>
              <a:gd name="connsiteX10" fmla="*/ 312890 w 717808"/>
              <a:gd name="connsiteY10" fmla="*/ 441739 h 1490869"/>
              <a:gd name="connsiteX11" fmla="*/ 368106 w 717808"/>
              <a:gd name="connsiteY11" fmla="*/ 395725 h 1490869"/>
              <a:gd name="connsiteX12" fmla="*/ 404917 w 717808"/>
              <a:gd name="connsiteY12" fmla="*/ 386522 h 1490869"/>
              <a:gd name="connsiteX13" fmla="*/ 515349 w 717808"/>
              <a:gd name="connsiteY13" fmla="*/ 478551 h 1490869"/>
              <a:gd name="connsiteX14" fmla="*/ 607376 w 717808"/>
              <a:gd name="connsiteY14" fmla="*/ 644203 h 1490869"/>
              <a:gd name="connsiteX15" fmla="*/ 644186 w 717808"/>
              <a:gd name="connsiteY15" fmla="*/ 782246 h 1490869"/>
              <a:gd name="connsiteX16" fmla="*/ 616578 w 717808"/>
              <a:gd name="connsiteY16" fmla="*/ 947898 h 1490869"/>
              <a:gd name="connsiteX17" fmla="*/ 450930 w 717808"/>
              <a:gd name="connsiteY17" fmla="*/ 1168768 h 1490869"/>
              <a:gd name="connsiteX18" fmla="*/ 285282 w 717808"/>
              <a:gd name="connsiteY18" fmla="*/ 1334420 h 1490869"/>
              <a:gd name="connsiteX19" fmla="*/ 27608 w 717808"/>
              <a:gd name="connsiteY19" fmla="*/ 1490869 h 1490869"/>
              <a:gd name="connsiteX20" fmla="*/ 0 w 717808"/>
              <a:gd name="connsiteY20" fmla="*/ 1490869 h 14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7808" h="1490869">
                <a:moveTo>
                  <a:pt x="607376" y="0"/>
                </a:moveTo>
                <a:cubicBezTo>
                  <a:pt x="616579" y="21473"/>
                  <a:pt x="625317" y="43152"/>
                  <a:pt x="634984" y="64420"/>
                </a:cubicBezTo>
                <a:cubicBezTo>
                  <a:pt x="655884" y="110403"/>
                  <a:pt x="666197" y="115654"/>
                  <a:pt x="680997" y="174855"/>
                </a:cubicBezTo>
                <a:cubicBezTo>
                  <a:pt x="702440" y="260630"/>
                  <a:pt x="707722" y="315033"/>
                  <a:pt x="717808" y="395725"/>
                </a:cubicBezTo>
                <a:cubicBezTo>
                  <a:pt x="702470" y="447875"/>
                  <a:pt x="697016" y="504021"/>
                  <a:pt x="671794" y="552174"/>
                </a:cubicBezTo>
                <a:cubicBezTo>
                  <a:pt x="661530" y="571769"/>
                  <a:pt x="635417" y="577391"/>
                  <a:pt x="616578" y="588985"/>
                </a:cubicBezTo>
                <a:cubicBezTo>
                  <a:pt x="555993" y="626269"/>
                  <a:pt x="524580" y="642522"/>
                  <a:pt x="450930" y="662609"/>
                </a:cubicBezTo>
                <a:cubicBezTo>
                  <a:pt x="402644" y="675778"/>
                  <a:pt x="328009" y="683726"/>
                  <a:pt x="276080" y="690217"/>
                </a:cubicBezTo>
                <a:cubicBezTo>
                  <a:pt x="260742" y="687149"/>
                  <a:pt x="243647" y="688775"/>
                  <a:pt x="230066" y="681014"/>
                </a:cubicBezTo>
                <a:cubicBezTo>
                  <a:pt x="181307" y="653152"/>
                  <a:pt x="237488" y="539110"/>
                  <a:pt x="239269" y="533768"/>
                </a:cubicBezTo>
                <a:cubicBezTo>
                  <a:pt x="251211" y="497940"/>
                  <a:pt x="286760" y="465494"/>
                  <a:pt x="312890" y="441739"/>
                </a:cubicBezTo>
                <a:cubicBezTo>
                  <a:pt x="330618" y="425623"/>
                  <a:pt x="347562" y="408052"/>
                  <a:pt x="368106" y="395725"/>
                </a:cubicBezTo>
                <a:cubicBezTo>
                  <a:pt x="378952" y="389218"/>
                  <a:pt x="392647" y="389590"/>
                  <a:pt x="404917" y="386522"/>
                </a:cubicBezTo>
                <a:cubicBezTo>
                  <a:pt x="479688" y="411445"/>
                  <a:pt x="463588" y="394438"/>
                  <a:pt x="515349" y="478551"/>
                </a:cubicBezTo>
                <a:cubicBezTo>
                  <a:pt x="548454" y="532347"/>
                  <a:pt x="607376" y="644203"/>
                  <a:pt x="607376" y="644203"/>
                </a:cubicBezTo>
                <a:cubicBezTo>
                  <a:pt x="619646" y="690217"/>
                  <a:pt x="642744" y="734646"/>
                  <a:pt x="644186" y="782246"/>
                </a:cubicBezTo>
                <a:cubicBezTo>
                  <a:pt x="645881" y="838199"/>
                  <a:pt x="635849" y="895341"/>
                  <a:pt x="616578" y="947898"/>
                </a:cubicBezTo>
                <a:cubicBezTo>
                  <a:pt x="599271" y="995100"/>
                  <a:pt x="481499" y="1136015"/>
                  <a:pt x="450930" y="1168768"/>
                </a:cubicBezTo>
                <a:cubicBezTo>
                  <a:pt x="397650" y="1225855"/>
                  <a:pt x="343835" y="1282754"/>
                  <a:pt x="285282" y="1334420"/>
                </a:cubicBezTo>
                <a:cubicBezTo>
                  <a:pt x="254379" y="1361688"/>
                  <a:pt x="98316" y="1490869"/>
                  <a:pt x="27608" y="1490869"/>
                </a:cubicBezTo>
                <a:lnTo>
                  <a:pt x="0" y="1490869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任意形状 88"/>
          <p:cNvSpPr/>
          <p:nvPr/>
        </p:nvSpPr>
        <p:spPr>
          <a:xfrm>
            <a:off x="6181773" y="2706800"/>
            <a:ext cx="285124" cy="1033434"/>
          </a:xfrm>
          <a:custGeom>
            <a:avLst/>
            <a:gdLst>
              <a:gd name="connsiteX0" fmla="*/ 46013 w 322113"/>
              <a:gd name="connsiteY0" fmla="*/ 0 h 1610508"/>
              <a:gd name="connsiteX1" fmla="*/ 18405 w 322113"/>
              <a:gd name="connsiteY1" fmla="*/ 174856 h 1610508"/>
              <a:gd name="connsiteX2" fmla="*/ 0 w 322113"/>
              <a:gd name="connsiteY2" fmla="*/ 349711 h 1610508"/>
              <a:gd name="connsiteX3" fmla="*/ 18405 w 322113"/>
              <a:gd name="connsiteY3" fmla="*/ 754638 h 1610508"/>
              <a:gd name="connsiteX4" fmla="*/ 36810 w 322113"/>
              <a:gd name="connsiteY4" fmla="*/ 782247 h 1610508"/>
              <a:gd name="connsiteX5" fmla="*/ 82824 w 322113"/>
              <a:gd name="connsiteY5" fmla="*/ 809856 h 1610508"/>
              <a:gd name="connsiteX6" fmla="*/ 147242 w 322113"/>
              <a:gd name="connsiteY6" fmla="*/ 800653 h 1610508"/>
              <a:gd name="connsiteX7" fmla="*/ 174850 w 322113"/>
              <a:gd name="connsiteY7" fmla="*/ 727029 h 1610508"/>
              <a:gd name="connsiteX8" fmla="*/ 165648 w 322113"/>
              <a:gd name="connsiteY8" fmla="*/ 598189 h 1610508"/>
              <a:gd name="connsiteX9" fmla="*/ 128837 w 322113"/>
              <a:gd name="connsiteY9" fmla="*/ 625798 h 1610508"/>
              <a:gd name="connsiteX10" fmla="*/ 110432 w 322113"/>
              <a:gd name="connsiteY10" fmla="*/ 662609 h 1610508"/>
              <a:gd name="connsiteX11" fmla="*/ 73621 w 322113"/>
              <a:gd name="connsiteY11" fmla="*/ 745435 h 1610508"/>
              <a:gd name="connsiteX12" fmla="*/ 55216 w 322113"/>
              <a:gd name="connsiteY12" fmla="*/ 947899 h 1610508"/>
              <a:gd name="connsiteX13" fmla="*/ 73621 w 322113"/>
              <a:gd name="connsiteY13" fmla="*/ 1049131 h 1610508"/>
              <a:gd name="connsiteX14" fmla="*/ 119634 w 322113"/>
              <a:gd name="connsiteY14" fmla="*/ 1196377 h 1610508"/>
              <a:gd name="connsiteX15" fmla="*/ 138040 w 322113"/>
              <a:gd name="connsiteY15" fmla="*/ 1233189 h 1610508"/>
              <a:gd name="connsiteX16" fmla="*/ 174850 w 322113"/>
              <a:gd name="connsiteY16" fmla="*/ 1334421 h 1610508"/>
              <a:gd name="connsiteX17" fmla="*/ 211661 w 322113"/>
              <a:gd name="connsiteY17" fmla="*/ 1408044 h 1610508"/>
              <a:gd name="connsiteX18" fmla="*/ 220864 w 322113"/>
              <a:gd name="connsiteY18" fmla="*/ 1435653 h 1610508"/>
              <a:gd name="connsiteX19" fmla="*/ 248472 w 322113"/>
              <a:gd name="connsiteY19" fmla="*/ 1472464 h 1610508"/>
              <a:gd name="connsiteX20" fmla="*/ 294485 w 322113"/>
              <a:gd name="connsiteY20" fmla="*/ 1536885 h 1610508"/>
              <a:gd name="connsiteX21" fmla="*/ 303688 w 322113"/>
              <a:gd name="connsiteY21" fmla="*/ 1564493 h 1610508"/>
              <a:gd name="connsiteX22" fmla="*/ 322093 w 322113"/>
              <a:gd name="connsiteY22" fmla="*/ 1610508 h 16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2113" h="1610508">
                <a:moveTo>
                  <a:pt x="46013" y="0"/>
                </a:moveTo>
                <a:cubicBezTo>
                  <a:pt x="23376" y="249005"/>
                  <a:pt x="53347" y="-23155"/>
                  <a:pt x="18405" y="174856"/>
                </a:cubicBezTo>
                <a:cubicBezTo>
                  <a:pt x="15493" y="191358"/>
                  <a:pt x="1206" y="337655"/>
                  <a:pt x="0" y="349711"/>
                </a:cubicBezTo>
                <a:cubicBezTo>
                  <a:pt x="6135" y="484687"/>
                  <a:pt x="6948" y="620010"/>
                  <a:pt x="18405" y="754638"/>
                </a:cubicBezTo>
                <a:cubicBezTo>
                  <a:pt x="19343" y="765659"/>
                  <a:pt x="28412" y="775049"/>
                  <a:pt x="36810" y="782247"/>
                </a:cubicBezTo>
                <a:cubicBezTo>
                  <a:pt x="50391" y="793888"/>
                  <a:pt x="67486" y="800653"/>
                  <a:pt x="82824" y="809856"/>
                </a:cubicBezTo>
                <a:cubicBezTo>
                  <a:pt x="104297" y="806788"/>
                  <a:pt x="129194" y="812685"/>
                  <a:pt x="147242" y="800653"/>
                </a:cubicBezTo>
                <a:cubicBezTo>
                  <a:pt x="151961" y="797507"/>
                  <a:pt x="170577" y="739848"/>
                  <a:pt x="174850" y="727029"/>
                </a:cubicBezTo>
                <a:cubicBezTo>
                  <a:pt x="171783" y="684082"/>
                  <a:pt x="183464" y="637386"/>
                  <a:pt x="165648" y="598189"/>
                </a:cubicBezTo>
                <a:cubicBezTo>
                  <a:pt x="159301" y="584226"/>
                  <a:pt x="138819" y="614152"/>
                  <a:pt x="128837" y="625798"/>
                </a:cubicBezTo>
                <a:cubicBezTo>
                  <a:pt x="119909" y="636214"/>
                  <a:pt x="116181" y="650153"/>
                  <a:pt x="110432" y="662609"/>
                </a:cubicBezTo>
                <a:cubicBezTo>
                  <a:pt x="97771" y="690041"/>
                  <a:pt x="85891" y="717826"/>
                  <a:pt x="73621" y="745435"/>
                </a:cubicBezTo>
                <a:cubicBezTo>
                  <a:pt x="64117" y="811962"/>
                  <a:pt x="52635" y="880793"/>
                  <a:pt x="55216" y="947899"/>
                </a:cubicBezTo>
                <a:cubicBezTo>
                  <a:pt x="56534" y="982171"/>
                  <a:pt x="66895" y="1015500"/>
                  <a:pt x="73621" y="1049131"/>
                </a:cubicBezTo>
                <a:cubicBezTo>
                  <a:pt x="81595" y="1089001"/>
                  <a:pt x="111468" y="1180045"/>
                  <a:pt x="119634" y="1196377"/>
                </a:cubicBezTo>
                <a:cubicBezTo>
                  <a:pt x="125769" y="1208648"/>
                  <a:pt x="132945" y="1220451"/>
                  <a:pt x="138040" y="1233189"/>
                </a:cubicBezTo>
                <a:cubicBezTo>
                  <a:pt x="167033" y="1305673"/>
                  <a:pt x="144672" y="1269034"/>
                  <a:pt x="174850" y="1334421"/>
                </a:cubicBezTo>
                <a:cubicBezTo>
                  <a:pt x="186348" y="1359333"/>
                  <a:pt x="202984" y="1382014"/>
                  <a:pt x="211661" y="1408044"/>
                </a:cubicBezTo>
                <a:cubicBezTo>
                  <a:pt x="214729" y="1417247"/>
                  <a:pt x="216051" y="1427230"/>
                  <a:pt x="220864" y="1435653"/>
                </a:cubicBezTo>
                <a:cubicBezTo>
                  <a:pt x="228474" y="1448970"/>
                  <a:pt x="240343" y="1459457"/>
                  <a:pt x="248472" y="1472464"/>
                </a:cubicBezTo>
                <a:cubicBezTo>
                  <a:pt x="288849" y="1537070"/>
                  <a:pt x="241853" y="1484251"/>
                  <a:pt x="294485" y="1536885"/>
                </a:cubicBezTo>
                <a:cubicBezTo>
                  <a:pt x="297553" y="1546088"/>
                  <a:pt x="299867" y="1555577"/>
                  <a:pt x="303688" y="1564493"/>
                </a:cubicBezTo>
                <a:cubicBezTo>
                  <a:pt x="323465" y="1610640"/>
                  <a:pt x="322093" y="1586112"/>
                  <a:pt x="322093" y="1610508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 rot="20738916">
            <a:off x="1805595" y="540146"/>
            <a:ext cx="2357960" cy="1104953"/>
            <a:chOff x="2864027" y="897466"/>
            <a:chExt cx="2357960" cy="1104953"/>
          </a:xfrm>
        </p:grpSpPr>
        <p:sp>
          <p:nvSpPr>
            <p:cNvPr id="2" name="矩形 1"/>
            <p:cNvSpPr/>
            <p:nvPr/>
          </p:nvSpPr>
          <p:spPr>
            <a:xfrm>
              <a:off x="2864027" y="897466"/>
              <a:ext cx="2357960" cy="1104953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</p:spPr>
        </p:pic>
      </p:grpSp>
      <p:grpSp>
        <p:nvGrpSpPr>
          <p:cNvPr id="33" name="组 32"/>
          <p:cNvGrpSpPr/>
          <p:nvPr/>
        </p:nvGrpSpPr>
        <p:grpSpPr>
          <a:xfrm rot="21331181">
            <a:off x="2850975" y="1547465"/>
            <a:ext cx="1998396" cy="1104953"/>
            <a:chOff x="3043809" y="897466"/>
            <a:chExt cx="1998396" cy="1104953"/>
          </a:xfrm>
        </p:grpSpPr>
        <p:sp>
          <p:nvSpPr>
            <p:cNvPr id="34" name="矩形 33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5" name="图片 34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</p:spPr>
        </p:pic>
      </p:grpSp>
      <p:grpSp>
        <p:nvGrpSpPr>
          <p:cNvPr id="37" name="组 36"/>
          <p:cNvGrpSpPr/>
          <p:nvPr/>
        </p:nvGrpSpPr>
        <p:grpSpPr>
          <a:xfrm rot="915053">
            <a:off x="5257664" y="630964"/>
            <a:ext cx="1998396" cy="1407550"/>
            <a:chOff x="3043809" y="746168"/>
            <a:chExt cx="1998396" cy="1407550"/>
          </a:xfrm>
        </p:grpSpPr>
        <p:sp>
          <p:nvSpPr>
            <p:cNvPr id="38" name="矩形 37"/>
            <p:cNvSpPr/>
            <p:nvPr/>
          </p:nvSpPr>
          <p:spPr>
            <a:xfrm>
              <a:off x="3043809" y="746168"/>
              <a:ext cx="1998396" cy="1407550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9" name="图片 38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 rot="21331181">
            <a:off x="6664035" y="1422740"/>
            <a:ext cx="1998396" cy="1104953"/>
            <a:chOff x="3043809" y="897466"/>
            <a:chExt cx="1998396" cy="1104953"/>
          </a:xfrm>
        </p:grpSpPr>
        <p:sp>
          <p:nvSpPr>
            <p:cNvPr id="41" name="矩形 40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图片 41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</p:spPr>
        </p:pic>
      </p:grpSp>
      <p:grpSp>
        <p:nvGrpSpPr>
          <p:cNvPr id="43" name="组 42"/>
          <p:cNvGrpSpPr/>
          <p:nvPr/>
        </p:nvGrpSpPr>
        <p:grpSpPr>
          <a:xfrm rot="20398142">
            <a:off x="2112494" y="2920334"/>
            <a:ext cx="1998396" cy="1104953"/>
            <a:chOff x="3043809" y="897466"/>
            <a:chExt cx="1998396" cy="1104953"/>
          </a:xfrm>
        </p:grpSpPr>
        <p:sp>
          <p:nvSpPr>
            <p:cNvPr id="46" name="矩形 45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solidFill>
              <a:srgbClr val="4BACC6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7" name="图片 4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</p:spPr>
        </p:pic>
      </p:grpSp>
      <p:grpSp>
        <p:nvGrpSpPr>
          <p:cNvPr id="48" name="组 47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49" name="文本框 48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</p:grpSpPr>
        <p:sp>
          <p:nvSpPr>
            <p:cNvPr id="52" name="矩形 51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55" name="矩形 54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71" name="矩形 7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74" name="矩形 7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-85605" y="3267061"/>
            <a:ext cx="1427147" cy="356474"/>
            <a:chOff x="0" y="2733640"/>
            <a:chExt cx="1151467" cy="356474"/>
          </a:xfrm>
        </p:grpSpPr>
        <p:sp>
          <p:nvSpPr>
            <p:cNvPr id="77" name="矩形 7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2265232" y="444395"/>
            <a:ext cx="297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1600" b="1" dirty="0" smtClean="0">
                <a:solidFill>
                  <a:srgbClr val="FCC124"/>
                </a:solidFill>
                <a:latin typeface="Arial"/>
                <a:cs typeface="Arial"/>
              </a:rPr>
              <a:t>PICTURE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1600" b="1" dirty="0" smtClean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kumimoji="1" lang="zh-CN" alt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7" name="组 86"/>
          <p:cNvGrpSpPr/>
          <p:nvPr/>
        </p:nvGrpSpPr>
        <p:grpSpPr>
          <a:xfrm>
            <a:off x="2358997" y="816727"/>
            <a:ext cx="1087254" cy="834321"/>
            <a:chOff x="2358996" y="830172"/>
            <a:chExt cx="1116804" cy="856997"/>
          </a:xfrm>
        </p:grpSpPr>
        <p:sp>
          <p:nvSpPr>
            <p:cNvPr id="100" name="矩形 9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1" name="图片 100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88" name="组 87"/>
          <p:cNvGrpSpPr/>
          <p:nvPr/>
        </p:nvGrpSpPr>
        <p:grpSpPr>
          <a:xfrm>
            <a:off x="7078631" y="816727"/>
            <a:ext cx="1087254" cy="834321"/>
            <a:chOff x="2358996" y="830172"/>
            <a:chExt cx="1116804" cy="856997"/>
          </a:xfrm>
        </p:grpSpPr>
        <p:sp>
          <p:nvSpPr>
            <p:cNvPr id="98" name="矩形 9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9" name="图片 98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89" name="组 88"/>
          <p:cNvGrpSpPr/>
          <p:nvPr/>
        </p:nvGrpSpPr>
        <p:grpSpPr>
          <a:xfrm>
            <a:off x="3538906" y="816727"/>
            <a:ext cx="1087254" cy="834321"/>
            <a:chOff x="2358996" y="830172"/>
            <a:chExt cx="1116804" cy="856997"/>
          </a:xfrm>
        </p:grpSpPr>
        <p:sp>
          <p:nvSpPr>
            <p:cNvPr id="96" name="矩形 9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7" name="图片 9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90" name="组 89"/>
          <p:cNvGrpSpPr/>
          <p:nvPr/>
        </p:nvGrpSpPr>
        <p:grpSpPr>
          <a:xfrm>
            <a:off x="4718814" y="816727"/>
            <a:ext cx="1087254" cy="834321"/>
            <a:chOff x="2358996" y="830172"/>
            <a:chExt cx="1116804" cy="856997"/>
          </a:xfrm>
        </p:grpSpPr>
        <p:sp>
          <p:nvSpPr>
            <p:cNvPr id="94" name="矩形 9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5" name="图片 94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91" name="组 90"/>
          <p:cNvGrpSpPr/>
          <p:nvPr/>
        </p:nvGrpSpPr>
        <p:grpSpPr>
          <a:xfrm>
            <a:off x="5898723" y="816727"/>
            <a:ext cx="1087254" cy="834321"/>
            <a:chOff x="2358996" y="830172"/>
            <a:chExt cx="1116804" cy="856997"/>
          </a:xfrm>
        </p:grpSpPr>
        <p:sp>
          <p:nvSpPr>
            <p:cNvPr id="92" name="矩形 9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3" name="图片 9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03" name="组 102"/>
          <p:cNvGrpSpPr/>
          <p:nvPr/>
        </p:nvGrpSpPr>
        <p:grpSpPr>
          <a:xfrm>
            <a:off x="2358997" y="1776862"/>
            <a:ext cx="1087254" cy="834321"/>
            <a:chOff x="2358996" y="830172"/>
            <a:chExt cx="1116804" cy="856997"/>
          </a:xfrm>
        </p:grpSpPr>
        <p:sp>
          <p:nvSpPr>
            <p:cNvPr id="116" name="矩形 11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7" name="图片 11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04" name="组 103"/>
          <p:cNvGrpSpPr/>
          <p:nvPr/>
        </p:nvGrpSpPr>
        <p:grpSpPr>
          <a:xfrm>
            <a:off x="7078631" y="1776862"/>
            <a:ext cx="1087254" cy="834321"/>
            <a:chOff x="2358996" y="830172"/>
            <a:chExt cx="1116804" cy="856997"/>
          </a:xfrm>
        </p:grpSpPr>
        <p:sp>
          <p:nvSpPr>
            <p:cNvPr id="114" name="矩形 11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5" name="图片 114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05" name="组 104"/>
          <p:cNvGrpSpPr/>
          <p:nvPr/>
        </p:nvGrpSpPr>
        <p:grpSpPr>
          <a:xfrm>
            <a:off x="3538906" y="1776862"/>
            <a:ext cx="1087254" cy="834321"/>
            <a:chOff x="2358996" y="830172"/>
            <a:chExt cx="1116804" cy="856997"/>
          </a:xfrm>
        </p:grpSpPr>
        <p:sp>
          <p:nvSpPr>
            <p:cNvPr id="112" name="矩形 11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3" name="图片 11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06" name="组 105"/>
          <p:cNvGrpSpPr/>
          <p:nvPr/>
        </p:nvGrpSpPr>
        <p:grpSpPr>
          <a:xfrm>
            <a:off x="4718814" y="1776862"/>
            <a:ext cx="1087254" cy="834321"/>
            <a:chOff x="2358996" y="830172"/>
            <a:chExt cx="1116804" cy="856997"/>
          </a:xfrm>
        </p:grpSpPr>
        <p:sp>
          <p:nvSpPr>
            <p:cNvPr id="110" name="矩形 10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1" name="图片 110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07" name="组 106"/>
          <p:cNvGrpSpPr/>
          <p:nvPr/>
        </p:nvGrpSpPr>
        <p:grpSpPr>
          <a:xfrm>
            <a:off x="5898723" y="1776862"/>
            <a:ext cx="1087254" cy="834321"/>
            <a:chOff x="2358996" y="830172"/>
            <a:chExt cx="1116804" cy="856997"/>
          </a:xfrm>
        </p:grpSpPr>
        <p:sp>
          <p:nvSpPr>
            <p:cNvPr id="108" name="矩形 10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9" name="图片 108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19" name="组 118"/>
          <p:cNvGrpSpPr/>
          <p:nvPr/>
        </p:nvGrpSpPr>
        <p:grpSpPr>
          <a:xfrm>
            <a:off x="2358997" y="2736997"/>
            <a:ext cx="1087254" cy="834321"/>
            <a:chOff x="2358996" y="830172"/>
            <a:chExt cx="1116804" cy="856997"/>
          </a:xfrm>
        </p:grpSpPr>
        <p:sp>
          <p:nvSpPr>
            <p:cNvPr id="132" name="矩形 13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3" name="图片 13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20" name="组 119"/>
          <p:cNvGrpSpPr/>
          <p:nvPr/>
        </p:nvGrpSpPr>
        <p:grpSpPr>
          <a:xfrm>
            <a:off x="7078631" y="2736997"/>
            <a:ext cx="1087254" cy="834321"/>
            <a:chOff x="2358996" y="830172"/>
            <a:chExt cx="1116804" cy="856997"/>
          </a:xfrm>
        </p:grpSpPr>
        <p:sp>
          <p:nvSpPr>
            <p:cNvPr id="130" name="矩形 12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1" name="图片 130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21" name="组 120"/>
          <p:cNvGrpSpPr/>
          <p:nvPr/>
        </p:nvGrpSpPr>
        <p:grpSpPr>
          <a:xfrm>
            <a:off x="3538906" y="2736997"/>
            <a:ext cx="1087254" cy="834321"/>
            <a:chOff x="2358996" y="830172"/>
            <a:chExt cx="1116804" cy="856997"/>
          </a:xfrm>
        </p:grpSpPr>
        <p:sp>
          <p:nvSpPr>
            <p:cNvPr id="128" name="矩形 12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29" name="图片 128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22" name="组 121"/>
          <p:cNvGrpSpPr/>
          <p:nvPr/>
        </p:nvGrpSpPr>
        <p:grpSpPr>
          <a:xfrm>
            <a:off x="4718814" y="2736997"/>
            <a:ext cx="1087254" cy="834321"/>
            <a:chOff x="2358996" y="830172"/>
            <a:chExt cx="1116804" cy="856997"/>
          </a:xfrm>
        </p:grpSpPr>
        <p:sp>
          <p:nvSpPr>
            <p:cNvPr id="126" name="矩形 12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27" name="图片 12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23" name="组 122"/>
          <p:cNvGrpSpPr/>
          <p:nvPr/>
        </p:nvGrpSpPr>
        <p:grpSpPr>
          <a:xfrm>
            <a:off x="5898723" y="2736997"/>
            <a:ext cx="1087254" cy="834321"/>
            <a:chOff x="2358996" y="830172"/>
            <a:chExt cx="1116804" cy="856997"/>
          </a:xfrm>
        </p:grpSpPr>
        <p:sp>
          <p:nvSpPr>
            <p:cNvPr id="124" name="矩形 12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25" name="图片 124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35" name="组 134"/>
          <p:cNvGrpSpPr/>
          <p:nvPr/>
        </p:nvGrpSpPr>
        <p:grpSpPr>
          <a:xfrm>
            <a:off x="2358997" y="3697133"/>
            <a:ext cx="1087254" cy="834321"/>
            <a:chOff x="2358996" y="830172"/>
            <a:chExt cx="1116804" cy="856997"/>
          </a:xfrm>
        </p:grpSpPr>
        <p:sp>
          <p:nvSpPr>
            <p:cNvPr id="148" name="矩形 14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9" name="图片 148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36" name="组 135"/>
          <p:cNvGrpSpPr/>
          <p:nvPr/>
        </p:nvGrpSpPr>
        <p:grpSpPr>
          <a:xfrm>
            <a:off x="7078631" y="3697133"/>
            <a:ext cx="1087254" cy="834321"/>
            <a:chOff x="2358996" y="830172"/>
            <a:chExt cx="1116804" cy="856997"/>
          </a:xfrm>
        </p:grpSpPr>
        <p:sp>
          <p:nvSpPr>
            <p:cNvPr id="146" name="矩形 14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7" name="图片 14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37" name="组 136"/>
          <p:cNvGrpSpPr/>
          <p:nvPr/>
        </p:nvGrpSpPr>
        <p:grpSpPr>
          <a:xfrm>
            <a:off x="3538906" y="3697133"/>
            <a:ext cx="1087254" cy="834321"/>
            <a:chOff x="2358996" y="830172"/>
            <a:chExt cx="1116804" cy="856997"/>
          </a:xfrm>
        </p:grpSpPr>
        <p:sp>
          <p:nvSpPr>
            <p:cNvPr id="144" name="矩形 14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5" name="图片 144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38" name="组 137"/>
          <p:cNvGrpSpPr/>
          <p:nvPr/>
        </p:nvGrpSpPr>
        <p:grpSpPr>
          <a:xfrm>
            <a:off x="4718814" y="3697133"/>
            <a:ext cx="1087254" cy="834321"/>
            <a:chOff x="2358996" y="830172"/>
            <a:chExt cx="1116804" cy="856997"/>
          </a:xfrm>
        </p:grpSpPr>
        <p:sp>
          <p:nvSpPr>
            <p:cNvPr id="142" name="矩形 14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3" name="图片 14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139" name="组 138"/>
          <p:cNvGrpSpPr/>
          <p:nvPr/>
        </p:nvGrpSpPr>
        <p:grpSpPr>
          <a:xfrm>
            <a:off x="5898723" y="3697133"/>
            <a:ext cx="1087254" cy="834321"/>
            <a:chOff x="2358996" y="830172"/>
            <a:chExt cx="1116804" cy="856997"/>
          </a:xfrm>
        </p:grpSpPr>
        <p:sp>
          <p:nvSpPr>
            <p:cNvPr id="140" name="矩形 13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1" name="图片 140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79" name="组 78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80" name="文本框 79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7" name="组 156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</p:grpSpPr>
        <p:sp>
          <p:nvSpPr>
            <p:cNvPr id="158" name="矩形 15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0" name="组 159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161" name="矩形 16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163" name="组 162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164" name="矩形 16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166" name="组 165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167" name="矩形 16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169" name="组 168"/>
          <p:cNvGrpSpPr/>
          <p:nvPr/>
        </p:nvGrpSpPr>
        <p:grpSpPr>
          <a:xfrm>
            <a:off x="-85605" y="3267061"/>
            <a:ext cx="1427147" cy="356474"/>
            <a:chOff x="0" y="2733640"/>
            <a:chExt cx="1151467" cy="356474"/>
          </a:xfrm>
        </p:grpSpPr>
        <p:sp>
          <p:nvSpPr>
            <p:cNvPr id="170" name="矩形 16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2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443573" y="597668"/>
            <a:ext cx="5486400" cy="3653078"/>
            <a:chOff x="2670019" y="362687"/>
            <a:chExt cx="5486400" cy="3653078"/>
          </a:xfrm>
        </p:grpSpPr>
        <p:sp>
          <p:nvSpPr>
            <p:cNvPr id="2" name="矩形 1"/>
            <p:cNvSpPr/>
            <p:nvPr/>
          </p:nvSpPr>
          <p:spPr>
            <a:xfrm>
              <a:off x="35844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276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844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700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700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988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420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276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4132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88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420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4132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2420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276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2420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844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276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6700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5844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4988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4132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4132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988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6700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428067" y="1524626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256867" y="1524626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07731" y="3342953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36531" y="3361488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65331" y="3361488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598037" y="1524626"/>
            <a:ext cx="151741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2675623" y="714814"/>
            <a:ext cx="1364700" cy="678252"/>
            <a:chOff x="2055223" y="830172"/>
            <a:chExt cx="1724349" cy="856997"/>
          </a:xfrm>
        </p:grpSpPr>
        <p:sp>
          <p:nvSpPr>
            <p:cNvPr id="80" name="矩形 79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1" name="图片 80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82" name="组 81"/>
          <p:cNvGrpSpPr/>
          <p:nvPr/>
        </p:nvGrpSpPr>
        <p:grpSpPr>
          <a:xfrm>
            <a:off x="4504423" y="716439"/>
            <a:ext cx="1364700" cy="678252"/>
            <a:chOff x="2055223" y="830172"/>
            <a:chExt cx="1724349" cy="856997"/>
          </a:xfrm>
        </p:grpSpPr>
        <p:sp>
          <p:nvSpPr>
            <p:cNvPr id="83" name="矩形 82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4" name="图片 83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85" name="组 84"/>
          <p:cNvGrpSpPr/>
          <p:nvPr/>
        </p:nvGrpSpPr>
        <p:grpSpPr>
          <a:xfrm>
            <a:off x="6333223" y="716439"/>
            <a:ext cx="1364700" cy="678252"/>
            <a:chOff x="2055223" y="830172"/>
            <a:chExt cx="1724349" cy="856997"/>
          </a:xfrm>
        </p:grpSpPr>
        <p:sp>
          <p:nvSpPr>
            <p:cNvPr id="86" name="矩形 85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7" name="图片 86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88" name="组 87"/>
          <p:cNvGrpSpPr/>
          <p:nvPr/>
        </p:nvGrpSpPr>
        <p:grpSpPr>
          <a:xfrm>
            <a:off x="2660055" y="2534071"/>
            <a:ext cx="1364700" cy="678252"/>
            <a:chOff x="2055223" y="830172"/>
            <a:chExt cx="1724349" cy="856997"/>
          </a:xfrm>
        </p:grpSpPr>
        <p:sp>
          <p:nvSpPr>
            <p:cNvPr id="89" name="矩形 88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0" name="图片 89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91" name="组 90"/>
          <p:cNvGrpSpPr/>
          <p:nvPr/>
        </p:nvGrpSpPr>
        <p:grpSpPr>
          <a:xfrm>
            <a:off x="4488855" y="2535696"/>
            <a:ext cx="1364700" cy="678252"/>
            <a:chOff x="2055223" y="830172"/>
            <a:chExt cx="1724349" cy="856997"/>
          </a:xfrm>
        </p:grpSpPr>
        <p:sp>
          <p:nvSpPr>
            <p:cNvPr id="92" name="矩形 91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3" name="图片 92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94" name="组 93"/>
          <p:cNvGrpSpPr/>
          <p:nvPr/>
        </p:nvGrpSpPr>
        <p:grpSpPr>
          <a:xfrm>
            <a:off x="6317655" y="2535696"/>
            <a:ext cx="1364700" cy="678252"/>
            <a:chOff x="2055223" y="830172"/>
            <a:chExt cx="1724349" cy="856997"/>
          </a:xfrm>
        </p:grpSpPr>
        <p:sp>
          <p:nvSpPr>
            <p:cNvPr id="95" name="矩形 94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6" name="图片 95" descr="PI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</p:spPr>
        </p:pic>
      </p:grpSp>
      <p:grpSp>
        <p:nvGrpSpPr>
          <p:cNvPr id="67" name="组 66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68" name="文本框 67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</p:grpSpPr>
        <p:sp>
          <p:nvSpPr>
            <p:cNvPr id="98" name="矩形 9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101" name="矩形 10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104" name="矩形 10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107" name="矩形 10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109" name="组 108"/>
          <p:cNvGrpSpPr/>
          <p:nvPr/>
        </p:nvGrpSpPr>
        <p:grpSpPr>
          <a:xfrm>
            <a:off x="-85605" y="3267061"/>
            <a:ext cx="1427147" cy="356474"/>
            <a:chOff x="0" y="2733640"/>
            <a:chExt cx="1151467" cy="356474"/>
          </a:xfrm>
        </p:grpSpPr>
        <p:sp>
          <p:nvSpPr>
            <p:cNvPr id="110" name="矩形 10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1040" y="1401088"/>
            <a:ext cx="232192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THANKS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1040" y="1985864"/>
            <a:ext cx="232192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00" b="1" dirty="0" smtClean="0">
                <a:solidFill>
                  <a:srgbClr val="FFFFFF"/>
                </a:solidFill>
                <a:latin typeface="Arial"/>
                <a:cs typeface="Arial"/>
              </a:rPr>
              <a:t>PLEASE ENJOY</a:t>
            </a:r>
            <a:endParaRPr kumimoji="1" lang="zh-CN" altLang="en-US" sz="21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028" y="2721415"/>
            <a:ext cx="2133944" cy="362624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05029" y="2771922"/>
            <a:ext cx="213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rgbClr val="FFFFFF"/>
                </a:solidFill>
                <a:latin typeface="Arial"/>
                <a:cs typeface="Arial"/>
              </a:rPr>
              <a:t>PRESENTED BY </a:t>
            </a:r>
            <a:r>
              <a:rPr kumimoji="1" lang="en-US" altLang="zh-CN" sz="11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8234" y="3179012"/>
            <a:ext cx="1287532" cy="189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30" dirty="0" smtClean="0">
                <a:solidFill>
                  <a:srgbClr val="FFFFFF"/>
                </a:solidFill>
                <a:latin typeface="Arial"/>
                <a:cs typeface="Arial"/>
              </a:rPr>
              <a:t>LOGO    </a:t>
            </a:r>
            <a:r>
              <a:rPr kumimoji="1" lang="en-US" altLang="zh-CN" sz="630" b="1" dirty="0" smtClean="0">
                <a:solidFill>
                  <a:srgbClr val="FCC124"/>
                </a:solidFill>
                <a:latin typeface="Arial"/>
                <a:cs typeface="Arial"/>
              </a:rPr>
              <a:t>|</a:t>
            </a:r>
            <a:r>
              <a:rPr kumimoji="1" lang="en-US" altLang="zh-CN" sz="630" dirty="0" smtClean="0">
                <a:solidFill>
                  <a:srgbClr val="FFFFFF"/>
                </a:solidFill>
                <a:latin typeface="Arial"/>
                <a:cs typeface="Arial"/>
              </a:rPr>
              <a:t>    YOUR</a:t>
            </a:r>
            <a:r>
              <a:rPr kumimoji="1" lang="zh-CN" altLang="en-US" sz="6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630" dirty="0" smtClean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kumimoji="1" lang="zh-CN" altLang="en-US" sz="63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8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52" y="56990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256" y="631461"/>
            <a:ext cx="10713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6288" y="631461"/>
            <a:ext cx="283266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Arial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</a:t>
            </a:r>
            <a:r>
              <a:rPr lang="zh-CN" altLang="en-US" sz="1000" dirty="0" smtClean="0">
                <a:solidFill>
                  <a:prstClr val="white"/>
                </a:solidFill>
              </a:rPr>
              <a:t>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000" dirty="0" smtClean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prstClr val="white"/>
                </a:solidFill>
              </a:rPr>
              <a:t>如</a:t>
            </a:r>
            <a:r>
              <a:rPr lang="zh-CN" altLang="en-US" sz="1000" dirty="0">
                <a:solidFill>
                  <a:prstClr val="white"/>
                </a:solidFill>
              </a:rPr>
              <a:t>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zh-CN" altLang="en-US" sz="1000" dirty="0">
              <a:solidFill>
                <a:prstClr val="white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19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-85605" y="1471100"/>
            <a:ext cx="1427147" cy="356474"/>
            <a:chOff x="0" y="937679"/>
            <a:chExt cx="1151467" cy="356474"/>
          </a:xfrm>
        </p:grpSpPr>
        <p:sp>
          <p:nvSpPr>
            <p:cNvPr id="5" name="矩形 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475353" y="1097499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0" name="文本框 9"/>
          <p:cNvSpPr txBox="1"/>
          <p:nvPr/>
        </p:nvSpPr>
        <p:spPr>
          <a:xfrm flipH="1">
            <a:off x="2060783" y="657788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FCC124"/>
                </a:solidFill>
              </a:rPr>
              <a:t>1</a:t>
            </a:r>
            <a:endParaRPr kumimoji="1" lang="zh-CN" altLang="en-US" sz="8000" b="1" dirty="0">
              <a:solidFill>
                <a:srgbClr val="FCC12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2475353" y="1909139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6" name="文本框 15"/>
          <p:cNvSpPr txBox="1"/>
          <p:nvPr/>
        </p:nvSpPr>
        <p:spPr>
          <a:xfrm flipH="1">
            <a:off x="7307603" y="1410118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FCC124"/>
                </a:solidFill>
              </a:rPr>
              <a:t>2</a:t>
            </a:r>
            <a:endParaRPr kumimoji="1" lang="zh-CN" altLang="en-US" sz="8000" b="1" dirty="0">
              <a:solidFill>
                <a:srgbClr val="FCC124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22" name="矩形 2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24" name="矩形 2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27" name="矩形 2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2475353" y="2635621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40" name="矩形 39"/>
          <p:cNvSpPr/>
          <p:nvPr/>
        </p:nvSpPr>
        <p:spPr>
          <a:xfrm flipH="1">
            <a:off x="2475353" y="3404682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8" name="文本框 17"/>
          <p:cNvSpPr txBox="1"/>
          <p:nvPr/>
        </p:nvSpPr>
        <p:spPr>
          <a:xfrm flipH="1">
            <a:off x="7307603" y="2917412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FCC124"/>
                </a:solidFill>
              </a:rPr>
              <a:t>4</a:t>
            </a:r>
            <a:endParaRPr kumimoji="1" lang="zh-CN" altLang="en-US" sz="8000" b="1" dirty="0">
              <a:solidFill>
                <a:srgbClr val="FCC12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2060783" y="2194397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FCC124"/>
                </a:solidFill>
              </a:rPr>
              <a:t>3</a:t>
            </a:r>
            <a:endParaRPr kumimoji="1" lang="zh-CN" altLang="en-US" sz="8000" b="1" dirty="0">
              <a:solidFill>
                <a:srgbClr val="FCC12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717390" y="1148580"/>
            <a:ext cx="468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396" y="2683073"/>
            <a:ext cx="389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PART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解决方案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54462" y="1968859"/>
            <a:ext cx="371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PART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提出需求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30553" y="3453374"/>
            <a:ext cx="403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PART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产品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展示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42" name="文本框 41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51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7453" y="3344043"/>
            <a:ext cx="2549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rgbClr val="000000"/>
                </a:solidFill>
              </a:rPr>
              <a:t>点击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dirty="0" smtClean="0">
                <a:solidFill>
                  <a:srgbClr val="000000"/>
                </a:solidFill>
              </a:rPr>
              <a:t>获取更多优质模板（放映模式）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34990"/>
            <a:ext cx="1866900" cy="3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1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9268" y="142125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用户困扰</a:t>
            </a:r>
          </a:p>
        </p:txBody>
      </p:sp>
      <p:sp>
        <p:nvSpPr>
          <p:cNvPr id="10" name="矩形 9"/>
          <p:cNvSpPr/>
          <p:nvPr/>
        </p:nvSpPr>
        <p:spPr>
          <a:xfrm>
            <a:off x="1542213" y="2305076"/>
            <a:ext cx="4639747" cy="604659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76086" y="2307955"/>
            <a:ext cx="4572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ped_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r="56103"/>
          <a:stretch/>
        </p:blipFill>
        <p:spPr>
          <a:xfrm>
            <a:off x="5727992" y="-7544"/>
            <a:ext cx="3416008" cy="5151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387600" y="1083731"/>
            <a:ext cx="6756400" cy="311573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8450" y="1083732"/>
            <a:ext cx="1915683" cy="353500"/>
          </a:xfrm>
          <a:prstGeom prst="rect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29288" y="1121983"/>
            <a:ext cx="19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b="1" dirty="0" smtClean="0">
                <a:solidFill>
                  <a:prstClr val="white"/>
                </a:solidFill>
                <a:latin typeface="Arial"/>
                <a:cs typeface="Arial"/>
              </a:rPr>
              <a:t>YOUR</a:t>
            </a:r>
            <a:r>
              <a:rPr kumimoji="1" lang="zh-CN" alt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kumimoji="1" lang="en-US" altLang="zh-CN" sz="1200" b="1" dirty="0" smtClean="0">
                <a:solidFill>
                  <a:prstClr val="white"/>
                </a:solidFill>
                <a:latin typeface="Arial"/>
                <a:cs typeface="Arial"/>
              </a:rPr>
              <a:t>TITLE</a:t>
            </a:r>
            <a:endParaRPr kumimoji="1" lang="zh-CN" altLang="en-US" sz="1200" b="1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25" name="矩形 2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85605" y="1920090"/>
            <a:ext cx="1427147" cy="455237"/>
            <a:chOff x="0" y="1377583"/>
            <a:chExt cx="1151467" cy="455237"/>
          </a:xfrm>
        </p:grpSpPr>
        <p:sp>
          <p:nvSpPr>
            <p:cNvPr id="28" name="矩形 2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0" y="1432710"/>
              <a:ext cx="1151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31" name="矩形 3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34" name="矩形 3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734734" y="1686167"/>
            <a:ext cx="29932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39" name="文本框 38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697134" y="468582"/>
            <a:ext cx="1303866" cy="1303866"/>
          </a:xfrm>
          <a:prstGeom prst="ellipse">
            <a:avLst/>
          </a:prstGeom>
          <a:solidFill>
            <a:srgbClr val="FCC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 rot="1254325">
            <a:off x="2022574" y="2032026"/>
            <a:ext cx="2580325" cy="258032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15788" y="368241"/>
            <a:ext cx="1357838" cy="13578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302240" y="2795487"/>
            <a:ext cx="1865309" cy="186530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4" idx="2"/>
            <a:endCxn id="34" idx="6"/>
          </p:cNvCxnSpPr>
          <p:nvPr/>
        </p:nvCxnSpPr>
        <p:spPr>
          <a:xfrm flipH="1" flipV="1">
            <a:off x="4773626" y="1047160"/>
            <a:ext cx="1923508" cy="73355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4" idx="3"/>
            <a:endCxn id="26" idx="7"/>
          </p:cNvCxnSpPr>
          <p:nvPr/>
        </p:nvCxnSpPr>
        <p:spPr>
          <a:xfrm flipH="1">
            <a:off x="4490491" y="1581501"/>
            <a:ext cx="2397590" cy="1213986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4" idx="4"/>
            <a:endCxn id="35" idx="0"/>
          </p:cNvCxnSpPr>
          <p:nvPr/>
        </p:nvCxnSpPr>
        <p:spPr>
          <a:xfrm flipH="1">
            <a:off x="7234895" y="1772448"/>
            <a:ext cx="114172" cy="1023039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6879898" y="858905"/>
            <a:ext cx="93833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rgbClr val="FFFFFF"/>
                </a:solidFill>
              </a:rPr>
              <a:t>TITLE</a:t>
            </a:r>
            <a:endParaRPr kumimoji="1"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8021" y="2795487"/>
            <a:ext cx="2282470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502225" y="3267061"/>
            <a:ext cx="146533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12995" y="765460"/>
            <a:ext cx="126063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54" name="矩形 53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85605" y="1920090"/>
            <a:ext cx="1427147" cy="455237"/>
            <a:chOff x="0" y="1377583"/>
            <a:chExt cx="1151467" cy="455237"/>
          </a:xfrm>
        </p:grpSpPr>
        <p:sp>
          <p:nvSpPr>
            <p:cNvPr id="57" name="矩形 56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1432710"/>
              <a:ext cx="1151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63" name="矩形 62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66" name="矩形 65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901204" y="786297"/>
            <a:ext cx="5115036" cy="684803"/>
            <a:chOff x="2901204" y="573936"/>
            <a:chExt cx="5115036" cy="684803"/>
          </a:xfrm>
        </p:grpSpPr>
        <p:sp>
          <p:nvSpPr>
            <p:cNvPr id="53" name="文本框 8"/>
            <p:cNvSpPr txBox="1"/>
            <p:nvPr/>
          </p:nvSpPr>
          <p:spPr>
            <a:xfrm>
              <a:off x="2978736" y="573936"/>
              <a:ext cx="5037504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901204" y="653748"/>
              <a:ext cx="65901" cy="558361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901204" y="1727989"/>
            <a:ext cx="5115036" cy="684803"/>
            <a:chOff x="2901204" y="1603808"/>
            <a:chExt cx="5115036" cy="684803"/>
          </a:xfrm>
        </p:grpSpPr>
        <p:sp>
          <p:nvSpPr>
            <p:cNvPr id="54" name="文本框 53"/>
            <p:cNvSpPr txBox="1"/>
            <p:nvPr/>
          </p:nvSpPr>
          <p:spPr>
            <a:xfrm>
              <a:off x="2978736" y="1603808"/>
              <a:ext cx="5037504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点击此处添加文本信息。</a:t>
              </a:r>
            </a:p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prstClr val="white"/>
                  </a:solidFill>
                </a:rPr>
                <a:t>10</a:t>
              </a:r>
              <a:r>
                <a:rPr lang="zh-CN" altLang="en-US" sz="1000" dirty="0">
                  <a:solidFill>
                    <a:prstClr val="white"/>
                  </a:solidFill>
                </a:rPr>
                <a:t>号字，</a:t>
              </a:r>
              <a:r>
                <a:rPr lang="en-US" altLang="zh-CN" sz="1000" dirty="0">
                  <a:solidFill>
                    <a:prstClr val="white"/>
                  </a:solidFill>
                </a:rPr>
                <a:t>1.3</a:t>
              </a:r>
              <a:r>
                <a:rPr lang="zh-CN" altLang="en-US" sz="1000" dirty="0">
                  <a:solidFill>
                    <a:prstClr val="white"/>
                  </a:solidFill>
                </a:rPr>
                <a:t>倍字间距。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901204" y="1681669"/>
              <a:ext cx="65901" cy="558361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901204" y="2669681"/>
            <a:ext cx="5115036" cy="684803"/>
            <a:chOff x="2901204" y="2633681"/>
            <a:chExt cx="5115036" cy="684803"/>
          </a:xfrm>
        </p:grpSpPr>
        <p:sp>
          <p:nvSpPr>
            <p:cNvPr id="55" name="文本框 8"/>
            <p:cNvSpPr txBox="1"/>
            <p:nvPr/>
          </p:nvSpPr>
          <p:spPr>
            <a:xfrm>
              <a:off x="2978736" y="2633681"/>
              <a:ext cx="5037504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点击此处添加文本信息。</a:t>
              </a:r>
            </a:p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prstClr val="white"/>
                  </a:solidFill>
                </a:rPr>
                <a:t>10</a:t>
              </a:r>
              <a:r>
                <a:rPr lang="zh-CN" altLang="en-US" sz="1000" dirty="0">
                  <a:solidFill>
                    <a:prstClr val="white"/>
                  </a:solidFill>
                </a:rPr>
                <a:t>号字，</a:t>
              </a:r>
              <a:r>
                <a:rPr lang="en-US" altLang="zh-CN" sz="1000" dirty="0">
                  <a:solidFill>
                    <a:prstClr val="white"/>
                  </a:solidFill>
                </a:rPr>
                <a:t>1.3</a:t>
              </a:r>
              <a:r>
                <a:rPr lang="zh-CN" altLang="en-US" sz="1000" dirty="0">
                  <a:solidFill>
                    <a:prstClr val="white"/>
                  </a:solidFill>
                </a:rPr>
                <a:t>倍字间距。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901204" y="2711541"/>
              <a:ext cx="65901" cy="558361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901204" y="3611372"/>
            <a:ext cx="5115036" cy="684803"/>
            <a:chOff x="2901204" y="3663553"/>
            <a:chExt cx="5115036" cy="684803"/>
          </a:xfrm>
        </p:grpSpPr>
        <p:sp>
          <p:nvSpPr>
            <p:cNvPr id="56" name="文本框 8"/>
            <p:cNvSpPr txBox="1"/>
            <p:nvPr/>
          </p:nvSpPr>
          <p:spPr>
            <a:xfrm>
              <a:off x="2978736" y="3663553"/>
              <a:ext cx="5037504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点击此处添加文本信息。</a:t>
              </a:r>
            </a:p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prstClr val="white"/>
                  </a:solidFill>
                </a:rPr>
                <a:t>10</a:t>
              </a:r>
              <a:r>
                <a:rPr lang="zh-CN" altLang="en-US" sz="1000" dirty="0">
                  <a:solidFill>
                    <a:prstClr val="white"/>
                  </a:solidFill>
                </a:rPr>
                <a:t>号字，</a:t>
              </a:r>
              <a:r>
                <a:rPr lang="en-US" altLang="zh-CN" sz="1000" dirty="0">
                  <a:solidFill>
                    <a:prstClr val="white"/>
                  </a:solidFill>
                </a:rPr>
                <a:t>1.3</a:t>
              </a:r>
              <a:r>
                <a:rPr lang="zh-CN" altLang="en-US" sz="1000" dirty="0">
                  <a:solidFill>
                    <a:prstClr val="white"/>
                  </a:solidFill>
                </a:rPr>
                <a:t>倍字间距。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901204" y="3741413"/>
              <a:ext cx="65901" cy="558361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35" name="矩形 3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-85605" y="1920090"/>
            <a:ext cx="1427147" cy="455237"/>
            <a:chOff x="0" y="1377583"/>
            <a:chExt cx="1151467" cy="455237"/>
          </a:xfrm>
        </p:grpSpPr>
        <p:sp>
          <p:nvSpPr>
            <p:cNvPr id="45" name="矩形 44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0" y="1432710"/>
              <a:ext cx="1151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-305747" y="2369080"/>
            <a:ext cx="1427147" cy="356474"/>
            <a:chOff x="0" y="1825991"/>
            <a:chExt cx="1151467" cy="356474"/>
          </a:xfrm>
        </p:grpSpPr>
        <p:sp>
          <p:nvSpPr>
            <p:cNvPr id="62" name="矩形 6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65" name="矩形 6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68" name="矩形 6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42213" y="2305076"/>
            <a:ext cx="4639747" cy="604659"/>
          </a:xfrm>
          <a:prstGeom prst="rect">
            <a:avLst/>
          </a:prstGeom>
          <a:solidFill>
            <a:srgbClr val="FCC1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76086" y="2307955"/>
            <a:ext cx="4572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CC124"/>
                </a:solidFill>
                <a:latin typeface="Arial"/>
                <a:cs typeface="Arial"/>
              </a:rPr>
              <a:t>2</a:t>
            </a:r>
            <a:endParaRPr kumimoji="1" lang="zh-CN" altLang="en-US" sz="40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9268" y="142125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提出需求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25818" y="882083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300189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92365" y="1058311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0188" y="2265202"/>
            <a:ext cx="120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6474" y="2514755"/>
            <a:ext cx="15323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88337" y="3564102"/>
            <a:ext cx="64844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HOW</a:t>
            </a:r>
            <a:r>
              <a:rPr kumimoji="1" lang="zh-CN" altLang="en-US" sz="34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DO</a:t>
            </a:r>
            <a:r>
              <a:rPr kumimoji="1" lang="zh-CN" altLang="en-US" sz="34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I</a:t>
            </a:r>
            <a:r>
              <a:rPr kumimoji="1" lang="zh-CN" altLang="en-US" sz="34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GET</a:t>
            </a:r>
            <a:r>
              <a:rPr kumimoji="1" lang="zh-CN" altLang="en-US" sz="34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THESE</a:t>
            </a:r>
            <a:r>
              <a:rPr kumimoji="1" lang="zh-CN" altLang="en-US" sz="3400" b="1" dirty="0" smtClean="0">
                <a:solidFill>
                  <a:srgbClr val="FCC124"/>
                </a:solidFill>
                <a:latin typeface="Arial"/>
                <a:cs typeface="Arial"/>
              </a:rPr>
              <a:t> </a:t>
            </a:r>
            <a:r>
              <a:rPr kumimoji="1" lang="en-US" altLang="zh-CN" sz="3400" b="1" dirty="0" smtClean="0">
                <a:solidFill>
                  <a:srgbClr val="FCC124"/>
                </a:solidFill>
                <a:latin typeface="Arial"/>
                <a:cs typeface="Arial"/>
              </a:rPr>
              <a:t>IDEAS</a:t>
            </a:r>
            <a:endParaRPr kumimoji="1" lang="zh-CN" altLang="en-US" sz="3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784813" y="882083"/>
            <a:ext cx="1353692" cy="1353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859184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51360" y="1058311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951359" y="2265202"/>
            <a:ext cx="10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95469" y="2514755"/>
            <a:ext cx="15323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343808" y="882083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418179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510355" y="1058311"/>
            <a:ext cx="1020599" cy="1020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418178" y="2265202"/>
            <a:ext cx="120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54464" y="2514756"/>
            <a:ext cx="15323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902802" y="882083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977173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069349" y="1058311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977172" y="2265202"/>
            <a:ext cx="120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813458" y="2514755"/>
            <a:ext cx="15323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13" name="图片 112" descr="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57" y="1250467"/>
            <a:ext cx="452292" cy="599224"/>
          </a:xfrm>
          <a:prstGeom prst="rect">
            <a:avLst/>
          </a:prstGeom>
          <a:effectLst/>
        </p:spPr>
      </p:pic>
      <p:pic>
        <p:nvPicPr>
          <p:cNvPr id="114" name="图片 113" descr="CL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13" y="1321675"/>
            <a:ext cx="744890" cy="439903"/>
          </a:xfrm>
          <a:prstGeom prst="rect">
            <a:avLst/>
          </a:prstGeom>
        </p:spPr>
      </p:pic>
      <p:pic>
        <p:nvPicPr>
          <p:cNvPr id="115" name="图片 114" descr="INTERN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73" y="1248740"/>
            <a:ext cx="632773" cy="632773"/>
          </a:xfrm>
          <a:prstGeom prst="rect">
            <a:avLst/>
          </a:prstGeom>
        </p:spPr>
      </p:pic>
      <p:pic>
        <p:nvPicPr>
          <p:cNvPr id="116" name="图片 115" descr="TAL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13" y="1266548"/>
            <a:ext cx="650276" cy="64676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44" name="文本框 43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51" name="矩形 5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</p:grpSpPr>
        <p:sp>
          <p:nvSpPr>
            <p:cNvPr id="54" name="矩形 5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06596" y="2599267"/>
            <a:ext cx="1337732" cy="1337732"/>
          </a:xfrm>
          <a:prstGeom prst="ellipse">
            <a:avLst/>
          </a:prstGeom>
          <a:solidFill>
            <a:srgbClr val="4BACC6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1904997" y="2564070"/>
            <a:ext cx="508000" cy="508000"/>
            <a:chOff x="2827869" y="1400911"/>
            <a:chExt cx="508000" cy="508000"/>
          </a:xfrm>
        </p:grpSpPr>
        <p:sp>
          <p:nvSpPr>
            <p:cNvPr id="7" name="椭圆 6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solidFill>
              <a:srgbClr val="FCC1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03951" y="1497817"/>
              <a:ext cx="355837" cy="367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006596" y="856439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06596" y="1130155"/>
            <a:ext cx="1337732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486396" y="2658530"/>
            <a:ext cx="1337732" cy="1337732"/>
          </a:xfrm>
          <a:prstGeom prst="ellipse">
            <a:avLst/>
          </a:prstGeom>
          <a:solidFill>
            <a:srgbClr val="4BACC6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5384797" y="2623333"/>
            <a:ext cx="508000" cy="508000"/>
            <a:chOff x="2827869" y="1400911"/>
            <a:chExt cx="508000" cy="508000"/>
          </a:xfrm>
        </p:grpSpPr>
        <p:sp>
          <p:nvSpPr>
            <p:cNvPr id="48" name="椭圆 47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solidFill>
              <a:srgbClr val="FCC1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03951" y="1497817"/>
              <a:ext cx="355837" cy="367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486396" y="915702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86396" y="1189418"/>
            <a:ext cx="1337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725330" y="927600"/>
            <a:ext cx="1337732" cy="1337732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 52"/>
          <p:cNvGrpSpPr/>
          <p:nvPr/>
        </p:nvGrpSpPr>
        <p:grpSpPr>
          <a:xfrm flipH="1">
            <a:off x="3623731" y="1792529"/>
            <a:ext cx="508000" cy="508000"/>
            <a:chOff x="2827869" y="1400911"/>
            <a:chExt cx="508000" cy="508000"/>
          </a:xfrm>
        </p:grpSpPr>
        <p:sp>
          <p:nvSpPr>
            <p:cNvPr id="54" name="椭圆 53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solidFill>
              <a:srgbClr val="FCC1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03951" y="1497817"/>
              <a:ext cx="355837" cy="367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725330" y="2564893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25330" y="2838609"/>
            <a:ext cx="1337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238997" y="938832"/>
            <a:ext cx="1337732" cy="1337732"/>
          </a:xfrm>
          <a:prstGeom prst="ellipse">
            <a:avLst/>
          </a:prstGeom>
          <a:solidFill>
            <a:srgbClr val="4BACC6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 73"/>
          <p:cNvGrpSpPr/>
          <p:nvPr/>
        </p:nvGrpSpPr>
        <p:grpSpPr>
          <a:xfrm flipH="1">
            <a:off x="7137398" y="1803761"/>
            <a:ext cx="508000" cy="508000"/>
            <a:chOff x="2827869" y="1400911"/>
            <a:chExt cx="508000" cy="508000"/>
          </a:xfrm>
        </p:grpSpPr>
        <p:sp>
          <p:nvSpPr>
            <p:cNvPr id="75" name="椭圆 74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solidFill>
              <a:srgbClr val="FCC1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903951" y="1497817"/>
              <a:ext cx="355837" cy="367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238997" y="2576125"/>
            <a:ext cx="64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CC124"/>
                </a:solidFill>
                <a:latin typeface="Arial"/>
                <a:cs typeface="Arial"/>
              </a:rPr>
              <a:t>TEXT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38997" y="2849841"/>
            <a:ext cx="133773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点击此处添加文本信息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，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建议正文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10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号字，</a:t>
            </a: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1.3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倍字间距。</a:t>
            </a:r>
            <a:endParaRPr kumimoji="1"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ts val="1200"/>
              </a:lnSpc>
            </a:pPr>
            <a:r>
              <a:rPr kumimoji="1" lang="en-US" altLang="zh-CN" sz="800" dirty="0" smtClean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endParaRPr kumimoji="1" lang="zh-CN" altLang="en-US" sz="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PI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23" y="1341840"/>
            <a:ext cx="698546" cy="509252"/>
          </a:xfrm>
          <a:prstGeom prst="rect">
            <a:avLst/>
          </a:prstGeom>
        </p:spPr>
      </p:pic>
      <p:pic>
        <p:nvPicPr>
          <p:cNvPr id="72" name="图片 71" descr="PI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89" y="3013507"/>
            <a:ext cx="698546" cy="509252"/>
          </a:xfrm>
          <a:prstGeom prst="rect">
            <a:avLst/>
          </a:prstGeom>
        </p:spPr>
      </p:pic>
      <p:pic>
        <p:nvPicPr>
          <p:cNvPr id="77" name="图片 76" descr="PI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89" y="3072770"/>
            <a:ext cx="698546" cy="509252"/>
          </a:xfrm>
          <a:prstGeom prst="rect">
            <a:avLst/>
          </a:prstGeom>
        </p:spPr>
      </p:pic>
      <p:pic>
        <p:nvPicPr>
          <p:cNvPr id="82" name="图片 81" descr="PI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90" y="1353072"/>
            <a:ext cx="698546" cy="509252"/>
          </a:xfrm>
          <a:prstGeom prst="rect">
            <a:avLst/>
          </a:prstGeom>
        </p:spPr>
      </p:pic>
      <p:grpSp>
        <p:nvGrpSpPr>
          <p:cNvPr id="71" name="组 70"/>
          <p:cNvGrpSpPr/>
          <p:nvPr/>
        </p:nvGrpSpPr>
        <p:grpSpPr>
          <a:xfrm>
            <a:off x="76387" y="93268"/>
            <a:ext cx="1592760" cy="436516"/>
            <a:chOff x="1576591" y="136620"/>
            <a:chExt cx="1592760" cy="436516"/>
          </a:xfrm>
        </p:grpSpPr>
        <p:sp>
          <p:nvSpPr>
            <p:cNvPr id="80" name="文本框 79"/>
            <p:cNvSpPr txBox="1"/>
            <p:nvPr/>
          </p:nvSpPr>
          <p:spPr>
            <a:xfrm>
              <a:off x="1576591" y="136620"/>
              <a:ext cx="10467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CLICK</a:t>
              </a:r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HERE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576591" y="311526"/>
              <a:ext cx="159276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ADD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YOUR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TITLE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305747" y="1471100"/>
            <a:ext cx="1427147" cy="356474"/>
            <a:chOff x="0" y="937679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7" y="1920090"/>
            <a:ext cx="1427147" cy="356474"/>
            <a:chOff x="0" y="1377583"/>
            <a:chExt cx="1151467" cy="356474"/>
          </a:xfrm>
        </p:grpSpPr>
        <p:sp>
          <p:nvSpPr>
            <p:cNvPr id="61" name="矩形 6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</p:grpSpPr>
        <p:sp>
          <p:nvSpPr>
            <p:cNvPr id="64" name="矩形 6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rgbClr val="FCC12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-305747" y="2818070"/>
            <a:ext cx="1427147" cy="356474"/>
            <a:chOff x="0" y="2279893"/>
            <a:chExt cx="1151467" cy="356474"/>
          </a:xfrm>
        </p:grpSpPr>
        <p:sp>
          <p:nvSpPr>
            <p:cNvPr id="68" name="矩形 67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-305747" y="3267061"/>
            <a:ext cx="1427147" cy="356474"/>
            <a:chOff x="0" y="2733640"/>
            <a:chExt cx="1151467" cy="356474"/>
          </a:xfrm>
        </p:grpSpPr>
        <p:sp>
          <p:nvSpPr>
            <p:cNvPr id="98" name="矩形 9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1466</Words>
  <Application>Microsoft Macintosh PowerPoint</Application>
  <PresentationFormat>全屏显示(16:9)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Century Gothic</vt:lpstr>
      <vt:lpstr>Segoe UI Light</vt:lpstr>
      <vt:lpstr>STHeitiSC-Light</vt:lpstr>
      <vt:lpstr>微软雅黑</vt:lpstr>
      <vt:lpstr>Arial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Microsoft Office 用户</cp:lastModifiedBy>
  <cp:revision>179</cp:revision>
  <dcterms:created xsi:type="dcterms:W3CDTF">2015-01-11T01:37:17Z</dcterms:created>
  <dcterms:modified xsi:type="dcterms:W3CDTF">2015-08-13T03:53:09Z</dcterms:modified>
</cp:coreProperties>
</file>