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80" r:id="rId24"/>
    <p:sldId id="282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42"/>
    <a:srgbClr val="E73A1C"/>
    <a:srgbClr val="01411F"/>
    <a:srgbClr val="03F777"/>
    <a:srgbClr val="02A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28842"/>
            </a:solidFill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2AE54"/>
            </a:solidFill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3F777"/>
            </a:solidFill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6606320"/>
        <c:axId val="466611808"/>
      </c:barChart>
      <c:catAx>
        <c:axId val="466606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66611808"/>
        <c:crosses val="autoZero"/>
        <c:auto val="1"/>
        <c:lblAlgn val="ctr"/>
        <c:lblOffset val="100"/>
        <c:noMultiLvlLbl val="0"/>
      </c:catAx>
      <c:valAx>
        <c:axId val="4666118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66606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28842"/>
            </a:solidFill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2AE54"/>
            </a:solidFill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3F777"/>
            </a:solidFill>
            <a:effectLst/>
          </c:spPr>
          <c:invertIfNegative val="0"/>
          <c:cat>
            <c:strRef>
              <c:f>工作表1!$A$2:$A$5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6609456"/>
        <c:axId val="466612200"/>
      </c:barChart>
      <c:catAx>
        <c:axId val="466609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66612200"/>
        <c:crosses val="autoZero"/>
        <c:auto val="1"/>
        <c:lblAlgn val="ctr"/>
        <c:lblOffset val="100"/>
        <c:noMultiLvlLbl val="0"/>
      </c:catAx>
      <c:valAx>
        <c:axId val="4666122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66609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03F77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rgbClr val="03F777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8.4</c:v>
                </c:pt>
                <c:pt idx="5">
                  <c:v>2.2999999999999998</c:v>
                </c:pt>
                <c:pt idx="6">
                  <c:v>5.7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02884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8842"/>
              </a:solidFill>
              <a:ln w="28575">
                <a:solidFill>
                  <a:srgbClr val="02884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2.7</c:v>
                </c:pt>
                <c:pt idx="1">
                  <c:v>8.3000000000000007</c:v>
                </c:pt>
                <c:pt idx="2">
                  <c:v>5.7</c:v>
                </c:pt>
                <c:pt idx="3">
                  <c:v>7.6</c:v>
                </c:pt>
                <c:pt idx="4">
                  <c:v>2.7</c:v>
                </c:pt>
                <c:pt idx="5">
                  <c:v>5.8</c:v>
                </c:pt>
                <c:pt idx="6">
                  <c:v>7.5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669016"/>
        <c:axId val="463575888"/>
      </c:lineChart>
      <c:catAx>
        <c:axId val="46866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8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pPr>
            <a:endParaRPr lang="zh-CN"/>
          </a:p>
        </c:txPr>
        <c:crossAx val="463575888"/>
        <c:crosses val="autoZero"/>
        <c:auto val="1"/>
        <c:lblAlgn val="ctr"/>
        <c:lblOffset val="100"/>
        <c:noMultiLvlLbl val="0"/>
      </c:catAx>
      <c:valAx>
        <c:axId val="46357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8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pPr>
            <a:endParaRPr lang="zh-CN"/>
          </a:p>
        </c:txPr>
        <c:crossAx val="468669016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rgbClr val="028842"/>
              </a:solidFill>
            </c:spPr>
          </c:dPt>
          <c:dPt>
            <c:idx val="1"/>
            <c:bubble3D val="0"/>
            <c:spPr>
              <a:solidFill>
                <a:srgbClr val="03F777"/>
              </a:solidFill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rgbClr val="028842"/>
              </a:solidFill>
            </c:spPr>
          </c:dPt>
          <c:dPt>
            <c:idx val="1"/>
            <c:bubble3D val="0"/>
            <c:spPr>
              <a:solidFill>
                <a:srgbClr val="03F777"/>
              </a:solidFill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rgbClr val="028842"/>
              </a:solidFill>
            </c:spPr>
          </c:dPt>
          <c:dPt>
            <c:idx val="1"/>
            <c:bubble3D val="0"/>
            <c:spPr>
              <a:solidFill>
                <a:srgbClr val="03F777"/>
              </a:solidFill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9431F-4D46-4FCB-A2AE-549400CCD507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8920-B046-422A-ADE7-8EC75B9C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53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196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1"/>
          <a:stretch/>
        </p:blipFill>
        <p:spPr>
          <a:xfrm>
            <a:off x="0" y="-1"/>
            <a:ext cx="12192000" cy="69342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43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1"/>
          <a:stretch/>
        </p:blipFill>
        <p:spPr>
          <a:xfrm>
            <a:off x="0" y="-1"/>
            <a:ext cx="12192000" cy="6934201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 userDrawn="1"/>
        </p:nvSpPr>
        <p:spPr>
          <a:xfrm>
            <a:off x="4972050" y="-1"/>
            <a:ext cx="7219950" cy="6934201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676650" y="-1"/>
            <a:ext cx="1295401" cy="1170543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676650" y="1158607"/>
            <a:ext cx="1295401" cy="1170543"/>
          </a:xfrm>
          <a:prstGeom prst="rect">
            <a:avLst/>
          </a:prstGeom>
          <a:solidFill>
            <a:srgbClr val="0288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76650" y="2317215"/>
            <a:ext cx="1295401" cy="1170543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676650" y="3494873"/>
            <a:ext cx="1295401" cy="1170543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676650" y="4672531"/>
            <a:ext cx="1295401" cy="1170543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676650" y="5850189"/>
            <a:ext cx="1295401" cy="1170543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381248" y="1158607"/>
            <a:ext cx="1295401" cy="1170543"/>
          </a:xfrm>
          <a:prstGeom prst="rect">
            <a:avLst/>
          </a:prstGeom>
          <a:solidFill>
            <a:srgbClr val="0288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085846" y="1158607"/>
            <a:ext cx="1295401" cy="1170543"/>
          </a:xfrm>
          <a:prstGeom prst="rect">
            <a:avLst/>
          </a:prstGeom>
          <a:solidFill>
            <a:srgbClr val="0288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209556" y="1146672"/>
            <a:ext cx="1295401" cy="1170543"/>
          </a:xfrm>
          <a:prstGeom prst="rect">
            <a:avLst/>
          </a:prstGeom>
          <a:solidFill>
            <a:srgbClr val="02884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085846" y="0"/>
            <a:ext cx="1295401" cy="1170543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972053" y="1158607"/>
            <a:ext cx="7219947" cy="1170543"/>
          </a:xfrm>
          <a:prstGeom prst="rect">
            <a:avLst/>
          </a:prstGeom>
          <a:solidFill>
            <a:srgbClr val="01411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2614611" cy="1590675"/>
            <a:chOff x="0" y="0"/>
            <a:chExt cx="2614611" cy="1590675"/>
          </a:xfrm>
        </p:grpSpPr>
        <p:sp>
          <p:nvSpPr>
            <p:cNvPr id="8" name="矩形 7"/>
            <p:cNvSpPr/>
            <p:nvPr/>
          </p:nvSpPr>
          <p:spPr>
            <a:xfrm>
              <a:off x="0" y="590550"/>
              <a:ext cx="1000125" cy="1000125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409700" cy="590550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0125" y="590550"/>
              <a:ext cx="409575" cy="409575"/>
            </a:xfrm>
            <a:prstGeom prst="rect">
              <a:avLst/>
            </a:prstGeom>
            <a:solidFill>
              <a:srgbClr val="0288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09700" y="590550"/>
              <a:ext cx="409575" cy="409575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0125" y="1181100"/>
              <a:ext cx="409575" cy="409575"/>
            </a:xfrm>
            <a:prstGeom prst="rect">
              <a:avLst/>
            </a:prstGeom>
            <a:solidFill>
              <a:srgbClr val="0288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50205" y="831055"/>
              <a:ext cx="759619" cy="759619"/>
            </a:xfrm>
            <a:prstGeom prst="rect">
              <a:avLst/>
            </a:prstGeom>
            <a:solidFill>
              <a:srgbClr val="0288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05036" y="626267"/>
              <a:ext cx="409575" cy="409575"/>
            </a:xfrm>
            <a:prstGeom prst="rect">
              <a:avLst/>
            </a:prstGeom>
            <a:solidFill>
              <a:srgbClr val="0288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059904" y="590550"/>
            <a:ext cx="346710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28842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71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2614611" cy="1590675"/>
            <a:chOff x="0" y="0"/>
            <a:chExt cx="2614611" cy="1590675"/>
          </a:xfrm>
        </p:grpSpPr>
        <p:sp>
          <p:nvSpPr>
            <p:cNvPr id="8" name="矩形 7"/>
            <p:cNvSpPr/>
            <p:nvPr/>
          </p:nvSpPr>
          <p:spPr>
            <a:xfrm>
              <a:off x="0" y="590550"/>
              <a:ext cx="1000125" cy="1000125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409700" cy="590550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0125" y="590550"/>
              <a:ext cx="409575" cy="409575"/>
            </a:xfrm>
            <a:prstGeom prst="rect">
              <a:avLst/>
            </a:prstGeom>
            <a:solidFill>
              <a:srgbClr val="0288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09700" y="590550"/>
              <a:ext cx="409575" cy="409575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0125" y="1181100"/>
              <a:ext cx="409575" cy="409575"/>
            </a:xfrm>
            <a:prstGeom prst="rect">
              <a:avLst/>
            </a:prstGeom>
            <a:solidFill>
              <a:srgbClr val="0288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50205" y="831055"/>
              <a:ext cx="759619" cy="759619"/>
            </a:xfrm>
            <a:prstGeom prst="rect">
              <a:avLst/>
            </a:prstGeom>
            <a:solidFill>
              <a:srgbClr val="0288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05036" y="626267"/>
              <a:ext cx="409575" cy="409575"/>
            </a:xfrm>
            <a:prstGeom prst="rect">
              <a:avLst/>
            </a:prstGeom>
            <a:solidFill>
              <a:srgbClr val="0288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0" y="3453885"/>
            <a:ext cx="12192000" cy="2032000"/>
            <a:chOff x="0" y="3929632"/>
            <a:chExt cx="7283208" cy="1213868"/>
          </a:xfrm>
        </p:grpSpPr>
        <p:sp>
          <p:nvSpPr>
            <p:cNvPr id="16" name="直角三角形 15"/>
            <p:cNvSpPr/>
            <p:nvPr/>
          </p:nvSpPr>
          <p:spPr>
            <a:xfrm>
              <a:off x="0" y="3929632"/>
              <a:ext cx="1213868" cy="1213868"/>
            </a:xfrm>
            <a:prstGeom prst="rtTriangle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 rot="10800000">
              <a:off x="0" y="3929632"/>
              <a:ext cx="1213868" cy="1213868"/>
            </a:xfrm>
            <a:prstGeom prst="rtTriangle">
              <a:avLst/>
            </a:prstGeom>
            <a:solidFill>
              <a:srgbClr val="014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8" name="直角三角形 17"/>
            <p:cNvSpPr/>
            <p:nvPr/>
          </p:nvSpPr>
          <p:spPr>
            <a:xfrm rot="5400000">
              <a:off x="1213868" y="3929632"/>
              <a:ext cx="1213868" cy="1213868"/>
            </a:xfrm>
            <a:prstGeom prst="rtTriangle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rot="16200000">
              <a:off x="1213868" y="3929632"/>
              <a:ext cx="1213868" cy="1213868"/>
            </a:xfrm>
            <a:prstGeom prst="rtTriangle">
              <a:avLst/>
            </a:prstGeom>
            <a:solidFill>
              <a:srgbClr val="014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>
              <a:off x="2427736" y="3929632"/>
              <a:ext cx="1213868" cy="1213868"/>
            </a:xfrm>
            <a:prstGeom prst="rtTriangle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1" name="直角三角形 20"/>
            <p:cNvSpPr/>
            <p:nvPr/>
          </p:nvSpPr>
          <p:spPr>
            <a:xfrm rot="10800000">
              <a:off x="2427736" y="3929632"/>
              <a:ext cx="1213868" cy="1213868"/>
            </a:xfrm>
            <a:prstGeom prst="rtTriangle">
              <a:avLst/>
            </a:prstGeom>
            <a:solidFill>
              <a:srgbClr val="014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5400000">
              <a:off x="3641604" y="3929632"/>
              <a:ext cx="1213868" cy="1213868"/>
            </a:xfrm>
            <a:prstGeom prst="rtTriangle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3" name="直角三角形 22"/>
            <p:cNvSpPr/>
            <p:nvPr/>
          </p:nvSpPr>
          <p:spPr>
            <a:xfrm rot="16200000">
              <a:off x="3641604" y="3929632"/>
              <a:ext cx="1213868" cy="1213868"/>
            </a:xfrm>
            <a:prstGeom prst="rtTriangle">
              <a:avLst/>
            </a:prstGeom>
            <a:solidFill>
              <a:srgbClr val="014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>
              <a:off x="4855472" y="3929632"/>
              <a:ext cx="1213868" cy="1213868"/>
            </a:xfrm>
            <a:prstGeom prst="rtTriangle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10800000">
              <a:off x="4855472" y="3929632"/>
              <a:ext cx="1213868" cy="1213868"/>
            </a:xfrm>
            <a:prstGeom prst="rtTriangle">
              <a:avLst/>
            </a:prstGeom>
            <a:solidFill>
              <a:srgbClr val="014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rot="5400000">
              <a:off x="6069340" y="3929632"/>
              <a:ext cx="1213868" cy="1213868"/>
            </a:xfrm>
            <a:prstGeom prst="rtTriangle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7" name="直角三角形 26"/>
            <p:cNvSpPr/>
            <p:nvPr/>
          </p:nvSpPr>
          <p:spPr>
            <a:xfrm rot="16200000">
              <a:off x="6069340" y="3929632"/>
              <a:ext cx="1213868" cy="1213868"/>
            </a:xfrm>
            <a:prstGeom prst="rtTriangle">
              <a:avLst/>
            </a:prstGeom>
            <a:solidFill>
              <a:srgbClr val="014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28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059904" y="641745"/>
            <a:ext cx="346710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28842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47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0"/>
            <a:ext cx="2614611" cy="1590675"/>
            <a:chOff x="0" y="0"/>
            <a:chExt cx="2614611" cy="1590675"/>
          </a:xfrm>
        </p:grpSpPr>
        <p:sp>
          <p:nvSpPr>
            <p:cNvPr id="7" name="矩形 6"/>
            <p:cNvSpPr/>
            <p:nvPr/>
          </p:nvSpPr>
          <p:spPr>
            <a:xfrm>
              <a:off x="0" y="590550"/>
              <a:ext cx="1000125" cy="1000125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0"/>
              <a:ext cx="1409700" cy="590550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00125" y="590550"/>
              <a:ext cx="409575" cy="409575"/>
            </a:xfrm>
            <a:prstGeom prst="rect">
              <a:avLst/>
            </a:prstGeom>
            <a:solidFill>
              <a:srgbClr val="0288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09700" y="590550"/>
              <a:ext cx="409575" cy="409575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0125" y="1181100"/>
              <a:ext cx="409575" cy="409575"/>
            </a:xfrm>
            <a:prstGeom prst="rect">
              <a:avLst/>
            </a:prstGeom>
            <a:solidFill>
              <a:srgbClr val="0288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50205" y="831055"/>
              <a:ext cx="759619" cy="759619"/>
            </a:xfrm>
            <a:prstGeom prst="rect">
              <a:avLst/>
            </a:prstGeom>
            <a:solidFill>
              <a:srgbClr val="0288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05036" y="626267"/>
              <a:ext cx="409575" cy="409575"/>
            </a:xfrm>
            <a:prstGeom prst="rect">
              <a:avLst/>
            </a:prstGeom>
            <a:solidFill>
              <a:srgbClr val="0288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1538288" y="2460973"/>
            <a:ext cx="1181100" cy="1181100"/>
          </a:xfrm>
          <a:prstGeom prst="rect">
            <a:avLst/>
          </a:prstGeom>
          <a:solidFill>
            <a:srgbClr val="02884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143249" y="3414714"/>
            <a:ext cx="1181100" cy="1181100"/>
          </a:xfrm>
          <a:prstGeom prst="rect">
            <a:avLst/>
          </a:prstGeom>
          <a:solidFill>
            <a:srgbClr val="02884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2443162" y="27622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4952998" y="3039615"/>
            <a:ext cx="346710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28842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74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3219450" y="2181225"/>
            <a:ext cx="12172950" cy="3009900"/>
          </a:xfrm>
          <a:prstGeom prst="parallelogram">
            <a:avLst>
              <a:gd name="adj" fmla="val 55380"/>
            </a:avLst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>
            <a:off x="7410450" y="2771775"/>
            <a:ext cx="12172950" cy="3009900"/>
          </a:xfrm>
          <a:prstGeom prst="parallelogram">
            <a:avLst>
              <a:gd name="adj" fmla="val 55380"/>
            </a:avLst>
          </a:prstGeom>
          <a:solidFill>
            <a:srgbClr val="014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0"/>
            <a:ext cx="2614611" cy="1590675"/>
            <a:chOff x="0" y="0"/>
            <a:chExt cx="2614611" cy="1590675"/>
          </a:xfrm>
        </p:grpSpPr>
        <p:sp>
          <p:nvSpPr>
            <p:cNvPr id="6" name="矩形 5"/>
            <p:cNvSpPr/>
            <p:nvPr/>
          </p:nvSpPr>
          <p:spPr>
            <a:xfrm>
              <a:off x="0" y="590550"/>
              <a:ext cx="1000125" cy="1000125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0"/>
              <a:ext cx="1409700" cy="590550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0125" y="590550"/>
              <a:ext cx="409575" cy="409575"/>
            </a:xfrm>
            <a:prstGeom prst="rect">
              <a:avLst/>
            </a:prstGeom>
            <a:solidFill>
              <a:srgbClr val="0288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09700" y="590550"/>
              <a:ext cx="409575" cy="409575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0125" y="1181100"/>
              <a:ext cx="409575" cy="409575"/>
            </a:xfrm>
            <a:prstGeom prst="rect">
              <a:avLst/>
            </a:prstGeom>
            <a:solidFill>
              <a:srgbClr val="0288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50205" y="831055"/>
              <a:ext cx="759619" cy="759619"/>
            </a:xfrm>
            <a:prstGeom prst="rect">
              <a:avLst/>
            </a:prstGeom>
            <a:solidFill>
              <a:srgbClr val="0288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5036" y="626267"/>
              <a:ext cx="409575" cy="409575"/>
            </a:xfrm>
            <a:prstGeom prst="rect">
              <a:avLst/>
            </a:prstGeom>
            <a:solidFill>
              <a:srgbClr val="0288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059904" y="641745"/>
            <a:ext cx="346710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28842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45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5164244" cy="6858000"/>
          </a:xfrm>
          <a:prstGeom prst="rect">
            <a:avLst/>
          </a:prstGeom>
          <a:blipFill>
            <a:blip r:embed="rId2"/>
            <a:srcRect/>
            <a:stretch>
              <a:fillRect l="-50000" r="-50000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组合 3"/>
          <p:cNvGrpSpPr/>
          <p:nvPr userDrawn="1"/>
        </p:nvGrpSpPr>
        <p:grpSpPr>
          <a:xfrm>
            <a:off x="0" y="0"/>
            <a:ext cx="2614611" cy="1590675"/>
            <a:chOff x="0" y="0"/>
            <a:chExt cx="2614611" cy="1590675"/>
          </a:xfrm>
        </p:grpSpPr>
        <p:sp>
          <p:nvSpPr>
            <p:cNvPr id="5" name="矩形 4"/>
            <p:cNvSpPr/>
            <p:nvPr/>
          </p:nvSpPr>
          <p:spPr>
            <a:xfrm>
              <a:off x="0" y="590550"/>
              <a:ext cx="1000125" cy="1000125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0"/>
              <a:ext cx="1409700" cy="590550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00125" y="590550"/>
              <a:ext cx="409575" cy="409575"/>
            </a:xfrm>
            <a:prstGeom prst="rect">
              <a:avLst/>
            </a:prstGeom>
            <a:solidFill>
              <a:srgbClr val="0288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09700" y="590550"/>
              <a:ext cx="409575" cy="409575"/>
            </a:xfrm>
            <a:prstGeom prst="rect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00125" y="1181100"/>
              <a:ext cx="409575" cy="409575"/>
            </a:xfrm>
            <a:prstGeom prst="rect">
              <a:avLst/>
            </a:prstGeom>
            <a:solidFill>
              <a:srgbClr val="0288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50205" y="831055"/>
              <a:ext cx="759619" cy="759619"/>
            </a:xfrm>
            <a:prstGeom prst="rect">
              <a:avLst/>
            </a:prstGeom>
            <a:solidFill>
              <a:srgbClr val="0288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05036" y="626267"/>
              <a:ext cx="409575" cy="409575"/>
            </a:xfrm>
            <a:prstGeom prst="rect">
              <a:avLst/>
            </a:prstGeom>
            <a:solidFill>
              <a:srgbClr val="0288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059904" y="590550"/>
            <a:ext cx="346710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28842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28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2718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4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80" r:id="rId3"/>
    <p:sldLayoutId id="2147483650" r:id="rId4"/>
    <p:sldLayoutId id="2147483651" r:id="rId5"/>
    <p:sldLayoutId id="2147483678" r:id="rId6"/>
    <p:sldLayoutId id="2147483681" r:id="rId7"/>
    <p:sldLayoutId id="2147483682" r:id="rId8"/>
    <p:sldLayoutId id="2147483659" r:id="rId9"/>
    <p:sldLayoutId id="214748367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6300"/>
            <a:ext cx="5994400" cy="3124200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94399" y="4226192"/>
            <a:ext cx="1155701" cy="1044308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94398" y="3181884"/>
            <a:ext cx="1155701" cy="1044308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4397" y="2146300"/>
            <a:ext cx="1155701" cy="1044308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50100" y="4226192"/>
            <a:ext cx="1155701" cy="1044308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50099" y="3181884"/>
            <a:ext cx="1155701" cy="1044308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50098" y="2146300"/>
            <a:ext cx="1155701" cy="1044308"/>
          </a:xfrm>
          <a:prstGeom prst="rect">
            <a:avLst/>
          </a:prstGeom>
          <a:solidFill>
            <a:srgbClr val="0288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05798" y="4226192"/>
            <a:ext cx="1155701" cy="1044308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05797" y="3181884"/>
            <a:ext cx="1155701" cy="1044308"/>
          </a:xfrm>
          <a:prstGeom prst="rect">
            <a:avLst/>
          </a:prstGeom>
          <a:solidFill>
            <a:srgbClr val="0288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796" y="2146300"/>
            <a:ext cx="1155701" cy="1044308"/>
          </a:xfrm>
          <a:prstGeom prst="rect">
            <a:avLst/>
          </a:prstGeom>
          <a:solidFill>
            <a:srgbClr val="02884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94398" y="1101992"/>
            <a:ext cx="1155701" cy="1044308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74195" y="4226192"/>
            <a:ext cx="1155701" cy="1044308"/>
          </a:xfrm>
          <a:prstGeom prst="rect">
            <a:avLst/>
          </a:prstGeom>
          <a:solidFill>
            <a:srgbClr val="0288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474194" y="3181884"/>
            <a:ext cx="1155701" cy="1044308"/>
          </a:xfrm>
          <a:prstGeom prst="rect">
            <a:avLst/>
          </a:prstGeom>
          <a:solidFill>
            <a:srgbClr val="02884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474194" y="1101992"/>
            <a:ext cx="1155701" cy="1044308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17194" y="2146300"/>
            <a:ext cx="1155701" cy="1044308"/>
          </a:xfrm>
          <a:prstGeom prst="rect">
            <a:avLst/>
          </a:prstGeom>
          <a:solidFill>
            <a:srgbClr val="0288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5763" y="2146300"/>
            <a:ext cx="527028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b="1" dirty="0" smtClean="0">
                <a:solidFill>
                  <a:schemeClr val="bg1"/>
                </a:solidFill>
              </a:rPr>
              <a:t>POWERPOINT</a:t>
            </a:r>
            <a:r>
              <a:rPr kumimoji="1" lang="zh-CN" altLang="en-US" sz="6600" b="1" dirty="0" smtClean="0">
                <a:solidFill>
                  <a:schemeClr val="bg1"/>
                </a:solidFill>
              </a:rPr>
              <a:t> </a:t>
            </a:r>
            <a:endParaRPr kumimoji="1" lang="en-US" altLang="zh-CN" sz="6600" b="1" dirty="0" smtClean="0">
              <a:solidFill>
                <a:schemeClr val="bg1"/>
              </a:solidFill>
            </a:endParaRPr>
          </a:p>
          <a:p>
            <a:r>
              <a:rPr kumimoji="1" lang="en-US" altLang="zh-CN" sz="6600" b="1" dirty="0" smtClean="0">
                <a:solidFill>
                  <a:schemeClr val="bg1"/>
                </a:solidFill>
              </a:rPr>
              <a:t>TEMPLATE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762" y="4234916"/>
            <a:ext cx="6096000" cy="472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5762" y="4824812"/>
            <a:ext cx="2365063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BY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999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2</a:t>
            </a:r>
            <a:endParaRPr lang="zh-CN" altLang="en-US" sz="4400" b="1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09824" y="4165600"/>
            <a:ext cx="0" cy="2692400"/>
          </a:xfrm>
          <a:prstGeom prst="line">
            <a:avLst/>
          </a:prstGeom>
          <a:ln>
            <a:solidFill>
              <a:srgbClr val="028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305432" y="2249205"/>
            <a:ext cx="2208782" cy="2208782"/>
          </a:xfrm>
          <a:prstGeom prst="ellipse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722998" y="4977604"/>
            <a:ext cx="0" cy="2692400"/>
          </a:xfrm>
          <a:prstGeom prst="line">
            <a:avLst/>
          </a:prstGeom>
          <a:ln>
            <a:solidFill>
              <a:srgbClr val="028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618606" y="3061209"/>
            <a:ext cx="2208782" cy="2208782"/>
          </a:xfrm>
          <a:prstGeom prst="ellipse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8509741" y="3858699"/>
            <a:ext cx="0" cy="2999301"/>
          </a:xfrm>
          <a:prstGeom prst="line">
            <a:avLst/>
          </a:prstGeom>
          <a:ln>
            <a:solidFill>
              <a:srgbClr val="028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405349" y="1942304"/>
            <a:ext cx="2208782" cy="2208782"/>
          </a:xfrm>
          <a:prstGeom prst="ellipse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18"/>
          <p:cNvSpPr>
            <a:spLocks noEditPoints="1"/>
          </p:cNvSpPr>
          <p:nvPr/>
        </p:nvSpPr>
        <p:spPr bwMode="auto">
          <a:xfrm>
            <a:off x="1660523" y="2604296"/>
            <a:ext cx="1498600" cy="1498600"/>
          </a:xfrm>
          <a:custGeom>
            <a:avLst/>
            <a:gdLst/>
            <a:ahLst/>
            <a:cxnLst>
              <a:cxn ang="0">
                <a:pos x="252" y="146"/>
              </a:cxn>
              <a:cxn ang="0">
                <a:pos x="242" y="110"/>
              </a:cxn>
              <a:cxn ang="0">
                <a:pos x="212" y="86"/>
              </a:cxn>
              <a:cxn ang="0">
                <a:pos x="188" y="80"/>
              </a:cxn>
              <a:cxn ang="0">
                <a:pos x="152" y="92"/>
              </a:cxn>
              <a:cxn ang="0">
                <a:pos x="128" y="120"/>
              </a:cxn>
              <a:cxn ang="0">
                <a:pos x="122" y="160"/>
              </a:cxn>
              <a:cxn ang="0">
                <a:pos x="128" y="186"/>
              </a:cxn>
              <a:cxn ang="0">
                <a:pos x="152" y="214"/>
              </a:cxn>
              <a:cxn ang="0">
                <a:pos x="188" y="224"/>
              </a:cxn>
              <a:cxn ang="0">
                <a:pos x="212" y="220"/>
              </a:cxn>
              <a:cxn ang="0">
                <a:pos x="242" y="196"/>
              </a:cxn>
              <a:cxn ang="0">
                <a:pos x="252" y="160"/>
              </a:cxn>
              <a:cxn ang="0">
                <a:pos x="188" y="0"/>
              </a:cxn>
              <a:cxn ang="0">
                <a:pos x="132" y="8"/>
              </a:cxn>
              <a:cxn ang="0">
                <a:pos x="84" y="32"/>
              </a:cxn>
              <a:cxn ang="0">
                <a:pos x="44" y="68"/>
              </a:cxn>
              <a:cxn ang="0">
                <a:pos x="16" y="114"/>
              </a:cxn>
              <a:cxn ang="0">
                <a:pos x="2" y="168"/>
              </a:cxn>
              <a:cxn ang="0">
                <a:pos x="2" y="206"/>
              </a:cxn>
              <a:cxn ang="0">
                <a:pos x="16" y="262"/>
              </a:cxn>
              <a:cxn ang="0">
                <a:pos x="48" y="310"/>
              </a:cxn>
              <a:cxn ang="0">
                <a:pos x="74" y="334"/>
              </a:cxn>
              <a:cxn ang="0">
                <a:pos x="116" y="360"/>
              </a:cxn>
              <a:cxn ang="0">
                <a:pos x="162" y="372"/>
              </a:cxn>
              <a:cxn ang="0">
                <a:pos x="178" y="282"/>
              </a:cxn>
              <a:cxn ang="0">
                <a:pos x="64" y="284"/>
              </a:cxn>
              <a:cxn ang="0">
                <a:pos x="32" y="214"/>
              </a:cxn>
              <a:cxn ang="0">
                <a:pos x="30" y="170"/>
              </a:cxn>
              <a:cxn ang="0">
                <a:pos x="42" y="124"/>
              </a:cxn>
              <a:cxn ang="0">
                <a:pos x="66" y="86"/>
              </a:cxn>
              <a:cxn ang="0">
                <a:pos x="100" y="56"/>
              </a:cxn>
              <a:cxn ang="0">
                <a:pos x="140" y="36"/>
              </a:cxn>
              <a:cxn ang="0">
                <a:pos x="188" y="28"/>
              </a:cxn>
              <a:cxn ang="0">
                <a:pos x="220" y="32"/>
              </a:cxn>
              <a:cxn ang="0">
                <a:pos x="264" y="48"/>
              </a:cxn>
              <a:cxn ang="0">
                <a:pos x="300" y="74"/>
              </a:cxn>
              <a:cxn ang="0">
                <a:pos x="326" y="112"/>
              </a:cxn>
              <a:cxn ang="0">
                <a:pos x="342" y="154"/>
              </a:cxn>
              <a:cxn ang="0">
                <a:pos x="346" y="186"/>
              </a:cxn>
              <a:cxn ang="0">
                <a:pos x="326" y="262"/>
              </a:cxn>
              <a:cxn ang="0">
                <a:pos x="198" y="282"/>
              </a:cxn>
              <a:cxn ang="0">
                <a:pos x="198" y="374"/>
              </a:cxn>
              <a:cxn ang="0">
                <a:pos x="246" y="364"/>
              </a:cxn>
              <a:cxn ang="0">
                <a:pos x="288" y="344"/>
              </a:cxn>
              <a:cxn ang="0">
                <a:pos x="314" y="324"/>
              </a:cxn>
              <a:cxn ang="0">
                <a:pos x="350" y="280"/>
              </a:cxn>
              <a:cxn ang="0">
                <a:pos x="370" y="226"/>
              </a:cxn>
              <a:cxn ang="0">
                <a:pos x="374" y="186"/>
              </a:cxn>
              <a:cxn ang="0">
                <a:pos x="366" y="130"/>
              </a:cxn>
              <a:cxn ang="0">
                <a:pos x="342" y="82"/>
              </a:cxn>
              <a:cxn ang="0">
                <a:pos x="306" y="42"/>
              </a:cxn>
              <a:cxn ang="0">
                <a:pos x="260" y="14"/>
              </a:cxn>
              <a:cxn ang="0">
                <a:pos x="206" y="0"/>
              </a:cxn>
            </a:cxnLst>
            <a:rect l="0" t="0" r="r" b="b"/>
            <a:pathLst>
              <a:path w="374" h="374">
                <a:moveTo>
                  <a:pt x="252" y="160"/>
                </a:moveTo>
                <a:lnTo>
                  <a:pt x="252" y="146"/>
                </a:lnTo>
                <a:lnTo>
                  <a:pt x="252" y="146"/>
                </a:lnTo>
                <a:lnTo>
                  <a:pt x="252" y="132"/>
                </a:lnTo>
                <a:lnTo>
                  <a:pt x="248" y="120"/>
                </a:lnTo>
                <a:lnTo>
                  <a:pt x="242" y="110"/>
                </a:lnTo>
                <a:lnTo>
                  <a:pt x="234" y="100"/>
                </a:lnTo>
                <a:lnTo>
                  <a:pt x="224" y="92"/>
                </a:lnTo>
                <a:lnTo>
                  <a:pt x="212" y="86"/>
                </a:lnTo>
                <a:lnTo>
                  <a:pt x="200" y="82"/>
                </a:lnTo>
                <a:lnTo>
                  <a:pt x="188" y="80"/>
                </a:lnTo>
                <a:lnTo>
                  <a:pt x="188" y="80"/>
                </a:lnTo>
                <a:lnTo>
                  <a:pt x="174" y="82"/>
                </a:lnTo>
                <a:lnTo>
                  <a:pt x="162" y="86"/>
                </a:lnTo>
                <a:lnTo>
                  <a:pt x="152" y="92"/>
                </a:lnTo>
                <a:lnTo>
                  <a:pt x="142" y="100"/>
                </a:lnTo>
                <a:lnTo>
                  <a:pt x="134" y="110"/>
                </a:lnTo>
                <a:lnTo>
                  <a:pt x="128" y="120"/>
                </a:lnTo>
                <a:lnTo>
                  <a:pt x="124" y="132"/>
                </a:lnTo>
                <a:lnTo>
                  <a:pt x="122" y="146"/>
                </a:lnTo>
                <a:lnTo>
                  <a:pt x="122" y="160"/>
                </a:lnTo>
                <a:lnTo>
                  <a:pt x="122" y="160"/>
                </a:lnTo>
                <a:lnTo>
                  <a:pt x="124" y="174"/>
                </a:lnTo>
                <a:lnTo>
                  <a:pt x="128" y="186"/>
                </a:lnTo>
                <a:lnTo>
                  <a:pt x="134" y="196"/>
                </a:lnTo>
                <a:lnTo>
                  <a:pt x="142" y="206"/>
                </a:lnTo>
                <a:lnTo>
                  <a:pt x="152" y="214"/>
                </a:lnTo>
                <a:lnTo>
                  <a:pt x="162" y="220"/>
                </a:lnTo>
                <a:lnTo>
                  <a:pt x="174" y="224"/>
                </a:lnTo>
                <a:lnTo>
                  <a:pt x="188" y="224"/>
                </a:lnTo>
                <a:lnTo>
                  <a:pt x="188" y="224"/>
                </a:lnTo>
                <a:lnTo>
                  <a:pt x="200" y="224"/>
                </a:lnTo>
                <a:lnTo>
                  <a:pt x="212" y="220"/>
                </a:lnTo>
                <a:lnTo>
                  <a:pt x="224" y="214"/>
                </a:lnTo>
                <a:lnTo>
                  <a:pt x="234" y="206"/>
                </a:lnTo>
                <a:lnTo>
                  <a:pt x="242" y="196"/>
                </a:lnTo>
                <a:lnTo>
                  <a:pt x="248" y="186"/>
                </a:lnTo>
                <a:lnTo>
                  <a:pt x="252" y="174"/>
                </a:lnTo>
                <a:lnTo>
                  <a:pt x="252" y="160"/>
                </a:lnTo>
                <a:lnTo>
                  <a:pt x="252" y="160"/>
                </a:lnTo>
                <a:close/>
                <a:moveTo>
                  <a:pt x="188" y="0"/>
                </a:moveTo>
                <a:lnTo>
                  <a:pt x="188" y="0"/>
                </a:lnTo>
                <a:lnTo>
                  <a:pt x="168" y="0"/>
                </a:lnTo>
                <a:lnTo>
                  <a:pt x="150" y="4"/>
                </a:lnTo>
                <a:lnTo>
                  <a:pt x="132" y="8"/>
                </a:lnTo>
                <a:lnTo>
                  <a:pt x="114" y="14"/>
                </a:lnTo>
                <a:lnTo>
                  <a:pt x="98" y="22"/>
                </a:lnTo>
                <a:lnTo>
                  <a:pt x="84" y="32"/>
                </a:lnTo>
                <a:lnTo>
                  <a:pt x="68" y="42"/>
                </a:lnTo>
                <a:lnTo>
                  <a:pt x="56" y="54"/>
                </a:lnTo>
                <a:lnTo>
                  <a:pt x="44" y="68"/>
                </a:lnTo>
                <a:lnTo>
                  <a:pt x="32" y="82"/>
                </a:lnTo>
                <a:lnTo>
                  <a:pt x="24" y="98"/>
                </a:lnTo>
                <a:lnTo>
                  <a:pt x="16" y="114"/>
                </a:lnTo>
                <a:lnTo>
                  <a:pt x="8" y="130"/>
                </a:lnTo>
                <a:lnTo>
                  <a:pt x="4" y="148"/>
                </a:lnTo>
                <a:lnTo>
                  <a:pt x="2" y="168"/>
                </a:lnTo>
                <a:lnTo>
                  <a:pt x="0" y="186"/>
                </a:lnTo>
                <a:lnTo>
                  <a:pt x="0" y="186"/>
                </a:lnTo>
                <a:lnTo>
                  <a:pt x="2" y="206"/>
                </a:lnTo>
                <a:lnTo>
                  <a:pt x="4" y="226"/>
                </a:lnTo>
                <a:lnTo>
                  <a:pt x="10" y="244"/>
                </a:lnTo>
                <a:lnTo>
                  <a:pt x="16" y="262"/>
                </a:lnTo>
                <a:lnTo>
                  <a:pt x="26" y="280"/>
                </a:lnTo>
                <a:lnTo>
                  <a:pt x="36" y="296"/>
                </a:lnTo>
                <a:lnTo>
                  <a:pt x="48" y="310"/>
                </a:lnTo>
                <a:lnTo>
                  <a:pt x="60" y="324"/>
                </a:lnTo>
                <a:lnTo>
                  <a:pt x="60" y="324"/>
                </a:lnTo>
                <a:lnTo>
                  <a:pt x="74" y="334"/>
                </a:lnTo>
                <a:lnTo>
                  <a:pt x="86" y="344"/>
                </a:lnTo>
                <a:lnTo>
                  <a:pt x="100" y="352"/>
                </a:lnTo>
                <a:lnTo>
                  <a:pt x="116" y="360"/>
                </a:lnTo>
                <a:lnTo>
                  <a:pt x="130" y="364"/>
                </a:lnTo>
                <a:lnTo>
                  <a:pt x="146" y="368"/>
                </a:lnTo>
                <a:lnTo>
                  <a:pt x="162" y="372"/>
                </a:lnTo>
                <a:lnTo>
                  <a:pt x="178" y="374"/>
                </a:lnTo>
                <a:lnTo>
                  <a:pt x="150" y="346"/>
                </a:lnTo>
                <a:lnTo>
                  <a:pt x="178" y="282"/>
                </a:lnTo>
                <a:lnTo>
                  <a:pt x="148" y="258"/>
                </a:lnTo>
                <a:lnTo>
                  <a:pt x="64" y="284"/>
                </a:lnTo>
                <a:lnTo>
                  <a:pt x="64" y="284"/>
                </a:lnTo>
                <a:lnTo>
                  <a:pt x="48" y="262"/>
                </a:lnTo>
                <a:lnTo>
                  <a:pt x="38" y="240"/>
                </a:lnTo>
                <a:lnTo>
                  <a:pt x="32" y="214"/>
                </a:lnTo>
                <a:lnTo>
                  <a:pt x="30" y="186"/>
                </a:lnTo>
                <a:lnTo>
                  <a:pt x="30" y="186"/>
                </a:lnTo>
                <a:lnTo>
                  <a:pt x="30" y="170"/>
                </a:lnTo>
                <a:lnTo>
                  <a:pt x="32" y="154"/>
                </a:lnTo>
                <a:lnTo>
                  <a:pt x="36" y="140"/>
                </a:lnTo>
                <a:lnTo>
                  <a:pt x="42" y="124"/>
                </a:lnTo>
                <a:lnTo>
                  <a:pt x="48" y="112"/>
                </a:lnTo>
                <a:lnTo>
                  <a:pt x="56" y="98"/>
                </a:lnTo>
                <a:lnTo>
                  <a:pt x="66" y="86"/>
                </a:lnTo>
                <a:lnTo>
                  <a:pt x="76" y="74"/>
                </a:lnTo>
                <a:lnTo>
                  <a:pt x="86" y="64"/>
                </a:lnTo>
                <a:lnTo>
                  <a:pt x="100" y="56"/>
                </a:lnTo>
                <a:lnTo>
                  <a:pt x="112" y="48"/>
                </a:lnTo>
                <a:lnTo>
                  <a:pt x="126" y="40"/>
                </a:lnTo>
                <a:lnTo>
                  <a:pt x="140" y="36"/>
                </a:lnTo>
                <a:lnTo>
                  <a:pt x="156" y="32"/>
                </a:lnTo>
                <a:lnTo>
                  <a:pt x="172" y="28"/>
                </a:lnTo>
                <a:lnTo>
                  <a:pt x="188" y="28"/>
                </a:lnTo>
                <a:lnTo>
                  <a:pt x="188" y="28"/>
                </a:lnTo>
                <a:lnTo>
                  <a:pt x="204" y="28"/>
                </a:lnTo>
                <a:lnTo>
                  <a:pt x="220" y="32"/>
                </a:lnTo>
                <a:lnTo>
                  <a:pt x="234" y="36"/>
                </a:lnTo>
                <a:lnTo>
                  <a:pt x="250" y="40"/>
                </a:lnTo>
                <a:lnTo>
                  <a:pt x="264" y="48"/>
                </a:lnTo>
                <a:lnTo>
                  <a:pt x="276" y="56"/>
                </a:lnTo>
                <a:lnTo>
                  <a:pt x="288" y="64"/>
                </a:lnTo>
                <a:lnTo>
                  <a:pt x="300" y="74"/>
                </a:lnTo>
                <a:lnTo>
                  <a:pt x="310" y="86"/>
                </a:lnTo>
                <a:lnTo>
                  <a:pt x="318" y="98"/>
                </a:lnTo>
                <a:lnTo>
                  <a:pt x="326" y="112"/>
                </a:lnTo>
                <a:lnTo>
                  <a:pt x="334" y="124"/>
                </a:lnTo>
                <a:lnTo>
                  <a:pt x="338" y="140"/>
                </a:lnTo>
                <a:lnTo>
                  <a:pt x="342" y="154"/>
                </a:lnTo>
                <a:lnTo>
                  <a:pt x="346" y="170"/>
                </a:lnTo>
                <a:lnTo>
                  <a:pt x="346" y="186"/>
                </a:lnTo>
                <a:lnTo>
                  <a:pt x="346" y="186"/>
                </a:lnTo>
                <a:lnTo>
                  <a:pt x="344" y="214"/>
                </a:lnTo>
                <a:lnTo>
                  <a:pt x="336" y="240"/>
                </a:lnTo>
                <a:lnTo>
                  <a:pt x="326" y="262"/>
                </a:lnTo>
                <a:lnTo>
                  <a:pt x="312" y="284"/>
                </a:lnTo>
                <a:lnTo>
                  <a:pt x="228" y="258"/>
                </a:lnTo>
                <a:lnTo>
                  <a:pt x="198" y="282"/>
                </a:lnTo>
                <a:lnTo>
                  <a:pt x="226" y="346"/>
                </a:lnTo>
                <a:lnTo>
                  <a:pt x="198" y="374"/>
                </a:lnTo>
                <a:lnTo>
                  <a:pt x="198" y="374"/>
                </a:lnTo>
                <a:lnTo>
                  <a:pt x="214" y="372"/>
                </a:lnTo>
                <a:lnTo>
                  <a:pt x="230" y="368"/>
                </a:lnTo>
                <a:lnTo>
                  <a:pt x="246" y="364"/>
                </a:lnTo>
                <a:lnTo>
                  <a:pt x="260" y="358"/>
                </a:lnTo>
                <a:lnTo>
                  <a:pt x="274" y="352"/>
                </a:lnTo>
                <a:lnTo>
                  <a:pt x="288" y="344"/>
                </a:lnTo>
                <a:lnTo>
                  <a:pt x="302" y="334"/>
                </a:lnTo>
                <a:lnTo>
                  <a:pt x="314" y="324"/>
                </a:lnTo>
                <a:lnTo>
                  <a:pt x="314" y="324"/>
                </a:lnTo>
                <a:lnTo>
                  <a:pt x="328" y="310"/>
                </a:lnTo>
                <a:lnTo>
                  <a:pt x="340" y="296"/>
                </a:lnTo>
                <a:lnTo>
                  <a:pt x="350" y="280"/>
                </a:lnTo>
                <a:lnTo>
                  <a:pt x="358" y="262"/>
                </a:lnTo>
                <a:lnTo>
                  <a:pt x="366" y="244"/>
                </a:lnTo>
                <a:lnTo>
                  <a:pt x="370" y="226"/>
                </a:lnTo>
                <a:lnTo>
                  <a:pt x="374" y="206"/>
                </a:lnTo>
                <a:lnTo>
                  <a:pt x="374" y="186"/>
                </a:lnTo>
                <a:lnTo>
                  <a:pt x="374" y="186"/>
                </a:lnTo>
                <a:lnTo>
                  <a:pt x="374" y="168"/>
                </a:lnTo>
                <a:lnTo>
                  <a:pt x="370" y="148"/>
                </a:lnTo>
                <a:lnTo>
                  <a:pt x="366" y="130"/>
                </a:lnTo>
                <a:lnTo>
                  <a:pt x="360" y="114"/>
                </a:lnTo>
                <a:lnTo>
                  <a:pt x="352" y="98"/>
                </a:lnTo>
                <a:lnTo>
                  <a:pt x="342" y="82"/>
                </a:lnTo>
                <a:lnTo>
                  <a:pt x="332" y="68"/>
                </a:lnTo>
                <a:lnTo>
                  <a:pt x="320" y="54"/>
                </a:lnTo>
                <a:lnTo>
                  <a:pt x="306" y="42"/>
                </a:lnTo>
                <a:lnTo>
                  <a:pt x="292" y="32"/>
                </a:lnTo>
                <a:lnTo>
                  <a:pt x="276" y="22"/>
                </a:lnTo>
                <a:lnTo>
                  <a:pt x="260" y="14"/>
                </a:lnTo>
                <a:lnTo>
                  <a:pt x="244" y="8"/>
                </a:lnTo>
                <a:lnTo>
                  <a:pt x="226" y="4"/>
                </a:lnTo>
                <a:lnTo>
                  <a:pt x="206" y="0"/>
                </a:lnTo>
                <a:lnTo>
                  <a:pt x="188" y="0"/>
                </a:lnTo>
                <a:lnTo>
                  <a:pt x="18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1" name="矩形 10"/>
          <p:cNvSpPr/>
          <p:nvPr/>
        </p:nvSpPr>
        <p:spPr>
          <a:xfrm>
            <a:off x="4857746" y="3591839"/>
            <a:ext cx="17880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15709" y="2414878"/>
            <a:ext cx="17880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09741" y="5070593"/>
            <a:ext cx="324683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09741" y="4684454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cxnSp>
        <p:nvCxnSpPr>
          <p:cNvPr id="15" name="直接连接符 14"/>
          <p:cNvCxnSpPr>
            <a:endCxn id="7" idx="2"/>
          </p:cNvCxnSpPr>
          <p:nvPr/>
        </p:nvCxnSpPr>
        <p:spPr>
          <a:xfrm>
            <a:off x="3338286" y="3858699"/>
            <a:ext cx="1280320" cy="306901"/>
          </a:xfrm>
          <a:prstGeom prst="line">
            <a:avLst/>
          </a:prstGeom>
          <a:ln>
            <a:solidFill>
              <a:srgbClr val="014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777312" y="3591839"/>
            <a:ext cx="821727" cy="320064"/>
          </a:xfrm>
          <a:prstGeom prst="line">
            <a:avLst/>
          </a:prstGeom>
          <a:ln>
            <a:solidFill>
              <a:srgbClr val="014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00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2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3059904" y="2324100"/>
            <a:ext cx="6160296" cy="3676650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324100"/>
            <a:ext cx="2814698" cy="3737856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矩形 5"/>
          <p:cNvSpPr/>
          <p:nvPr/>
        </p:nvSpPr>
        <p:spPr>
          <a:xfrm>
            <a:off x="9465406" y="2324100"/>
            <a:ext cx="2768608" cy="3676650"/>
          </a:xfrm>
          <a:prstGeom prst="rect">
            <a:avLst/>
          </a:prstGeom>
          <a:blipFill dpi="0" rotWithShape="1">
            <a:blip r:embed="rId3"/>
            <a:srcRect/>
            <a:stretch>
              <a:fillRect l="-25304" r="-52779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文本框 6"/>
          <p:cNvSpPr txBox="1"/>
          <p:nvPr/>
        </p:nvSpPr>
        <p:spPr>
          <a:xfrm>
            <a:off x="4318395" y="2648454"/>
            <a:ext cx="3643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5913" y="3435103"/>
            <a:ext cx="4868277" cy="222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  <a:p>
            <a:pPr lvl="0" algn="ctr" defTabSz="45720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8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2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409700" y="2145958"/>
            <a:ext cx="4790552" cy="3072946"/>
          </a:xfrm>
          <a:prstGeom prst="rect">
            <a:avLst/>
          </a:prstGeom>
          <a:blipFill>
            <a:blip r:embed="rId2"/>
            <a:srcRect/>
            <a:stretch>
              <a:fillRect l="-1815" r="-1555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组合 14"/>
          <p:cNvGrpSpPr/>
          <p:nvPr/>
        </p:nvGrpSpPr>
        <p:grpSpPr>
          <a:xfrm>
            <a:off x="1409700" y="3128847"/>
            <a:ext cx="769258" cy="769441"/>
            <a:chOff x="1409700" y="3128847"/>
            <a:chExt cx="769258" cy="769441"/>
          </a:xfrm>
        </p:grpSpPr>
        <p:sp>
          <p:nvSpPr>
            <p:cNvPr id="5" name="矩形 4"/>
            <p:cNvSpPr/>
            <p:nvPr/>
          </p:nvSpPr>
          <p:spPr>
            <a:xfrm>
              <a:off x="1409700" y="3215931"/>
              <a:ext cx="769258" cy="653143"/>
            </a:xfrm>
            <a:prstGeom prst="rect">
              <a:avLst/>
            </a:prstGeom>
            <a:solidFill>
              <a:srgbClr val="0288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69583" y="3128847"/>
              <a:ext cx="3753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/>
                  </a:solidFill>
                </a:rPr>
                <a:t>&lt;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30994" y="3128847"/>
            <a:ext cx="769258" cy="769441"/>
            <a:chOff x="5430994" y="3128847"/>
            <a:chExt cx="769258" cy="769441"/>
          </a:xfrm>
        </p:grpSpPr>
        <p:sp>
          <p:nvSpPr>
            <p:cNvPr id="6" name="矩形 5"/>
            <p:cNvSpPr/>
            <p:nvPr/>
          </p:nvSpPr>
          <p:spPr>
            <a:xfrm>
              <a:off x="5430994" y="3215931"/>
              <a:ext cx="769258" cy="653143"/>
            </a:xfrm>
            <a:prstGeom prst="rect">
              <a:avLst/>
            </a:prstGeom>
            <a:solidFill>
              <a:srgbClr val="0288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8929" y="3128847"/>
              <a:ext cx="3753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&gt;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1" y="5322256"/>
            <a:ext cx="1000793" cy="6482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06" y="5322257"/>
            <a:ext cx="999188" cy="6482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23" y="5322257"/>
            <a:ext cx="999374" cy="6482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459" y="5322256"/>
            <a:ext cx="1000793" cy="64826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73254" y="2754266"/>
            <a:ext cx="36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288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solidFill>
                <a:srgbClr val="0288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73254" y="3254742"/>
            <a:ext cx="4400552" cy="2469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462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3162" y="27622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4952998" y="3477037"/>
            <a:ext cx="6096000" cy="472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262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83028808"/>
              </p:ext>
            </p:extLst>
          </p:nvPr>
        </p:nvGraphicFramePr>
        <p:xfrm>
          <a:off x="1409700" y="1850112"/>
          <a:ext cx="3945732" cy="293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86562974"/>
              </p:ext>
            </p:extLst>
          </p:nvPr>
        </p:nvGraphicFramePr>
        <p:xfrm>
          <a:off x="6883192" y="1869162"/>
          <a:ext cx="3945732" cy="293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1409700" y="5102592"/>
            <a:ext cx="9601200" cy="102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22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404812" y="2443670"/>
            <a:ext cx="3348038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45743" y="2443670"/>
            <a:ext cx="3348038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9"/>
          <p:cNvSpPr>
            <a:spLocks noEditPoints="1"/>
          </p:cNvSpPr>
          <p:nvPr/>
        </p:nvSpPr>
        <p:spPr bwMode="auto">
          <a:xfrm>
            <a:off x="9797256" y="3127375"/>
            <a:ext cx="1082675" cy="1082675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51129" y="4342140"/>
            <a:ext cx="281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7256" y="4766012"/>
            <a:ext cx="1518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62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43181" y="1979010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2355" y="2370613"/>
            <a:ext cx="9094745" cy="78911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1999132"/>
              </p:ext>
            </p:extLst>
          </p:nvPr>
        </p:nvGraphicFramePr>
        <p:xfrm>
          <a:off x="1000125" y="3362161"/>
          <a:ext cx="10353675" cy="242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27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9180747" y="712371"/>
            <a:ext cx="2039980" cy="1756606"/>
            <a:chOff x="8418747" y="738944"/>
            <a:chExt cx="2671076" cy="2300036"/>
          </a:xfrm>
        </p:grpSpPr>
        <p:sp>
          <p:nvSpPr>
            <p:cNvPr id="5" name="等腰三角形 4"/>
            <p:cNvSpPr/>
            <p:nvPr/>
          </p:nvSpPr>
          <p:spPr>
            <a:xfrm>
              <a:off x="8418747" y="738944"/>
              <a:ext cx="1466850" cy="2295526"/>
            </a:xfrm>
            <a:prstGeom prst="triangle">
              <a:avLst/>
            </a:prstGeom>
            <a:solidFill>
              <a:srgbClr val="028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9609372" y="1181100"/>
              <a:ext cx="1480451" cy="1857880"/>
            </a:xfrm>
            <a:prstGeom prst="triangle">
              <a:avLst/>
            </a:prstGeom>
            <a:solidFill>
              <a:srgbClr val="02AE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8882748" y="1590674"/>
              <a:ext cx="1480451" cy="1448306"/>
            </a:xfrm>
            <a:prstGeom prst="triangle">
              <a:avLst/>
            </a:prstGeom>
            <a:solidFill>
              <a:srgbClr val="014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123874" y="2465533"/>
            <a:ext cx="2439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65230" y="3046323"/>
            <a:ext cx="5145720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2700" y="5086350"/>
            <a:ext cx="4858027" cy="381000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315450" y="5600700"/>
            <a:ext cx="1905277" cy="381000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78555" y="5078892"/>
            <a:ext cx="431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HERE ADD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7287" y="5612352"/>
            <a:ext cx="1761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622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2998" y="3477037"/>
            <a:ext cx="6096000" cy="472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3162" y="27622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4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78695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4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050684" y="1328229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9858" y="1719832"/>
            <a:ext cx="3540085" cy="78911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cxnSp>
        <p:nvCxnSpPr>
          <p:cNvPr id="6" name="直接连接符 5"/>
          <p:cNvCxnSpPr>
            <a:stCxn id="14" idx="42"/>
          </p:cNvCxnSpPr>
          <p:nvPr/>
        </p:nvCxnSpPr>
        <p:spPr>
          <a:xfrm flipH="1" flipV="1">
            <a:off x="4379631" y="3068664"/>
            <a:ext cx="589958" cy="5666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26458" y="2177586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5632" y="2569189"/>
            <a:ext cx="3540085" cy="78911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cxnSp>
        <p:nvCxnSpPr>
          <p:cNvPr id="9" name="直接连接符 8"/>
          <p:cNvCxnSpPr>
            <a:stCxn id="15" idx="32"/>
          </p:cNvCxnSpPr>
          <p:nvPr/>
        </p:nvCxnSpPr>
        <p:spPr>
          <a:xfrm flipH="1">
            <a:off x="4086655" y="5403626"/>
            <a:ext cx="448294" cy="8632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3482" y="5375789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2656" y="5767392"/>
            <a:ext cx="3540085" cy="78911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456100" y="1996860"/>
            <a:ext cx="5249750" cy="3627837"/>
            <a:chOff x="3456100" y="1996860"/>
            <a:chExt cx="5249750" cy="3627837"/>
          </a:xfrm>
        </p:grpSpPr>
        <p:sp>
          <p:nvSpPr>
            <p:cNvPr id="13" name="Freeform 3"/>
            <p:cNvSpPr>
              <a:spLocks noEditPoints="1"/>
            </p:cNvSpPr>
            <p:nvPr/>
          </p:nvSpPr>
          <p:spPr bwMode="auto">
            <a:xfrm>
              <a:off x="7106437" y="2723721"/>
              <a:ext cx="1599413" cy="1594521"/>
            </a:xfrm>
            <a:custGeom>
              <a:avLst/>
              <a:gdLst>
                <a:gd name="T0" fmla="*/ 137 w 636"/>
                <a:gd name="T1" fmla="*/ 344 h 633"/>
                <a:gd name="T2" fmla="*/ 146 w 636"/>
                <a:gd name="T3" fmla="*/ 379 h 633"/>
                <a:gd name="T4" fmla="*/ 157 w 636"/>
                <a:gd name="T5" fmla="*/ 404 h 633"/>
                <a:gd name="T6" fmla="*/ 177 w 636"/>
                <a:gd name="T7" fmla="*/ 432 h 633"/>
                <a:gd name="T8" fmla="*/ 202 w 636"/>
                <a:gd name="T9" fmla="*/ 457 h 633"/>
                <a:gd name="T10" fmla="*/ 231 w 636"/>
                <a:gd name="T11" fmla="*/ 477 h 633"/>
                <a:gd name="T12" fmla="*/ 272 w 636"/>
                <a:gd name="T13" fmla="*/ 493 h 633"/>
                <a:gd name="T14" fmla="*/ 308 w 636"/>
                <a:gd name="T15" fmla="*/ 498 h 633"/>
                <a:gd name="T16" fmla="*/ 346 w 636"/>
                <a:gd name="T17" fmla="*/ 496 h 633"/>
                <a:gd name="T18" fmla="*/ 381 w 636"/>
                <a:gd name="T19" fmla="*/ 487 h 633"/>
                <a:gd name="T20" fmla="*/ 405 w 636"/>
                <a:gd name="T21" fmla="*/ 477 h 633"/>
                <a:gd name="T22" fmla="*/ 434 w 636"/>
                <a:gd name="T23" fmla="*/ 457 h 633"/>
                <a:gd name="T24" fmla="*/ 460 w 636"/>
                <a:gd name="T25" fmla="*/ 432 h 633"/>
                <a:gd name="T26" fmla="*/ 479 w 636"/>
                <a:gd name="T27" fmla="*/ 404 h 633"/>
                <a:gd name="T28" fmla="*/ 495 w 636"/>
                <a:gd name="T29" fmla="*/ 362 h 633"/>
                <a:gd name="T30" fmla="*/ 501 w 636"/>
                <a:gd name="T31" fmla="*/ 325 h 633"/>
                <a:gd name="T32" fmla="*/ 499 w 636"/>
                <a:gd name="T33" fmla="*/ 288 h 633"/>
                <a:gd name="T34" fmla="*/ 490 w 636"/>
                <a:gd name="T35" fmla="*/ 254 h 633"/>
                <a:gd name="T36" fmla="*/ 479 w 636"/>
                <a:gd name="T37" fmla="*/ 230 h 633"/>
                <a:gd name="T38" fmla="*/ 460 w 636"/>
                <a:gd name="T39" fmla="*/ 201 h 633"/>
                <a:gd name="T40" fmla="*/ 434 w 636"/>
                <a:gd name="T41" fmla="*/ 176 h 633"/>
                <a:gd name="T42" fmla="*/ 405 w 636"/>
                <a:gd name="T43" fmla="*/ 157 h 633"/>
                <a:gd name="T44" fmla="*/ 364 w 636"/>
                <a:gd name="T45" fmla="*/ 139 h 633"/>
                <a:gd name="T46" fmla="*/ 328 w 636"/>
                <a:gd name="T47" fmla="*/ 134 h 633"/>
                <a:gd name="T48" fmla="*/ 290 w 636"/>
                <a:gd name="T49" fmla="*/ 136 h 633"/>
                <a:gd name="T50" fmla="*/ 255 w 636"/>
                <a:gd name="T51" fmla="*/ 145 h 633"/>
                <a:gd name="T52" fmla="*/ 231 w 636"/>
                <a:gd name="T53" fmla="*/ 157 h 633"/>
                <a:gd name="T54" fmla="*/ 202 w 636"/>
                <a:gd name="T55" fmla="*/ 176 h 633"/>
                <a:gd name="T56" fmla="*/ 177 w 636"/>
                <a:gd name="T57" fmla="*/ 201 h 633"/>
                <a:gd name="T58" fmla="*/ 157 w 636"/>
                <a:gd name="T59" fmla="*/ 230 h 633"/>
                <a:gd name="T60" fmla="*/ 141 w 636"/>
                <a:gd name="T61" fmla="*/ 271 h 633"/>
                <a:gd name="T62" fmla="*/ 135 w 636"/>
                <a:gd name="T63" fmla="*/ 307 h 633"/>
                <a:gd name="T64" fmla="*/ 429 w 636"/>
                <a:gd name="T65" fmla="*/ 551 h 633"/>
                <a:gd name="T66" fmla="*/ 382 w 636"/>
                <a:gd name="T67" fmla="*/ 628 h 633"/>
                <a:gd name="T68" fmla="*/ 299 w 636"/>
                <a:gd name="T69" fmla="*/ 575 h 633"/>
                <a:gd name="T70" fmla="*/ 219 w 636"/>
                <a:gd name="T71" fmla="*/ 618 h 633"/>
                <a:gd name="T72" fmla="*/ 184 w 636"/>
                <a:gd name="T73" fmla="*/ 536 h 633"/>
                <a:gd name="T74" fmla="*/ 146 w 636"/>
                <a:gd name="T75" fmla="*/ 507 h 633"/>
                <a:gd name="T76" fmla="*/ 94 w 636"/>
                <a:gd name="T77" fmla="*/ 440 h 633"/>
                <a:gd name="T78" fmla="*/ 75 w 636"/>
                <a:gd name="T79" fmla="*/ 395 h 633"/>
                <a:gd name="T80" fmla="*/ 64 w 636"/>
                <a:gd name="T81" fmla="*/ 311 h 633"/>
                <a:gd name="T82" fmla="*/ 70 w 636"/>
                <a:gd name="T83" fmla="*/ 262 h 633"/>
                <a:gd name="T84" fmla="*/ 102 w 636"/>
                <a:gd name="T85" fmla="*/ 184 h 633"/>
                <a:gd name="T86" fmla="*/ 132 w 636"/>
                <a:gd name="T87" fmla="*/ 144 h 633"/>
                <a:gd name="T88" fmla="*/ 200 w 636"/>
                <a:gd name="T89" fmla="*/ 93 h 633"/>
                <a:gd name="T90" fmla="*/ 246 w 636"/>
                <a:gd name="T91" fmla="*/ 74 h 633"/>
                <a:gd name="T92" fmla="*/ 296 w 636"/>
                <a:gd name="T93" fmla="*/ 0 h 633"/>
                <a:gd name="T94" fmla="*/ 367 w 636"/>
                <a:gd name="T95" fmla="*/ 67 h 633"/>
                <a:gd name="T96" fmla="*/ 444 w 636"/>
                <a:gd name="T97" fmla="*/ 25 h 633"/>
                <a:gd name="T98" fmla="*/ 478 w 636"/>
                <a:gd name="T99" fmla="*/ 116 h 633"/>
                <a:gd name="T100" fmla="*/ 574 w 636"/>
                <a:gd name="T101" fmla="*/ 126 h 633"/>
                <a:gd name="T102" fmla="*/ 550 w 636"/>
                <a:gd name="T103" fmla="*/ 205 h 633"/>
                <a:gd name="T104" fmla="*/ 567 w 636"/>
                <a:gd name="T105" fmla="*/ 245 h 633"/>
                <a:gd name="T106" fmla="*/ 577 w 636"/>
                <a:gd name="T107" fmla="*/ 329 h 633"/>
                <a:gd name="T108" fmla="*/ 571 w 636"/>
                <a:gd name="T109" fmla="*/ 377 h 633"/>
                <a:gd name="T110" fmla="*/ 537 w 636"/>
                <a:gd name="T111" fmla="*/ 456 h 633"/>
                <a:gd name="T112" fmla="*/ 509 w 636"/>
                <a:gd name="T113" fmla="*/ 493 h 633"/>
                <a:gd name="T114" fmla="*/ 495 w 636"/>
                <a:gd name="T115" fmla="*/ 58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6" h="633">
                  <a:moveTo>
                    <a:pt x="135" y="316"/>
                  </a:moveTo>
                  <a:lnTo>
                    <a:pt x="135" y="325"/>
                  </a:lnTo>
                  <a:lnTo>
                    <a:pt x="136" y="335"/>
                  </a:lnTo>
                  <a:lnTo>
                    <a:pt x="137" y="344"/>
                  </a:lnTo>
                  <a:lnTo>
                    <a:pt x="139" y="354"/>
                  </a:lnTo>
                  <a:lnTo>
                    <a:pt x="141" y="362"/>
                  </a:lnTo>
                  <a:lnTo>
                    <a:pt x="143" y="371"/>
                  </a:lnTo>
                  <a:lnTo>
                    <a:pt x="146" y="379"/>
                  </a:lnTo>
                  <a:lnTo>
                    <a:pt x="149" y="388"/>
                  </a:lnTo>
                  <a:lnTo>
                    <a:pt x="151" y="392"/>
                  </a:lnTo>
                  <a:lnTo>
                    <a:pt x="153" y="396"/>
                  </a:lnTo>
                  <a:lnTo>
                    <a:pt x="157" y="404"/>
                  </a:lnTo>
                  <a:lnTo>
                    <a:pt x="161" y="411"/>
                  </a:lnTo>
                  <a:lnTo>
                    <a:pt x="166" y="419"/>
                  </a:lnTo>
                  <a:lnTo>
                    <a:pt x="171" y="426"/>
                  </a:lnTo>
                  <a:lnTo>
                    <a:pt x="177" y="432"/>
                  </a:lnTo>
                  <a:lnTo>
                    <a:pt x="182" y="439"/>
                  </a:lnTo>
                  <a:lnTo>
                    <a:pt x="189" y="445"/>
                  </a:lnTo>
                  <a:lnTo>
                    <a:pt x="196" y="451"/>
                  </a:lnTo>
                  <a:lnTo>
                    <a:pt x="202" y="457"/>
                  </a:lnTo>
                  <a:lnTo>
                    <a:pt x="209" y="462"/>
                  </a:lnTo>
                  <a:lnTo>
                    <a:pt x="216" y="468"/>
                  </a:lnTo>
                  <a:lnTo>
                    <a:pt x="223" y="472"/>
                  </a:lnTo>
                  <a:lnTo>
                    <a:pt x="231" y="477"/>
                  </a:lnTo>
                  <a:lnTo>
                    <a:pt x="247" y="484"/>
                  </a:lnTo>
                  <a:lnTo>
                    <a:pt x="255" y="487"/>
                  </a:lnTo>
                  <a:lnTo>
                    <a:pt x="264" y="490"/>
                  </a:lnTo>
                  <a:lnTo>
                    <a:pt x="272" y="493"/>
                  </a:lnTo>
                  <a:lnTo>
                    <a:pt x="281" y="495"/>
                  </a:lnTo>
                  <a:lnTo>
                    <a:pt x="290" y="496"/>
                  </a:lnTo>
                  <a:lnTo>
                    <a:pt x="299" y="498"/>
                  </a:lnTo>
                  <a:lnTo>
                    <a:pt x="308" y="498"/>
                  </a:lnTo>
                  <a:lnTo>
                    <a:pt x="319" y="499"/>
                  </a:lnTo>
                  <a:lnTo>
                    <a:pt x="328" y="498"/>
                  </a:lnTo>
                  <a:lnTo>
                    <a:pt x="337" y="498"/>
                  </a:lnTo>
                  <a:lnTo>
                    <a:pt x="346" y="496"/>
                  </a:lnTo>
                  <a:lnTo>
                    <a:pt x="355" y="495"/>
                  </a:lnTo>
                  <a:lnTo>
                    <a:pt x="364" y="493"/>
                  </a:lnTo>
                  <a:lnTo>
                    <a:pt x="372" y="490"/>
                  </a:lnTo>
                  <a:lnTo>
                    <a:pt x="381" y="487"/>
                  </a:lnTo>
                  <a:lnTo>
                    <a:pt x="389" y="484"/>
                  </a:lnTo>
                  <a:lnTo>
                    <a:pt x="393" y="482"/>
                  </a:lnTo>
                  <a:lnTo>
                    <a:pt x="397" y="481"/>
                  </a:lnTo>
                  <a:lnTo>
                    <a:pt x="405" y="477"/>
                  </a:lnTo>
                  <a:lnTo>
                    <a:pt x="413" y="472"/>
                  </a:lnTo>
                  <a:lnTo>
                    <a:pt x="420" y="468"/>
                  </a:lnTo>
                  <a:lnTo>
                    <a:pt x="427" y="462"/>
                  </a:lnTo>
                  <a:lnTo>
                    <a:pt x="434" y="457"/>
                  </a:lnTo>
                  <a:lnTo>
                    <a:pt x="442" y="451"/>
                  </a:lnTo>
                  <a:lnTo>
                    <a:pt x="448" y="445"/>
                  </a:lnTo>
                  <a:lnTo>
                    <a:pt x="454" y="439"/>
                  </a:lnTo>
                  <a:lnTo>
                    <a:pt x="460" y="432"/>
                  </a:lnTo>
                  <a:lnTo>
                    <a:pt x="465" y="426"/>
                  </a:lnTo>
                  <a:lnTo>
                    <a:pt x="470" y="419"/>
                  </a:lnTo>
                  <a:lnTo>
                    <a:pt x="475" y="411"/>
                  </a:lnTo>
                  <a:lnTo>
                    <a:pt x="479" y="404"/>
                  </a:lnTo>
                  <a:lnTo>
                    <a:pt x="487" y="388"/>
                  </a:lnTo>
                  <a:lnTo>
                    <a:pt x="490" y="379"/>
                  </a:lnTo>
                  <a:lnTo>
                    <a:pt x="493" y="371"/>
                  </a:lnTo>
                  <a:lnTo>
                    <a:pt x="495" y="362"/>
                  </a:lnTo>
                  <a:lnTo>
                    <a:pt x="497" y="354"/>
                  </a:lnTo>
                  <a:lnTo>
                    <a:pt x="499" y="344"/>
                  </a:lnTo>
                  <a:lnTo>
                    <a:pt x="500" y="335"/>
                  </a:lnTo>
                  <a:lnTo>
                    <a:pt x="501" y="325"/>
                  </a:lnTo>
                  <a:lnTo>
                    <a:pt x="501" y="316"/>
                  </a:lnTo>
                  <a:lnTo>
                    <a:pt x="501" y="307"/>
                  </a:lnTo>
                  <a:lnTo>
                    <a:pt x="500" y="298"/>
                  </a:lnTo>
                  <a:lnTo>
                    <a:pt x="499" y="288"/>
                  </a:lnTo>
                  <a:lnTo>
                    <a:pt x="497" y="279"/>
                  </a:lnTo>
                  <a:lnTo>
                    <a:pt x="495" y="271"/>
                  </a:lnTo>
                  <a:lnTo>
                    <a:pt x="493" y="262"/>
                  </a:lnTo>
                  <a:lnTo>
                    <a:pt x="490" y="254"/>
                  </a:lnTo>
                  <a:lnTo>
                    <a:pt x="487" y="245"/>
                  </a:lnTo>
                  <a:lnTo>
                    <a:pt x="485" y="241"/>
                  </a:lnTo>
                  <a:lnTo>
                    <a:pt x="483" y="237"/>
                  </a:lnTo>
                  <a:lnTo>
                    <a:pt x="479" y="230"/>
                  </a:lnTo>
                  <a:lnTo>
                    <a:pt x="475" y="222"/>
                  </a:lnTo>
                  <a:lnTo>
                    <a:pt x="470" y="215"/>
                  </a:lnTo>
                  <a:lnTo>
                    <a:pt x="465" y="207"/>
                  </a:lnTo>
                  <a:lnTo>
                    <a:pt x="460" y="201"/>
                  </a:lnTo>
                  <a:lnTo>
                    <a:pt x="454" y="194"/>
                  </a:lnTo>
                  <a:lnTo>
                    <a:pt x="448" y="188"/>
                  </a:lnTo>
                  <a:lnTo>
                    <a:pt x="442" y="182"/>
                  </a:lnTo>
                  <a:lnTo>
                    <a:pt x="434" y="176"/>
                  </a:lnTo>
                  <a:lnTo>
                    <a:pt x="427" y="171"/>
                  </a:lnTo>
                  <a:lnTo>
                    <a:pt x="420" y="166"/>
                  </a:lnTo>
                  <a:lnTo>
                    <a:pt x="413" y="161"/>
                  </a:lnTo>
                  <a:lnTo>
                    <a:pt x="405" y="157"/>
                  </a:lnTo>
                  <a:lnTo>
                    <a:pt x="389" y="148"/>
                  </a:lnTo>
                  <a:lnTo>
                    <a:pt x="381" y="145"/>
                  </a:lnTo>
                  <a:lnTo>
                    <a:pt x="372" y="142"/>
                  </a:lnTo>
                  <a:lnTo>
                    <a:pt x="364" y="139"/>
                  </a:lnTo>
                  <a:lnTo>
                    <a:pt x="355" y="137"/>
                  </a:lnTo>
                  <a:lnTo>
                    <a:pt x="346" y="136"/>
                  </a:lnTo>
                  <a:lnTo>
                    <a:pt x="337" y="135"/>
                  </a:lnTo>
                  <a:lnTo>
                    <a:pt x="328" y="134"/>
                  </a:lnTo>
                  <a:lnTo>
                    <a:pt x="319" y="134"/>
                  </a:lnTo>
                  <a:lnTo>
                    <a:pt x="308" y="134"/>
                  </a:lnTo>
                  <a:lnTo>
                    <a:pt x="299" y="135"/>
                  </a:lnTo>
                  <a:lnTo>
                    <a:pt x="290" y="136"/>
                  </a:lnTo>
                  <a:lnTo>
                    <a:pt x="281" y="137"/>
                  </a:lnTo>
                  <a:lnTo>
                    <a:pt x="272" y="139"/>
                  </a:lnTo>
                  <a:lnTo>
                    <a:pt x="264" y="142"/>
                  </a:lnTo>
                  <a:lnTo>
                    <a:pt x="255" y="145"/>
                  </a:lnTo>
                  <a:lnTo>
                    <a:pt x="247" y="148"/>
                  </a:lnTo>
                  <a:lnTo>
                    <a:pt x="243" y="150"/>
                  </a:lnTo>
                  <a:lnTo>
                    <a:pt x="239" y="153"/>
                  </a:lnTo>
                  <a:lnTo>
                    <a:pt x="231" y="157"/>
                  </a:lnTo>
                  <a:lnTo>
                    <a:pt x="223" y="161"/>
                  </a:lnTo>
                  <a:lnTo>
                    <a:pt x="216" y="166"/>
                  </a:lnTo>
                  <a:lnTo>
                    <a:pt x="209" y="171"/>
                  </a:lnTo>
                  <a:lnTo>
                    <a:pt x="202" y="176"/>
                  </a:lnTo>
                  <a:lnTo>
                    <a:pt x="196" y="182"/>
                  </a:lnTo>
                  <a:lnTo>
                    <a:pt x="189" y="188"/>
                  </a:lnTo>
                  <a:lnTo>
                    <a:pt x="182" y="194"/>
                  </a:lnTo>
                  <a:lnTo>
                    <a:pt x="177" y="201"/>
                  </a:lnTo>
                  <a:lnTo>
                    <a:pt x="171" y="207"/>
                  </a:lnTo>
                  <a:lnTo>
                    <a:pt x="166" y="215"/>
                  </a:lnTo>
                  <a:lnTo>
                    <a:pt x="161" y="222"/>
                  </a:lnTo>
                  <a:lnTo>
                    <a:pt x="157" y="230"/>
                  </a:lnTo>
                  <a:lnTo>
                    <a:pt x="149" y="245"/>
                  </a:lnTo>
                  <a:lnTo>
                    <a:pt x="146" y="254"/>
                  </a:lnTo>
                  <a:lnTo>
                    <a:pt x="143" y="262"/>
                  </a:lnTo>
                  <a:lnTo>
                    <a:pt x="141" y="271"/>
                  </a:lnTo>
                  <a:lnTo>
                    <a:pt x="139" y="279"/>
                  </a:lnTo>
                  <a:lnTo>
                    <a:pt x="137" y="288"/>
                  </a:lnTo>
                  <a:lnTo>
                    <a:pt x="136" y="298"/>
                  </a:lnTo>
                  <a:lnTo>
                    <a:pt x="135" y="307"/>
                  </a:lnTo>
                  <a:lnTo>
                    <a:pt x="135" y="316"/>
                  </a:lnTo>
                  <a:close/>
                  <a:moveTo>
                    <a:pt x="495" y="581"/>
                  </a:moveTo>
                  <a:lnTo>
                    <a:pt x="441" y="545"/>
                  </a:lnTo>
                  <a:lnTo>
                    <a:pt x="429" y="551"/>
                  </a:lnTo>
                  <a:lnTo>
                    <a:pt x="419" y="556"/>
                  </a:lnTo>
                  <a:lnTo>
                    <a:pt x="408" y="560"/>
                  </a:lnTo>
                  <a:lnTo>
                    <a:pt x="396" y="564"/>
                  </a:lnTo>
                  <a:lnTo>
                    <a:pt x="382" y="628"/>
                  </a:lnTo>
                  <a:lnTo>
                    <a:pt x="362" y="631"/>
                  </a:lnTo>
                  <a:lnTo>
                    <a:pt x="342" y="633"/>
                  </a:lnTo>
                  <a:lnTo>
                    <a:pt x="311" y="575"/>
                  </a:lnTo>
                  <a:lnTo>
                    <a:pt x="299" y="575"/>
                  </a:lnTo>
                  <a:lnTo>
                    <a:pt x="287" y="573"/>
                  </a:lnTo>
                  <a:lnTo>
                    <a:pt x="275" y="572"/>
                  </a:lnTo>
                  <a:lnTo>
                    <a:pt x="263" y="569"/>
                  </a:lnTo>
                  <a:lnTo>
                    <a:pt x="219" y="618"/>
                  </a:lnTo>
                  <a:lnTo>
                    <a:pt x="209" y="615"/>
                  </a:lnTo>
                  <a:lnTo>
                    <a:pt x="200" y="612"/>
                  </a:lnTo>
                  <a:lnTo>
                    <a:pt x="181" y="604"/>
                  </a:lnTo>
                  <a:lnTo>
                    <a:pt x="184" y="536"/>
                  </a:lnTo>
                  <a:lnTo>
                    <a:pt x="174" y="530"/>
                  </a:lnTo>
                  <a:lnTo>
                    <a:pt x="164" y="522"/>
                  </a:lnTo>
                  <a:lnTo>
                    <a:pt x="155" y="515"/>
                  </a:lnTo>
                  <a:lnTo>
                    <a:pt x="146" y="507"/>
                  </a:lnTo>
                  <a:lnTo>
                    <a:pt x="80" y="527"/>
                  </a:lnTo>
                  <a:lnTo>
                    <a:pt x="68" y="513"/>
                  </a:lnTo>
                  <a:lnTo>
                    <a:pt x="56" y="498"/>
                  </a:lnTo>
                  <a:lnTo>
                    <a:pt x="94" y="440"/>
                  </a:lnTo>
                  <a:lnTo>
                    <a:pt x="89" y="429"/>
                  </a:lnTo>
                  <a:lnTo>
                    <a:pt x="84" y="418"/>
                  </a:lnTo>
                  <a:lnTo>
                    <a:pt x="79" y="407"/>
                  </a:lnTo>
                  <a:lnTo>
                    <a:pt x="75" y="395"/>
                  </a:lnTo>
                  <a:lnTo>
                    <a:pt x="5" y="380"/>
                  </a:lnTo>
                  <a:lnTo>
                    <a:pt x="2" y="362"/>
                  </a:lnTo>
                  <a:lnTo>
                    <a:pt x="0" y="343"/>
                  </a:lnTo>
                  <a:lnTo>
                    <a:pt x="64" y="311"/>
                  </a:lnTo>
                  <a:lnTo>
                    <a:pt x="65" y="298"/>
                  </a:lnTo>
                  <a:lnTo>
                    <a:pt x="66" y="286"/>
                  </a:lnTo>
                  <a:lnTo>
                    <a:pt x="68" y="274"/>
                  </a:lnTo>
                  <a:lnTo>
                    <a:pt x="70" y="262"/>
                  </a:lnTo>
                  <a:lnTo>
                    <a:pt x="16" y="213"/>
                  </a:lnTo>
                  <a:lnTo>
                    <a:pt x="23" y="197"/>
                  </a:lnTo>
                  <a:lnTo>
                    <a:pt x="30" y="181"/>
                  </a:lnTo>
                  <a:lnTo>
                    <a:pt x="102" y="184"/>
                  </a:lnTo>
                  <a:lnTo>
                    <a:pt x="109" y="174"/>
                  </a:lnTo>
                  <a:lnTo>
                    <a:pt x="116" y="164"/>
                  </a:lnTo>
                  <a:lnTo>
                    <a:pt x="124" y="154"/>
                  </a:lnTo>
                  <a:lnTo>
                    <a:pt x="132" y="144"/>
                  </a:lnTo>
                  <a:lnTo>
                    <a:pt x="111" y="75"/>
                  </a:lnTo>
                  <a:lnTo>
                    <a:pt x="124" y="64"/>
                  </a:lnTo>
                  <a:lnTo>
                    <a:pt x="138" y="54"/>
                  </a:lnTo>
                  <a:lnTo>
                    <a:pt x="200" y="93"/>
                  </a:lnTo>
                  <a:lnTo>
                    <a:pt x="211" y="87"/>
                  </a:lnTo>
                  <a:lnTo>
                    <a:pt x="222" y="82"/>
                  </a:lnTo>
                  <a:lnTo>
                    <a:pt x="234" y="78"/>
                  </a:lnTo>
                  <a:lnTo>
                    <a:pt x="246" y="74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6" y="0"/>
                  </a:lnTo>
                  <a:lnTo>
                    <a:pt x="330" y="63"/>
                  </a:lnTo>
                  <a:lnTo>
                    <a:pt x="343" y="64"/>
                  </a:lnTo>
                  <a:lnTo>
                    <a:pt x="355" y="65"/>
                  </a:lnTo>
                  <a:lnTo>
                    <a:pt x="367" y="67"/>
                  </a:lnTo>
                  <a:lnTo>
                    <a:pt x="379" y="69"/>
                  </a:lnTo>
                  <a:lnTo>
                    <a:pt x="426" y="18"/>
                  </a:lnTo>
                  <a:lnTo>
                    <a:pt x="435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2"/>
                  </a:lnTo>
                  <a:lnTo>
                    <a:pt x="468" y="109"/>
                  </a:lnTo>
                  <a:lnTo>
                    <a:pt x="478" y="116"/>
                  </a:lnTo>
                  <a:lnTo>
                    <a:pt x="487" y="124"/>
                  </a:lnTo>
                  <a:lnTo>
                    <a:pt x="496" y="132"/>
                  </a:lnTo>
                  <a:lnTo>
                    <a:pt x="561" y="111"/>
                  </a:lnTo>
                  <a:lnTo>
                    <a:pt x="574" y="126"/>
                  </a:lnTo>
                  <a:lnTo>
                    <a:pt x="579" y="134"/>
                  </a:lnTo>
                  <a:lnTo>
                    <a:pt x="585" y="142"/>
                  </a:lnTo>
                  <a:lnTo>
                    <a:pt x="547" y="200"/>
                  </a:lnTo>
                  <a:lnTo>
                    <a:pt x="550" y="205"/>
                  </a:lnTo>
                  <a:lnTo>
                    <a:pt x="553" y="211"/>
                  </a:lnTo>
                  <a:lnTo>
                    <a:pt x="558" y="222"/>
                  </a:lnTo>
                  <a:lnTo>
                    <a:pt x="562" y="233"/>
                  </a:lnTo>
                  <a:lnTo>
                    <a:pt x="567" y="245"/>
                  </a:lnTo>
                  <a:lnTo>
                    <a:pt x="631" y="259"/>
                  </a:lnTo>
                  <a:lnTo>
                    <a:pt x="634" y="278"/>
                  </a:lnTo>
                  <a:lnTo>
                    <a:pt x="636" y="298"/>
                  </a:lnTo>
                  <a:lnTo>
                    <a:pt x="577" y="329"/>
                  </a:lnTo>
                  <a:lnTo>
                    <a:pt x="577" y="341"/>
                  </a:lnTo>
                  <a:lnTo>
                    <a:pt x="575" y="354"/>
                  </a:lnTo>
                  <a:lnTo>
                    <a:pt x="574" y="365"/>
                  </a:lnTo>
                  <a:lnTo>
                    <a:pt x="571" y="377"/>
                  </a:lnTo>
                  <a:lnTo>
                    <a:pt x="619" y="421"/>
                  </a:lnTo>
                  <a:lnTo>
                    <a:pt x="612" y="440"/>
                  </a:lnTo>
                  <a:lnTo>
                    <a:pt x="603" y="458"/>
                  </a:lnTo>
                  <a:lnTo>
                    <a:pt x="537" y="456"/>
                  </a:lnTo>
                  <a:lnTo>
                    <a:pt x="531" y="465"/>
                  </a:lnTo>
                  <a:lnTo>
                    <a:pt x="524" y="475"/>
                  </a:lnTo>
                  <a:lnTo>
                    <a:pt x="516" y="484"/>
                  </a:lnTo>
                  <a:lnTo>
                    <a:pt x="509" y="493"/>
                  </a:lnTo>
                  <a:lnTo>
                    <a:pt x="528" y="555"/>
                  </a:lnTo>
                  <a:lnTo>
                    <a:pt x="512" y="569"/>
                  </a:lnTo>
                  <a:lnTo>
                    <a:pt x="504" y="575"/>
                  </a:lnTo>
                  <a:lnTo>
                    <a:pt x="495" y="581"/>
                  </a:lnTo>
                  <a:close/>
                </a:path>
              </a:pathLst>
            </a:custGeom>
            <a:solidFill>
              <a:srgbClr val="01411F"/>
            </a:solidFill>
            <a:ln w="63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24" tIns="45712" rIns="91424" bIns="45712"/>
            <a:lstStyle/>
            <a:p>
              <a:endParaRPr lang="zh-CN" altLang="en-US"/>
            </a:p>
          </p:txBody>
        </p:sp>
        <p:sp>
          <p:nvSpPr>
            <p:cNvPr id="14" name="Freeform 4"/>
            <p:cNvSpPr>
              <a:spLocks noEditPoints="1"/>
            </p:cNvSpPr>
            <p:nvPr/>
          </p:nvSpPr>
          <p:spPr bwMode="auto">
            <a:xfrm>
              <a:off x="4771385" y="2758944"/>
              <a:ext cx="2482269" cy="2496941"/>
            </a:xfrm>
            <a:custGeom>
              <a:avLst/>
              <a:gdLst>
                <a:gd name="T0" fmla="*/ 191 w 1052"/>
                <a:gd name="T1" fmla="*/ 580 h 1057"/>
                <a:gd name="T2" fmla="*/ 208 w 1052"/>
                <a:gd name="T3" fmla="*/ 646 h 1057"/>
                <a:gd name="T4" fmla="*/ 228 w 1052"/>
                <a:gd name="T5" fmla="*/ 690 h 1057"/>
                <a:gd name="T6" fmla="*/ 274 w 1052"/>
                <a:gd name="T7" fmla="*/ 757 h 1057"/>
                <a:gd name="T8" fmla="*/ 323 w 1052"/>
                <a:gd name="T9" fmla="*/ 800 h 1057"/>
                <a:gd name="T10" fmla="*/ 393 w 1052"/>
                <a:gd name="T11" fmla="*/ 841 h 1057"/>
                <a:gd name="T12" fmla="*/ 440 w 1052"/>
                <a:gd name="T13" fmla="*/ 857 h 1057"/>
                <a:gd name="T14" fmla="*/ 508 w 1052"/>
                <a:gd name="T15" fmla="*/ 867 h 1057"/>
                <a:gd name="T16" fmla="*/ 576 w 1052"/>
                <a:gd name="T17" fmla="*/ 864 h 1057"/>
                <a:gd name="T18" fmla="*/ 641 w 1052"/>
                <a:gd name="T19" fmla="*/ 847 h 1057"/>
                <a:gd name="T20" fmla="*/ 686 w 1052"/>
                <a:gd name="T21" fmla="*/ 827 h 1057"/>
                <a:gd name="T22" fmla="*/ 753 w 1052"/>
                <a:gd name="T23" fmla="*/ 780 h 1057"/>
                <a:gd name="T24" fmla="*/ 796 w 1052"/>
                <a:gd name="T25" fmla="*/ 732 h 1057"/>
                <a:gd name="T26" fmla="*/ 836 w 1052"/>
                <a:gd name="T27" fmla="*/ 661 h 1057"/>
                <a:gd name="T28" fmla="*/ 852 w 1052"/>
                <a:gd name="T29" fmla="*/ 613 h 1057"/>
                <a:gd name="T30" fmla="*/ 862 w 1052"/>
                <a:gd name="T31" fmla="*/ 545 h 1057"/>
                <a:gd name="T32" fmla="*/ 859 w 1052"/>
                <a:gd name="T33" fmla="*/ 477 h 1057"/>
                <a:gd name="T34" fmla="*/ 842 w 1052"/>
                <a:gd name="T35" fmla="*/ 412 h 1057"/>
                <a:gd name="T36" fmla="*/ 822 w 1052"/>
                <a:gd name="T37" fmla="*/ 366 h 1057"/>
                <a:gd name="T38" fmla="*/ 776 w 1052"/>
                <a:gd name="T39" fmla="*/ 300 h 1057"/>
                <a:gd name="T40" fmla="*/ 727 w 1052"/>
                <a:gd name="T41" fmla="*/ 256 h 1057"/>
                <a:gd name="T42" fmla="*/ 657 w 1052"/>
                <a:gd name="T43" fmla="*/ 216 h 1057"/>
                <a:gd name="T44" fmla="*/ 610 w 1052"/>
                <a:gd name="T45" fmla="*/ 199 h 1057"/>
                <a:gd name="T46" fmla="*/ 542 w 1052"/>
                <a:gd name="T47" fmla="*/ 189 h 1057"/>
                <a:gd name="T48" fmla="*/ 474 w 1052"/>
                <a:gd name="T49" fmla="*/ 192 h 1057"/>
                <a:gd name="T50" fmla="*/ 409 w 1052"/>
                <a:gd name="T51" fmla="*/ 209 h 1057"/>
                <a:gd name="T52" fmla="*/ 364 w 1052"/>
                <a:gd name="T53" fmla="*/ 230 h 1057"/>
                <a:gd name="T54" fmla="*/ 298 w 1052"/>
                <a:gd name="T55" fmla="*/ 276 h 1057"/>
                <a:gd name="T56" fmla="*/ 254 w 1052"/>
                <a:gd name="T57" fmla="*/ 325 h 1057"/>
                <a:gd name="T58" fmla="*/ 214 w 1052"/>
                <a:gd name="T59" fmla="*/ 396 h 1057"/>
                <a:gd name="T60" fmla="*/ 198 w 1052"/>
                <a:gd name="T61" fmla="*/ 443 h 1057"/>
                <a:gd name="T62" fmla="*/ 188 w 1052"/>
                <a:gd name="T63" fmla="*/ 511 h 1057"/>
                <a:gd name="T64" fmla="*/ 780 w 1052"/>
                <a:gd name="T65" fmla="*/ 923 h 1057"/>
                <a:gd name="T66" fmla="*/ 670 w 1052"/>
                <a:gd name="T67" fmla="*/ 975 h 1057"/>
                <a:gd name="T68" fmla="*/ 550 w 1052"/>
                <a:gd name="T69" fmla="*/ 998 h 1057"/>
                <a:gd name="T70" fmla="*/ 425 w 1052"/>
                <a:gd name="T71" fmla="*/ 1051 h 1057"/>
                <a:gd name="T72" fmla="*/ 300 w 1052"/>
                <a:gd name="T73" fmla="*/ 1011 h 1057"/>
                <a:gd name="T74" fmla="*/ 240 w 1052"/>
                <a:gd name="T75" fmla="*/ 902 h 1057"/>
                <a:gd name="T76" fmla="*/ 162 w 1052"/>
                <a:gd name="T77" fmla="*/ 825 h 1057"/>
                <a:gd name="T78" fmla="*/ 45 w 1052"/>
                <a:gd name="T79" fmla="*/ 755 h 1057"/>
                <a:gd name="T80" fmla="*/ 5 w 1052"/>
                <a:gd name="T81" fmla="*/ 628 h 1057"/>
                <a:gd name="T82" fmla="*/ 0 w 1052"/>
                <a:gd name="T83" fmla="*/ 461 h 1057"/>
                <a:gd name="T84" fmla="*/ 84 w 1052"/>
                <a:gd name="T85" fmla="*/ 371 h 1057"/>
                <a:gd name="T86" fmla="*/ 132 w 1052"/>
                <a:gd name="T87" fmla="*/ 272 h 1057"/>
                <a:gd name="T88" fmla="*/ 151 w 1052"/>
                <a:gd name="T89" fmla="*/ 152 h 1057"/>
                <a:gd name="T90" fmla="*/ 269 w 1052"/>
                <a:gd name="T91" fmla="*/ 62 h 1057"/>
                <a:gd name="T92" fmla="*/ 392 w 1052"/>
                <a:gd name="T93" fmla="*/ 77 h 1057"/>
                <a:gd name="T94" fmla="*/ 525 w 1052"/>
                <a:gd name="T95" fmla="*/ 58 h 1057"/>
                <a:gd name="T96" fmla="*/ 646 w 1052"/>
                <a:gd name="T97" fmla="*/ 74 h 1057"/>
                <a:gd name="T98" fmla="*/ 766 w 1052"/>
                <a:gd name="T99" fmla="*/ 54 h 1057"/>
                <a:gd name="T100" fmla="*/ 820 w 1052"/>
                <a:gd name="T101" fmla="*/ 163 h 1057"/>
                <a:gd name="T102" fmla="*/ 904 w 1052"/>
                <a:gd name="T103" fmla="*/ 252 h 1057"/>
                <a:gd name="T104" fmla="*/ 962 w 1052"/>
                <a:gd name="T105" fmla="*/ 359 h 1057"/>
                <a:gd name="T106" fmla="*/ 1052 w 1052"/>
                <a:gd name="T107" fmla="*/ 461 h 1057"/>
                <a:gd name="T108" fmla="*/ 1049 w 1052"/>
                <a:gd name="T109" fmla="*/ 611 h 1057"/>
                <a:gd name="T110" fmla="*/ 962 w 1052"/>
                <a:gd name="T111" fmla="*/ 697 h 1057"/>
                <a:gd name="T112" fmla="*/ 904 w 1052"/>
                <a:gd name="T113" fmla="*/ 804 h 1057"/>
                <a:gd name="T114" fmla="*/ 887 w 1052"/>
                <a:gd name="T115" fmla="*/ 917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2" h="1057">
                  <a:moveTo>
                    <a:pt x="187" y="528"/>
                  </a:moveTo>
                  <a:lnTo>
                    <a:pt x="188" y="545"/>
                  </a:lnTo>
                  <a:lnTo>
                    <a:pt x="189" y="563"/>
                  </a:lnTo>
                  <a:lnTo>
                    <a:pt x="190" y="572"/>
                  </a:lnTo>
                  <a:lnTo>
                    <a:pt x="191" y="580"/>
                  </a:lnTo>
                  <a:lnTo>
                    <a:pt x="194" y="597"/>
                  </a:lnTo>
                  <a:lnTo>
                    <a:pt x="196" y="605"/>
                  </a:lnTo>
                  <a:lnTo>
                    <a:pt x="198" y="613"/>
                  </a:lnTo>
                  <a:lnTo>
                    <a:pt x="202" y="629"/>
                  </a:lnTo>
                  <a:lnTo>
                    <a:pt x="208" y="646"/>
                  </a:lnTo>
                  <a:lnTo>
                    <a:pt x="214" y="661"/>
                  </a:lnTo>
                  <a:lnTo>
                    <a:pt x="217" y="668"/>
                  </a:lnTo>
                  <a:lnTo>
                    <a:pt x="220" y="676"/>
                  </a:lnTo>
                  <a:lnTo>
                    <a:pt x="224" y="683"/>
                  </a:lnTo>
                  <a:lnTo>
                    <a:pt x="228" y="690"/>
                  </a:lnTo>
                  <a:lnTo>
                    <a:pt x="236" y="704"/>
                  </a:lnTo>
                  <a:lnTo>
                    <a:pt x="245" y="718"/>
                  </a:lnTo>
                  <a:lnTo>
                    <a:pt x="254" y="732"/>
                  </a:lnTo>
                  <a:lnTo>
                    <a:pt x="264" y="745"/>
                  </a:lnTo>
                  <a:lnTo>
                    <a:pt x="274" y="757"/>
                  </a:lnTo>
                  <a:lnTo>
                    <a:pt x="286" y="768"/>
                  </a:lnTo>
                  <a:lnTo>
                    <a:pt x="298" y="780"/>
                  </a:lnTo>
                  <a:lnTo>
                    <a:pt x="304" y="785"/>
                  </a:lnTo>
                  <a:lnTo>
                    <a:pt x="310" y="790"/>
                  </a:lnTo>
                  <a:lnTo>
                    <a:pt x="323" y="800"/>
                  </a:lnTo>
                  <a:lnTo>
                    <a:pt x="336" y="809"/>
                  </a:lnTo>
                  <a:lnTo>
                    <a:pt x="350" y="819"/>
                  </a:lnTo>
                  <a:lnTo>
                    <a:pt x="364" y="827"/>
                  </a:lnTo>
                  <a:lnTo>
                    <a:pt x="378" y="835"/>
                  </a:lnTo>
                  <a:lnTo>
                    <a:pt x="393" y="841"/>
                  </a:lnTo>
                  <a:lnTo>
                    <a:pt x="401" y="845"/>
                  </a:lnTo>
                  <a:lnTo>
                    <a:pt x="409" y="847"/>
                  </a:lnTo>
                  <a:lnTo>
                    <a:pt x="424" y="853"/>
                  </a:lnTo>
                  <a:lnTo>
                    <a:pt x="432" y="855"/>
                  </a:lnTo>
                  <a:lnTo>
                    <a:pt x="440" y="857"/>
                  </a:lnTo>
                  <a:lnTo>
                    <a:pt x="449" y="859"/>
                  </a:lnTo>
                  <a:lnTo>
                    <a:pt x="457" y="861"/>
                  </a:lnTo>
                  <a:lnTo>
                    <a:pt x="474" y="864"/>
                  </a:lnTo>
                  <a:lnTo>
                    <a:pt x="491" y="866"/>
                  </a:lnTo>
                  <a:lnTo>
                    <a:pt x="508" y="867"/>
                  </a:lnTo>
                  <a:lnTo>
                    <a:pt x="525" y="868"/>
                  </a:lnTo>
                  <a:lnTo>
                    <a:pt x="542" y="867"/>
                  </a:lnTo>
                  <a:lnTo>
                    <a:pt x="559" y="866"/>
                  </a:lnTo>
                  <a:lnTo>
                    <a:pt x="568" y="865"/>
                  </a:lnTo>
                  <a:lnTo>
                    <a:pt x="576" y="864"/>
                  </a:lnTo>
                  <a:lnTo>
                    <a:pt x="593" y="861"/>
                  </a:lnTo>
                  <a:lnTo>
                    <a:pt x="602" y="859"/>
                  </a:lnTo>
                  <a:lnTo>
                    <a:pt x="610" y="857"/>
                  </a:lnTo>
                  <a:lnTo>
                    <a:pt x="626" y="853"/>
                  </a:lnTo>
                  <a:lnTo>
                    <a:pt x="641" y="847"/>
                  </a:lnTo>
                  <a:lnTo>
                    <a:pt x="657" y="841"/>
                  </a:lnTo>
                  <a:lnTo>
                    <a:pt x="664" y="838"/>
                  </a:lnTo>
                  <a:lnTo>
                    <a:pt x="672" y="835"/>
                  </a:lnTo>
                  <a:lnTo>
                    <a:pt x="679" y="831"/>
                  </a:lnTo>
                  <a:lnTo>
                    <a:pt x="686" y="827"/>
                  </a:lnTo>
                  <a:lnTo>
                    <a:pt x="700" y="819"/>
                  </a:lnTo>
                  <a:lnTo>
                    <a:pt x="714" y="809"/>
                  </a:lnTo>
                  <a:lnTo>
                    <a:pt x="727" y="800"/>
                  </a:lnTo>
                  <a:lnTo>
                    <a:pt x="740" y="790"/>
                  </a:lnTo>
                  <a:lnTo>
                    <a:pt x="753" y="780"/>
                  </a:lnTo>
                  <a:lnTo>
                    <a:pt x="764" y="768"/>
                  </a:lnTo>
                  <a:lnTo>
                    <a:pt x="776" y="757"/>
                  </a:lnTo>
                  <a:lnTo>
                    <a:pt x="781" y="751"/>
                  </a:lnTo>
                  <a:lnTo>
                    <a:pt x="786" y="745"/>
                  </a:lnTo>
                  <a:lnTo>
                    <a:pt x="796" y="732"/>
                  </a:lnTo>
                  <a:lnTo>
                    <a:pt x="805" y="718"/>
                  </a:lnTo>
                  <a:lnTo>
                    <a:pt x="814" y="704"/>
                  </a:lnTo>
                  <a:lnTo>
                    <a:pt x="822" y="690"/>
                  </a:lnTo>
                  <a:lnTo>
                    <a:pt x="830" y="676"/>
                  </a:lnTo>
                  <a:lnTo>
                    <a:pt x="836" y="661"/>
                  </a:lnTo>
                  <a:lnTo>
                    <a:pt x="840" y="653"/>
                  </a:lnTo>
                  <a:lnTo>
                    <a:pt x="842" y="646"/>
                  </a:lnTo>
                  <a:lnTo>
                    <a:pt x="848" y="629"/>
                  </a:lnTo>
                  <a:lnTo>
                    <a:pt x="850" y="621"/>
                  </a:lnTo>
                  <a:lnTo>
                    <a:pt x="852" y="613"/>
                  </a:lnTo>
                  <a:lnTo>
                    <a:pt x="854" y="605"/>
                  </a:lnTo>
                  <a:lnTo>
                    <a:pt x="856" y="597"/>
                  </a:lnTo>
                  <a:lnTo>
                    <a:pt x="859" y="580"/>
                  </a:lnTo>
                  <a:lnTo>
                    <a:pt x="861" y="563"/>
                  </a:lnTo>
                  <a:lnTo>
                    <a:pt x="862" y="545"/>
                  </a:lnTo>
                  <a:lnTo>
                    <a:pt x="863" y="528"/>
                  </a:lnTo>
                  <a:lnTo>
                    <a:pt x="862" y="511"/>
                  </a:lnTo>
                  <a:lnTo>
                    <a:pt x="861" y="494"/>
                  </a:lnTo>
                  <a:lnTo>
                    <a:pt x="860" y="485"/>
                  </a:lnTo>
                  <a:lnTo>
                    <a:pt x="859" y="477"/>
                  </a:lnTo>
                  <a:lnTo>
                    <a:pt x="856" y="459"/>
                  </a:lnTo>
                  <a:lnTo>
                    <a:pt x="854" y="451"/>
                  </a:lnTo>
                  <a:lnTo>
                    <a:pt x="852" y="443"/>
                  </a:lnTo>
                  <a:lnTo>
                    <a:pt x="848" y="427"/>
                  </a:lnTo>
                  <a:lnTo>
                    <a:pt x="842" y="412"/>
                  </a:lnTo>
                  <a:lnTo>
                    <a:pt x="836" y="396"/>
                  </a:lnTo>
                  <a:lnTo>
                    <a:pt x="833" y="389"/>
                  </a:lnTo>
                  <a:lnTo>
                    <a:pt x="830" y="380"/>
                  </a:lnTo>
                  <a:lnTo>
                    <a:pt x="826" y="373"/>
                  </a:lnTo>
                  <a:lnTo>
                    <a:pt x="822" y="366"/>
                  </a:lnTo>
                  <a:lnTo>
                    <a:pt x="814" y="352"/>
                  </a:lnTo>
                  <a:lnTo>
                    <a:pt x="805" y="338"/>
                  </a:lnTo>
                  <a:lnTo>
                    <a:pt x="796" y="325"/>
                  </a:lnTo>
                  <a:lnTo>
                    <a:pt x="786" y="312"/>
                  </a:lnTo>
                  <a:lnTo>
                    <a:pt x="776" y="300"/>
                  </a:lnTo>
                  <a:lnTo>
                    <a:pt x="764" y="288"/>
                  </a:lnTo>
                  <a:lnTo>
                    <a:pt x="753" y="276"/>
                  </a:lnTo>
                  <a:lnTo>
                    <a:pt x="747" y="271"/>
                  </a:lnTo>
                  <a:lnTo>
                    <a:pt x="740" y="266"/>
                  </a:lnTo>
                  <a:lnTo>
                    <a:pt x="727" y="256"/>
                  </a:lnTo>
                  <a:lnTo>
                    <a:pt x="714" y="247"/>
                  </a:lnTo>
                  <a:lnTo>
                    <a:pt x="700" y="238"/>
                  </a:lnTo>
                  <a:lnTo>
                    <a:pt x="686" y="230"/>
                  </a:lnTo>
                  <a:lnTo>
                    <a:pt x="672" y="222"/>
                  </a:lnTo>
                  <a:lnTo>
                    <a:pt x="657" y="216"/>
                  </a:lnTo>
                  <a:lnTo>
                    <a:pt x="649" y="212"/>
                  </a:lnTo>
                  <a:lnTo>
                    <a:pt x="641" y="209"/>
                  </a:lnTo>
                  <a:lnTo>
                    <a:pt x="626" y="203"/>
                  </a:lnTo>
                  <a:lnTo>
                    <a:pt x="618" y="201"/>
                  </a:lnTo>
                  <a:lnTo>
                    <a:pt x="610" y="199"/>
                  </a:lnTo>
                  <a:lnTo>
                    <a:pt x="602" y="197"/>
                  </a:lnTo>
                  <a:lnTo>
                    <a:pt x="593" y="195"/>
                  </a:lnTo>
                  <a:lnTo>
                    <a:pt x="576" y="192"/>
                  </a:lnTo>
                  <a:lnTo>
                    <a:pt x="559" y="190"/>
                  </a:lnTo>
                  <a:lnTo>
                    <a:pt x="542" y="189"/>
                  </a:lnTo>
                  <a:lnTo>
                    <a:pt x="525" y="188"/>
                  </a:lnTo>
                  <a:lnTo>
                    <a:pt x="508" y="189"/>
                  </a:lnTo>
                  <a:lnTo>
                    <a:pt x="491" y="190"/>
                  </a:lnTo>
                  <a:lnTo>
                    <a:pt x="482" y="191"/>
                  </a:lnTo>
                  <a:lnTo>
                    <a:pt x="474" y="192"/>
                  </a:lnTo>
                  <a:lnTo>
                    <a:pt x="457" y="195"/>
                  </a:lnTo>
                  <a:lnTo>
                    <a:pt x="449" y="197"/>
                  </a:lnTo>
                  <a:lnTo>
                    <a:pt x="440" y="199"/>
                  </a:lnTo>
                  <a:lnTo>
                    <a:pt x="424" y="203"/>
                  </a:lnTo>
                  <a:lnTo>
                    <a:pt x="409" y="209"/>
                  </a:lnTo>
                  <a:lnTo>
                    <a:pt x="393" y="216"/>
                  </a:lnTo>
                  <a:lnTo>
                    <a:pt x="386" y="219"/>
                  </a:lnTo>
                  <a:lnTo>
                    <a:pt x="378" y="222"/>
                  </a:lnTo>
                  <a:lnTo>
                    <a:pt x="371" y="226"/>
                  </a:lnTo>
                  <a:lnTo>
                    <a:pt x="364" y="230"/>
                  </a:lnTo>
                  <a:lnTo>
                    <a:pt x="350" y="238"/>
                  </a:lnTo>
                  <a:lnTo>
                    <a:pt x="336" y="247"/>
                  </a:lnTo>
                  <a:lnTo>
                    <a:pt x="323" y="256"/>
                  </a:lnTo>
                  <a:lnTo>
                    <a:pt x="310" y="266"/>
                  </a:lnTo>
                  <a:lnTo>
                    <a:pt x="298" y="276"/>
                  </a:lnTo>
                  <a:lnTo>
                    <a:pt x="286" y="288"/>
                  </a:lnTo>
                  <a:lnTo>
                    <a:pt x="274" y="300"/>
                  </a:lnTo>
                  <a:lnTo>
                    <a:pt x="269" y="306"/>
                  </a:lnTo>
                  <a:lnTo>
                    <a:pt x="264" y="312"/>
                  </a:lnTo>
                  <a:lnTo>
                    <a:pt x="254" y="325"/>
                  </a:lnTo>
                  <a:lnTo>
                    <a:pt x="245" y="338"/>
                  </a:lnTo>
                  <a:lnTo>
                    <a:pt x="236" y="352"/>
                  </a:lnTo>
                  <a:lnTo>
                    <a:pt x="228" y="366"/>
                  </a:lnTo>
                  <a:lnTo>
                    <a:pt x="220" y="380"/>
                  </a:lnTo>
                  <a:lnTo>
                    <a:pt x="214" y="396"/>
                  </a:lnTo>
                  <a:lnTo>
                    <a:pt x="211" y="404"/>
                  </a:lnTo>
                  <a:lnTo>
                    <a:pt x="208" y="412"/>
                  </a:lnTo>
                  <a:lnTo>
                    <a:pt x="202" y="427"/>
                  </a:lnTo>
                  <a:lnTo>
                    <a:pt x="200" y="435"/>
                  </a:lnTo>
                  <a:lnTo>
                    <a:pt x="198" y="443"/>
                  </a:lnTo>
                  <a:lnTo>
                    <a:pt x="196" y="451"/>
                  </a:lnTo>
                  <a:lnTo>
                    <a:pt x="194" y="459"/>
                  </a:lnTo>
                  <a:lnTo>
                    <a:pt x="191" y="477"/>
                  </a:lnTo>
                  <a:lnTo>
                    <a:pt x="189" y="494"/>
                  </a:lnTo>
                  <a:lnTo>
                    <a:pt x="188" y="511"/>
                  </a:lnTo>
                  <a:lnTo>
                    <a:pt x="187" y="528"/>
                  </a:lnTo>
                  <a:close/>
                  <a:moveTo>
                    <a:pt x="887" y="917"/>
                  </a:moveTo>
                  <a:lnTo>
                    <a:pt x="820" y="893"/>
                  </a:lnTo>
                  <a:lnTo>
                    <a:pt x="800" y="909"/>
                  </a:lnTo>
                  <a:lnTo>
                    <a:pt x="780" y="923"/>
                  </a:lnTo>
                  <a:lnTo>
                    <a:pt x="781" y="996"/>
                  </a:lnTo>
                  <a:lnTo>
                    <a:pt x="766" y="1003"/>
                  </a:lnTo>
                  <a:lnTo>
                    <a:pt x="751" y="1011"/>
                  </a:lnTo>
                  <a:lnTo>
                    <a:pt x="693" y="967"/>
                  </a:lnTo>
                  <a:lnTo>
                    <a:pt x="670" y="975"/>
                  </a:lnTo>
                  <a:lnTo>
                    <a:pt x="658" y="979"/>
                  </a:lnTo>
                  <a:lnTo>
                    <a:pt x="646" y="982"/>
                  </a:lnTo>
                  <a:lnTo>
                    <a:pt x="625" y="1051"/>
                  </a:lnTo>
                  <a:lnTo>
                    <a:pt x="591" y="1057"/>
                  </a:lnTo>
                  <a:lnTo>
                    <a:pt x="550" y="998"/>
                  </a:lnTo>
                  <a:lnTo>
                    <a:pt x="525" y="999"/>
                  </a:lnTo>
                  <a:lnTo>
                    <a:pt x="500" y="998"/>
                  </a:lnTo>
                  <a:lnTo>
                    <a:pt x="459" y="1057"/>
                  </a:lnTo>
                  <a:lnTo>
                    <a:pt x="442" y="1054"/>
                  </a:lnTo>
                  <a:lnTo>
                    <a:pt x="425" y="1051"/>
                  </a:lnTo>
                  <a:lnTo>
                    <a:pt x="404" y="982"/>
                  </a:lnTo>
                  <a:lnTo>
                    <a:pt x="380" y="975"/>
                  </a:lnTo>
                  <a:lnTo>
                    <a:pt x="369" y="971"/>
                  </a:lnTo>
                  <a:lnTo>
                    <a:pt x="357" y="967"/>
                  </a:lnTo>
                  <a:lnTo>
                    <a:pt x="300" y="1011"/>
                  </a:lnTo>
                  <a:lnTo>
                    <a:pt x="284" y="1003"/>
                  </a:lnTo>
                  <a:lnTo>
                    <a:pt x="269" y="996"/>
                  </a:lnTo>
                  <a:lnTo>
                    <a:pt x="270" y="923"/>
                  </a:lnTo>
                  <a:lnTo>
                    <a:pt x="250" y="909"/>
                  </a:lnTo>
                  <a:lnTo>
                    <a:pt x="240" y="902"/>
                  </a:lnTo>
                  <a:lnTo>
                    <a:pt x="230" y="893"/>
                  </a:lnTo>
                  <a:lnTo>
                    <a:pt x="163" y="917"/>
                  </a:lnTo>
                  <a:lnTo>
                    <a:pt x="151" y="905"/>
                  </a:lnTo>
                  <a:lnTo>
                    <a:pt x="138" y="892"/>
                  </a:lnTo>
                  <a:lnTo>
                    <a:pt x="162" y="825"/>
                  </a:lnTo>
                  <a:lnTo>
                    <a:pt x="147" y="804"/>
                  </a:lnTo>
                  <a:lnTo>
                    <a:pt x="132" y="784"/>
                  </a:lnTo>
                  <a:lnTo>
                    <a:pt x="61" y="785"/>
                  </a:lnTo>
                  <a:lnTo>
                    <a:pt x="53" y="770"/>
                  </a:lnTo>
                  <a:lnTo>
                    <a:pt x="45" y="755"/>
                  </a:lnTo>
                  <a:lnTo>
                    <a:pt x="88" y="697"/>
                  </a:lnTo>
                  <a:lnTo>
                    <a:pt x="80" y="674"/>
                  </a:lnTo>
                  <a:lnTo>
                    <a:pt x="76" y="662"/>
                  </a:lnTo>
                  <a:lnTo>
                    <a:pt x="73" y="650"/>
                  </a:lnTo>
                  <a:lnTo>
                    <a:pt x="5" y="628"/>
                  </a:lnTo>
                  <a:lnTo>
                    <a:pt x="0" y="595"/>
                  </a:lnTo>
                  <a:lnTo>
                    <a:pt x="58" y="553"/>
                  </a:lnTo>
                  <a:lnTo>
                    <a:pt x="57" y="528"/>
                  </a:lnTo>
                  <a:lnTo>
                    <a:pt x="58" y="503"/>
                  </a:lnTo>
                  <a:lnTo>
                    <a:pt x="0" y="461"/>
                  </a:lnTo>
                  <a:lnTo>
                    <a:pt x="2" y="445"/>
                  </a:lnTo>
                  <a:lnTo>
                    <a:pt x="5" y="428"/>
                  </a:lnTo>
                  <a:lnTo>
                    <a:pt x="73" y="407"/>
                  </a:lnTo>
                  <a:lnTo>
                    <a:pt x="80" y="382"/>
                  </a:lnTo>
                  <a:lnTo>
                    <a:pt x="84" y="371"/>
                  </a:lnTo>
                  <a:lnTo>
                    <a:pt x="88" y="359"/>
                  </a:lnTo>
                  <a:lnTo>
                    <a:pt x="45" y="302"/>
                  </a:lnTo>
                  <a:lnTo>
                    <a:pt x="53" y="286"/>
                  </a:lnTo>
                  <a:lnTo>
                    <a:pt x="61" y="271"/>
                  </a:lnTo>
                  <a:lnTo>
                    <a:pt x="132" y="272"/>
                  </a:lnTo>
                  <a:lnTo>
                    <a:pt x="147" y="252"/>
                  </a:lnTo>
                  <a:lnTo>
                    <a:pt x="154" y="242"/>
                  </a:lnTo>
                  <a:lnTo>
                    <a:pt x="162" y="232"/>
                  </a:lnTo>
                  <a:lnTo>
                    <a:pt x="138" y="164"/>
                  </a:lnTo>
                  <a:lnTo>
                    <a:pt x="151" y="152"/>
                  </a:lnTo>
                  <a:lnTo>
                    <a:pt x="163" y="140"/>
                  </a:lnTo>
                  <a:lnTo>
                    <a:pt x="230" y="163"/>
                  </a:lnTo>
                  <a:lnTo>
                    <a:pt x="250" y="148"/>
                  </a:lnTo>
                  <a:lnTo>
                    <a:pt x="270" y="134"/>
                  </a:lnTo>
                  <a:lnTo>
                    <a:pt x="269" y="62"/>
                  </a:lnTo>
                  <a:lnTo>
                    <a:pt x="284" y="54"/>
                  </a:lnTo>
                  <a:lnTo>
                    <a:pt x="300" y="46"/>
                  </a:lnTo>
                  <a:lnTo>
                    <a:pt x="357" y="89"/>
                  </a:lnTo>
                  <a:lnTo>
                    <a:pt x="380" y="81"/>
                  </a:lnTo>
                  <a:lnTo>
                    <a:pt x="392" y="77"/>
                  </a:lnTo>
                  <a:lnTo>
                    <a:pt x="404" y="74"/>
                  </a:lnTo>
                  <a:lnTo>
                    <a:pt x="425" y="5"/>
                  </a:lnTo>
                  <a:lnTo>
                    <a:pt x="459" y="0"/>
                  </a:lnTo>
                  <a:lnTo>
                    <a:pt x="500" y="59"/>
                  </a:lnTo>
                  <a:lnTo>
                    <a:pt x="525" y="58"/>
                  </a:lnTo>
                  <a:lnTo>
                    <a:pt x="550" y="59"/>
                  </a:lnTo>
                  <a:lnTo>
                    <a:pt x="591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4"/>
                  </a:lnTo>
                  <a:lnTo>
                    <a:pt x="670" y="81"/>
                  </a:lnTo>
                  <a:lnTo>
                    <a:pt x="682" y="85"/>
                  </a:lnTo>
                  <a:lnTo>
                    <a:pt x="693" y="89"/>
                  </a:lnTo>
                  <a:lnTo>
                    <a:pt x="751" y="46"/>
                  </a:lnTo>
                  <a:lnTo>
                    <a:pt x="766" y="54"/>
                  </a:lnTo>
                  <a:lnTo>
                    <a:pt x="781" y="62"/>
                  </a:lnTo>
                  <a:lnTo>
                    <a:pt x="780" y="134"/>
                  </a:lnTo>
                  <a:lnTo>
                    <a:pt x="800" y="148"/>
                  </a:lnTo>
                  <a:lnTo>
                    <a:pt x="810" y="155"/>
                  </a:lnTo>
                  <a:lnTo>
                    <a:pt x="820" y="163"/>
                  </a:lnTo>
                  <a:lnTo>
                    <a:pt x="887" y="140"/>
                  </a:lnTo>
                  <a:lnTo>
                    <a:pt x="900" y="152"/>
                  </a:lnTo>
                  <a:lnTo>
                    <a:pt x="912" y="164"/>
                  </a:lnTo>
                  <a:lnTo>
                    <a:pt x="888" y="232"/>
                  </a:lnTo>
                  <a:lnTo>
                    <a:pt x="904" y="252"/>
                  </a:lnTo>
                  <a:lnTo>
                    <a:pt x="918" y="272"/>
                  </a:lnTo>
                  <a:lnTo>
                    <a:pt x="990" y="271"/>
                  </a:lnTo>
                  <a:lnTo>
                    <a:pt x="997" y="286"/>
                  </a:lnTo>
                  <a:lnTo>
                    <a:pt x="1005" y="302"/>
                  </a:lnTo>
                  <a:lnTo>
                    <a:pt x="962" y="359"/>
                  </a:lnTo>
                  <a:lnTo>
                    <a:pt x="970" y="382"/>
                  </a:lnTo>
                  <a:lnTo>
                    <a:pt x="974" y="395"/>
                  </a:lnTo>
                  <a:lnTo>
                    <a:pt x="977" y="407"/>
                  </a:lnTo>
                  <a:lnTo>
                    <a:pt x="1045" y="428"/>
                  </a:lnTo>
                  <a:lnTo>
                    <a:pt x="1052" y="461"/>
                  </a:lnTo>
                  <a:lnTo>
                    <a:pt x="992" y="503"/>
                  </a:lnTo>
                  <a:lnTo>
                    <a:pt x="993" y="528"/>
                  </a:lnTo>
                  <a:lnTo>
                    <a:pt x="992" y="553"/>
                  </a:lnTo>
                  <a:lnTo>
                    <a:pt x="1052" y="595"/>
                  </a:lnTo>
                  <a:lnTo>
                    <a:pt x="1049" y="611"/>
                  </a:lnTo>
                  <a:lnTo>
                    <a:pt x="1045" y="628"/>
                  </a:lnTo>
                  <a:lnTo>
                    <a:pt x="977" y="650"/>
                  </a:lnTo>
                  <a:lnTo>
                    <a:pt x="970" y="674"/>
                  </a:lnTo>
                  <a:lnTo>
                    <a:pt x="966" y="686"/>
                  </a:lnTo>
                  <a:lnTo>
                    <a:pt x="962" y="697"/>
                  </a:lnTo>
                  <a:lnTo>
                    <a:pt x="1005" y="755"/>
                  </a:lnTo>
                  <a:lnTo>
                    <a:pt x="997" y="770"/>
                  </a:lnTo>
                  <a:lnTo>
                    <a:pt x="990" y="785"/>
                  </a:lnTo>
                  <a:lnTo>
                    <a:pt x="918" y="784"/>
                  </a:lnTo>
                  <a:lnTo>
                    <a:pt x="904" y="804"/>
                  </a:lnTo>
                  <a:lnTo>
                    <a:pt x="897" y="814"/>
                  </a:lnTo>
                  <a:lnTo>
                    <a:pt x="888" y="825"/>
                  </a:lnTo>
                  <a:lnTo>
                    <a:pt x="912" y="892"/>
                  </a:lnTo>
                  <a:lnTo>
                    <a:pt x="900" y="905"/>
                  </a:lnTo>
                  <a:lnTo>
                    <a:pt x="887" y="917"/>
                  </a:lnTo>
                  <a:close/>
                </a:path>
              </a:pathLst>
            </a:custGeom>
            <a:solidFill>
              <a:srgbClr val="01411F"/>
            </a:solidFill>
            <a:ln w="63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24" tIns="45712" rIns="91424" bIns="45712"/>
            <a:lstStyle/>
            <a:p>
              <a:endParaRPr lang="zh-CN" altLang="en-US"/>
            </a:p>
          </p:txBody>
        </p:sp>
        <p:sp>
          <p:nvSpPr>
            <p:cNvPr id="15" name="Freeform 3"/>
            <p:cNvSpPr>
              <a:spLocks noEditPoints="1"/>
            </p:cNvSpPr>
            <p:nvPr/>
          </p:nvSpPr>
          <p:spPr bwMode="auto">
            <a:xfrm>
              <a:off x="3456100" y="4015664"/>
              <a:ext cx="1599413" cy="1594519"/>
            </a:xfrm>
            <a:custGeom>
              <a:avLst/>
              <a:gdLst>
                <a:gd name="T0" fmla="*/ 137 w 636"/>
                <a:gd name="T1" fmla="*/ 344 h 633"/>
                <a:gd name="T2" fmla="*/ 146 w 636"/>
                <a:gd name="T3" fmla="*/ 379 h 633"/>
                <a:gd name="T4" fmla="*/ 157 w 636"/>
                <a:gd name="T5" fmla="*/ 404 h 633"/>
                <a:gd name="T6" fmla="*/ 177 w 636"/>
                <a:gd name="T7" fmla="*/ 432 h 633"/>
                <a:gd name="T8" fmla="*/ 202 w 636"/>
                <a:gd name="T9" fmla="*/ 457 h 633"/>
                <a:gd name="T10" fmla="*/ 231 w 636"/>
                <a:gd name="T11" fmla="*/ 477 h 633"/>
                <a:gd name="T12" fmla="*/ 272 w 636"/>
                <a:gd name="T13" fmla="*/ 493 h 633"/>
                <a:gd name="T14" fmla="*/ 308 w 636"/>
                <a:gd name="T15" fmla="*/ 498 h 633"/>
                <a:gd name="T16" fmla="*/ 346 w 636"/>
                <a:gd name="T17" fmla="*/ 496 h 633"/>
                <a:gd name="T18" fmla="*/ 381 w 636"/>
                <a:gd name="T19" fmla="*/ 487 h 633"/>
                <a:gd name="T20" fmla="*/ 405 w 636"/>
                <a:gd name="T21" fmla="*/ 477 h 633"/>
                <a:gd name="T22" fmla="*/ 434 w 636"/>
                <a:gd name="T23" fmla="*/ 457 h 633"/>
                <a:gd name="T24" fmla="*/ 460 w 636"/>
                <a:gd name="T25" fmla="*/ 432 h 633"/>
                <a:gd name="T26" fmla="*/ 479 w 636"/>
                <a:gd name="T27" fmla="*/ 404 h 633"/>
                <a:gd name="T28" fmla="*/ 495 w 636"/>
                <a:gd name="T29" fmla="*/ 362 h 633"/>
                <a:gd name="T30" fmla="*/ 501 w 636"/>
                <a:gd name="T31" fmla="*/ 325 h 633"/>
                <a:gd name="T32" fmla="*/ 499 w 636"/>
                <a:gd name="T33" fmla="*/ 288 h 633"/>
                <a:gd name="T34" fmla="*/ 490 w 636"/>
                <a:gd name="T35" fmla="*/ 254 h 633"/>
                <a:gd name="T36" fmla="*/ 479 w 636"/>
                <a:gd name="T37" fmla="*/ 230 h 633"/>
                <a:gd name="T38" fmla="*/ 460 w 636"/>
                <a:gd name="T39" fmla="*/ 201 h 633"/>
                <a:gd name="T40" fmla="*/ 434 w 636"/>
                <a:gd name="T41" fmla="*/ 176 h 633"/>
                <a:gd name="T42" fmla="*/ 405 w 636"/>
                <a:gd name="T43" fmla="*/ 157 h 633"/>
                <a:gd name="T44" fmla="*/ 364 w 636"/>
                <a:gd name="T45" fmla="*/ 139 h 633"/>
                <a:gd name="T46" fmla="*/ 328 w 636"/>
                <a:gd name="T47" fmla="*/ 134 h 633"/>
                <a:gd name="T48" fmla="*/ 290 w 636"/>
                <a:gd name="T49" fmla="*/ 136 h 633"/>
                <a:gd name="T50" fmla="*/ 255 w 636"/>
                <a:gd name="T51" fmla="*/ 145 h 633"/>
                <a:gd name="T52" fmla="*/ 231 w 636"/>
                <a:gd name="T53" fmla="*/ 157 h 633"/>
                <a:gd name="T54" fmla="*/ 202 w 636"/>
                <a:gd name="T55" fmla="*/ 176 h 633"/>
                <a:gd name="T56" fmla="*/ 177 w 636"/>
                <a:gd name="T57" fmla="*/ 201 h 633"/>
                <a:gd name="T58" fmla="*/ 157 w 636"/>
                <a:gd name="T59" fmla="*/ 230 h 633"/>
                <a:gd name="T60" fmla="*/ 141 w 636"/>
                <a:gd name="T61" fmla="*/ 271 h 633"/>
                <a:gd name="T62" fmla="*/ 135 w 636"/>
                <a:gd name="T63" fmla="*/ 307 h 633"/>
                <a:gd name="T64" fmla="*/ 429 w 636"/>
                <a:gd name="T65" fmla="*/ 551 h 633"/>
                <a:gd name="T66" fmla="*/ 382 w 636"/>
                <a:gd name="T67" fmla="*/ 628 h 633"/>
                <a:gd name="T68" fmla="*/ 299 w 636"/>
                <a:gd name="T69" fmla="*/ 575 h 633"/>
                <a:gd name="T70" fmla="*/ 219 w 636"/>
                <a:gd name="T71" fmla="*/ 618 h 633"/>
                <a:gd name="T72" fmla="*/ 184 w 636"/>
                <a:gd name="T73" fmla="*/ 536 h 633"/>
                <a:gd name="T74" fmla="*/ 146 w 636"/>
                <a:gd name="T75" fmla="*/ 507 h 633"/>
                <a:gd name="T76" fmla="*/ 94 w 636"/>
                <a:gd name="T77" fmla="*/ 440 h 633"/>
                <a:gd name="T78" fmla="*/ 75 w 636"/>
                <a:gd name="T79" fmla="*/ 395 h 633"/>
                <a:gd name="T80" fmla="*/ 64 w 636"/>
                <a:gd name="T81" fmla="*/ 311 h 633"/>
                <a:gd name="T82" fmla="*/ 70 w 636"/>
                <a:gd name="T83" fmla="*/ 262 h 633"/>
                <a:gd name="T84" fmla="*/ 102 w 636"/>
                <a:gd name="T85" fmla="*/ 184 h 633"/>
                <a:gd name="T86" fmla="*/ 132 w 636"/>
                <a:gd name="T87" fmla="*/ 144 h 633"/>
                <a:gd name="T88" fmla="*/ 200 w 636"/>
                <a:gd name="T89" fmla="*/ 93 h 633"/>
                <a:gd name="T90" fmla="*/ 246 w 636"/>
                <a:gd name="T91" fmla="*/ 74 h 633"/>
                <a:gd name="T92" fmla="*/ 296 w 636"/>
                <a:gd name="T93" fmla="*/ 0 h 633"/>
                <a:gd name="T94" fmla="*/ 367 w 636"/>
                <a:gd name="T95" fmla="*/ 67 h 633"/>
                <a:gd name="T96" fmla="*/ 444 w 636"/>
                <a:gd name="T97" fmla="*/ 25 h 633"/>
                <a:gd name="T98" fmla="*/ 478 w 636"/>
                <a:gd name="T99" fmla="*/ 116 h 633"/>
                <a:gd name="T100" fmla="*/ 574 w 636"/>
                <a:gd name="T101" fmla="*/ 126 h 633"/>
                <a:gd name="T102" fmla="*/ 550 w 636"/>
                <a:gd name="T103" fmla="*/ 205 h 633"/>
                <a:gd name="T104" fmla="*/ 567 w 636"/>
                <a:gd name="T105" fmla="*/ 245 h 633"/>
                <a:gd name="T106" fmla="*/ 577 w 636"/>
                <a:gd name="T107" fmla="*/ 329 h 633"/>
                <a:gd name="T108" fmla="*/ 571 w 636"/>
                <a:gd name="T109" fmla="*/ 377 h 633"/>
                <a:gd name="T110" fmla="*/ 537 w 636"/>
                <a:gd name="T111" fmla="*/ 456 h 633"/>
                <a:gd name="T112" fmla="*/ 509 w 636"/>
                <a:gd name="T113" fmla="*/ 493 h 633"/>
                <a:gd name="T114" fmla="*/ 495 w 636"/>
                <a:gd name="T115" fmla="*/ 58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6" h="633">
                  <a:moveTo>
                    <a:pt x="135" y="316"/>
                  </a:moveTo>
                  <a:lnTo>
                    <a:pt x="135" y="325"/>
                  </a:lnTo>
                  <a:lnTo>
                    <a:pt x="136" y="335"/>
                  </a:lnTo>
                  <a:lnTo>
                    <a:pt x="137" y="344"/>
                  </a:lnTo>
                  <a:lnTo>
                    <a:pt x="139" y="354"/>
                  </a:lnTo>
                  <a:lnTo>
                    <a:pt x="141" y="362"/>
                  </a:lnTo>
                  <a:lnTo>
                    <a:pt x="143" y="371"/>
                  </a:lnTo>
                  <a:lnTo>
                    <a:pt x="146" y="379"/>
                  </a:lnTo>
                  <a:lnTo>
                    <a:pt x="149" y="388"/>
                  </a:lnTo>
                  <a:lnTo>
                    <a:pt x="151" y="392"/>
                  </a:lnTo>
                  <a:lnTo>
                    <a:pt x="153" y="396"/>
                  </a:lnTo>
                  <a:lnTo>
                    <a:pt x="157" y="404"/>
                  </a:lnTo>
                  <a:lnTo>
                    <a:pt x="161" y="411"/>
                  </a:lnTo>
                  <a:lnTo>
                    <a:pt x="166" y="419"/>
                  </a:lnTo>
                  <a:lnTo>
                    <a:pt x="171" y="426"/>
                  </a:lnTo>
                  <a:lnTo>
                    <a:pt x="177" y="432"/>
                  </a:lnTo>
                  <a:lnTo>
                    <a:pt x="182" y="439"/>
                  </a:lnTo>
                  <a:lnTo>
                    <a:pt x="189" y="445"/>
                  </a:lnTo>
                  <a:lnTo>
                    <a:pt x="196" y="451"/>
                  </a:lnTo>
                  <a:lnTo>
                    <a:pt x="202" y="457"/>
                  </a:lnTo>
                  <a:lnTo>
                    <a:pt x="209" y="462"/>
                  </a:lnTo>
                  <a:lnTo>
                    <a:pt x="216" y="468"/>
                  </a:lnTo>
                  <a:lnTo>
                    <a:pt x="223" y="472"/>
                  </a:lnTo>
                  <a:lnTo>
                    <a:pt x="231" y="477"/>
                  </a:lnTo>
                  <a:lnTo>
                    <a:pt x="247" y="484"/>
                  </a:lnTo>
                  <a:lnTo>
                    <a:pt x="255" y="487"/>
                  </a:lnTo>
                  <a:lnTo>
                    <a:pt x="264" y="490"/>
                  </a:lnTo>
                  <a:lnTo>
                    <a:pt x="272" y="493"/>
                  </a:lnTo>
                  <a:lnTo>
                    <a:pt x="281" y="495"/>
                  </a:lnTo>
                  <a:lnTo>
                    <a:pt x="290" y="496"/>
                  </a:lnTo>
                  <a:lnTo>
                    <a:pt x="299" y="498"/>
                  </a:lnTo>
                  <a:lnTo>
                    <a:pt x="308" y="498"/>
                  </a:lnTo>
                  <a:lnTo>
                    <a:pt x="319" y="499"/>
                  </a:lnTo>
                  <a:lnTo>
                    <a:pt x="328" y="498"/>
                  </a:lnTo>
                  <a:lnTo>
                    <a:pt x="337" y="498"/>
                  </a:lnTo>
                  <a:lnTo>
                    <a:pt x="346" y="496"/>
                  </a:lnTo>
                  <a:lnTo>
                    <a:pt x="355" y="495"/>
                  </a:lnTo>
                  <a:lnTo>
                    <a:pt x="364" y="493"/>
                  </a:lnTo>
                  <a:lnTo>
                    <a:pt x="372" y="490"/>
                  </a:lnTo>
                  <a:lnTo>
                    <a:pt x="381" y="487"/>
                  </a:lnTo>
                  <a:lnTo>
                    <a:pt x="389" y="484"/>
                  </a:lnTo>
                  <a:lnTo>
                    <a:pt x="393" y="482"/>
                  </a:lnTo>
                  <a:lnTo>
                    <a:pt x="397" y="481"/>
                  </a:lnTo>
                  <a:lnTo>
                    <a:pt x="405" y="477"/>
                  </a:lnTo>
                  <a:lnTo>
                    <a:pt x="413" y="472"/>
                  </a:lnTo>
                  <a:lnTo>
                    <a:pt x="420" y="468"/>
                  </a:lnTo>
                  <a:lnTo>
                    <a:pt x="427" y="462"/>
                  </a:lnTo>
                  <a:lnTo>
                    <a:pt x="434" y="457"/>
                  </a:lnTo>
                  <a:lnTo>
                    <a:pt x="442" y="451"/>
                  </a:lnTo>
                  <a:lnTo>
                    <a:pt x="448" y="445"/>
                  </a:lnTo>
                  <a:lnTo>
                    <a:pt x="454" y="439"/>
                  </a:lnTo>
                  <a:lnTo>
                    <a:pt x="460" y="432"/>
                  </a:lnTo>
                  <a:lnTo>
                    <a:pt x="465" y="426"/>
                  </a:lnTo>
                  <a:lnTo>
                    <a:pt x="470" y="419"/>
                  </a:lnTo>
                  <a:lnTo>
                    <a:pt x="475" y="411"/>
                  </a:lnTo>
                  <a:lnTo>
                    <a:pt x="479" y="404"/>
                  </a:lnTo>
                  <a:lnTo>
                    <a:pt x="487" y="388"/>
                  </a:lnTo>
                  <a:lnTo>
                    <a:pt x="490" y="379"/>
                  </a:lnTo>
                  <a:lnTo>
                    <a:pt x="493" y="371"/>
                  </a:lnTo>
                  <a:lnTo>
                    <a:pt x="495" y="362"/>
                  </a:lnTo>
                  <a:lnTo>
                    <a:pt x="497" y="354"/>
                  </a:lnTo>
                  <a:lnTo>
                    <a:pt x="499" y="344"/>
                  </a:lnTo>
                  <a:lnTo>
                    <a:pt x="500" y="335"/>
                  </a:lnTo>
                  <a:lnTo>
                    <a:pt x="501" y="325"/>
                  </a:lnTo>
                  <a:lnTo>
                    <a:pt x="501" y="316"/>
                  </a:lnTo>
                  <a:lnTo>
                    <a:pt x="501" y="307"/>
                  </a:lnTo>
                  <a:lnTo>
                    <a:pt x="500" y="298"/>
                  </a:lnTo>
                  <a:lnTo>
                    <a:pt x="499" y="288"/>
                  </a:lnTo>
                  <a:lnTo>
                    <a:pt x="497" y="279"/>
                  </a:lnTo>
                  <a:lnTo>
                    <a:pt x="495" y="271"/>
                  </a:lnTo>
                  <a:lnTo>
                    <a:pt x="493" y="262"/>
                  </a:lnTo>
                  <a:lnTo>
                    <a:pt x="490" y="254"/>
                  </a:lnTo>
                  <a:lnTo>
                    <a:pt x="487" y="245"/>
                  </a:lnTo>
                  <a:lnTo>
                    <a:pt x="485" y="241"/>
                  </a:lnTo>
                  <a:lnTo>
                    <a:pt x="483" y="237"/>
                  </a:lnTo>
                  <a:lnTo>
                    <a:pt x="479" y="230"/>
                  </a:lnTo>
                  <a:lnTo>
                    <a:pt x="475" y="222"/>
                  </a:lnTo>
                  <a:lnTo>
                    <a:pt x="470" y="215"/>
                  </a:lnTo>
                  <a:lnTo>
                    <a:pt x="465" y="207"/>
                  </a:lnTo>
                  <a:lnTo>
                    <a:pt x="460" y="201"/>
                  </a:lnTo>
                  <a:lnTo>
                    <a:pt x="454" y="194"/>
                  </a:lnTo>
                  <a:lnTo>
                    <a:pt x="448" y="188"/>
                  </a:lnTo>
                  <a:lnTo>
                    <a:pt x="442" y="182"/>
                  </a:lnTo>
                  <a:lnTo>
                    <a:pt x="434" y="176"/>
                  </a:lnTo>
                  <a:lnTo>
                    <a:pt x="427" y="171"/>
                  </a:lnTo>
                  <a:lnTo>
                    <a:pt x="420" y="166"/>
                  </a:lnTo>
                  <a:lnTo>
                    <a:pt x="413" y="161"/>
                  </a:lnTo>
                  <a:lnTo>
                    <a:pt x="405" y="157"/>
                  </a:lnTo>
                  <a:lnTo>
                    <a:pt x="389" y="148"/>
                  </a:lnTo>
                  <a:lnTo>
                    <a:pt x="381" y="145"/>
                  </a:lnTo>
                  <a:lnTo>
                    <a:pt x="372" y="142"/>
                  </a:lnTo>
                  <a:lnTo>
                    <a:pt x="364" y="139"/>
                  </a:lnTo>
                  <a:lnTo>
                    <a:pt x="355" y="137"/>
                  </a:lnTo>
                  <a:lnTo>
                    <a:pt x="346" y="136"/>
                  </a:lnTo>
                  <a:lnTo>
                    <a:pt x="337" y="135"/>
                  </a:lnTo>
                  <a:lnTo>
                    <a:pt x="328" y="134"/>
                  </a:lnTo>
                  <a:lnTo>
                    <a:pt x="319" y="134"/>
                  </a:lnTo>
                  <a:lnTo>
                    <a:pt x="308" y="134"/>
                  </a:lnTo>
                  <a:lnTo>
                    <a:pt x="299" y="135"/>
                  </a:lnTo>
                  <a:lnTo>
                    <a:pt x="290" y="136"/>
                  </a:lnTo>
                  <a:lnTo>
                    <a:pt x="281" y="137"/>
                  </a:lnTo>
                  <a:lnTo>
                    <a:pt x="272" y="139"/>
                  </a:lnTo>
                  <a:lnTo>
                    <a:pt x="264" y="142"/>
                  </a:lnTo>
                  <a:lnTo>
                    <a:pt x="255" y="145"/>
                  </a:lnTo>
                  <a:lnTo>
                    <a:pt x="247" y="148"/>
                  </a:lnTo>
                  <a:lnTo>
                    <a:pt x="243" y="150"/>
                  </a:lnTo>
                  <a:lnTo>
                    <a:pt x="239" y="153"/>
                  </a:lnTo>
                  <a:lnTo>
                    <a:pt x="231" y="157"/>
                  </a:lnTo>
                  <a:lnTo>
                    <a:pt x="223" y="161"/>
                  </a:lnTo>
                  <a:lnTo>
                    <a:pt x="216" y="166"/>
                  </a:lnTo>
                  <a:lnTo>
                    <a:pt x="209" y="171"/>
                  </a:lnTo>
                  <a:lnTo>
                    <a:pt x="202" y="176"/>
                  </a:lnTo>
                  <a:lnTo>
                    <a:pt x="196" y="182"/>
                  </a:lnTo>
                  <a:lnTo>
                    <a:pt x="189" y="188"/>
                  </a:lnTo>
                  <a:lnTo>
                    <a:pt x="182" y="194"/>
                  </a:lnTo>
                  <a:lnTo>
                    <a:pt x="177" y="201"/>
                  </a:lnTo>
                  <a:lnTo>
                    <a:pt x="171" y="207"/>
                  </a:lnTo>
                  <a:lnTo>
                    <a:pt x="166" y="215"/>
                  </a:lnTo>
                  <a:lnTo>
                    <a:pt x="161" y="222"/>
                  </a:lnTo>
                  <a:lnTo>
                    <a:pt x="157" y="230"/>
                  </a:lnTo>
                  <a:lnTo>
                    <a:pt x="149" y="245"/>
                  </a:lnTo>
                  <a:lnTo>
                    <a:pt x="146" y="254"/>
                  </a:lnTo>
                  <a:lnTo>
                    <a:pt x="143" y="262"/>
                  </a:lnTo>
                  <a:lnTo>
                    <a:pt x="141" y="271"/>
                  </a:lnTo>
                  <a:lnTo>
                    <a:pt x="139" y="279"/>
                  </a:lnTo>
                  <a:lnTo>
                    <a:pt x="137" y="288"/>
                  </a:lnTo>
                  <a:lnTo>
                    <a:pt x="136" y="298"/>
                  </a:lnTo>
                  <a:lnTo>
                    <a:pt x="135" y="307"/>
                  </a:lnTo>
                  <a:lnTo>
                    <a:pt x="135" y="316"/>
                  </a:lnTo>
                  <a:close/>
                  <a:moveTo>
                    <a:pt x="495" y="581"/>
                  </a:moveTo>
                  <a:lnTo>
                    <a:pt x="441" y="545"/>
                  </a:lnTo>
                  <a:lnTo>
                    <a:pt x="429" y="551"/>
                  </a:lnTo>
                  <a:lnTo>
                    <a:pt x="419" y="556"/>
                  </a:lnTo>
                  <a:lnTo>
                    <a:pt x="408" y="560"/>
                  </a:lnTo>
                  <a:lnTo>
                    <a:pt x="396" y="564"/>
                  </a:lnTo>
                  <a:lnTo>
                    <a:pt x="382" y="628"/>
                  </a:lnTo>
                  <a:lnTo>
                    <a:pt x="362" y="631"/>
                  </a:lnTo>
                  <a:lnTo>
                    <a:pt x="342" y="633"/>
                  </a:lnTo>
                  <a:lnTo>
                    <a:pt x="311" y="575"/>
                  </a:lnTo>
                  <a:lnTo>
                    <a:pt x="299" y="575"/>
                  </a:lnTo>
                  <a:lnTo>
                    <a:pt x="287" y="573"/>
                  </a:lnTo>
                  <a:lnTo>
                    <a:pt x="275" y="572"/>
                  </a:lnTo>
                  <a:lnTo>
                    <a:pt x="263" y="569"/>
                  </a:lnTo>
                  <a:lnTo>
                    <a:pt x="219" y="618"/>
                  </a:lnTo>
                  <a:lnTo>
                    <a:pt x="209" y="615"/>
                  </a:lnTo>
                  <a:lnTo>
                    <a:pt x="200" y="612"/>
                  </a:lnTo>
                  <a:lnTo>
                    <a:pt x="181" y="604"/>
                  </a:lnTo>
                  <a:lnTo>
                    <a:pt x="184" y="536"/>
                  </a:lnTo>
                  <a:lnTo>
                    <a:pt x="174" y="530"/>
                  </a:lnTo>
                  <a:lnTo>
                    <a:pt x="164" y="522"/>
                  </a:lnTo>
                  <a:lnTo>
                    <a:pt x="155" y="515"/>
                  </a:lnTo>
                  <a:lnTo>
                    <a:pt x="146" y="507"/>
                  </a:lnTo>
                  <a:lnTo>
                    <a:pt x="80" y="527"/>
                  </a:lnTo>
                  <a:lnTo>
                    <a:pt x="68" y="513"/>
                  </a:lnTo>
                  <a:lnTo>
                    <a:pt x="56" y="498"/>
                  </a:lnTo>
                  <a:lnTo>
                    <a:pt x="94" y="440"/>
                  </a:lnTo>
                  <a:lnTo>
                    <a:pt x="89" y="429"/>
                  </a:lnTo>
                  <a:lnTo>
                    <a:pt x="84" y="418"/>
                  </a:lnTo>
                  <a:lnTo>
                    <a:pt x="79" y="407"/>
                  </a:lnTo>
                  <a:lnTo>
                    <a:pt x="75" y="395"/>
                  </a:lnTo>
                  <a:lnTo>
                    <a:pt x="5" y="380"/>
                  </a:lnTo>
                  <a:lnTo>
                    <a:pt x="2" y="362"/>
                  </a:lnTo>
                  <a:lnTo>
                    <a:pt x="0" y="343"/>
                  </a:lnTo>
                  <a:lnTo>
                    <a:pt x="64" y="311"/>
                  </a:lnTo>
                  <a:lnTo>
                    <a:pt x="65" y="298"/>
                  </a:lnTo>
                  <a:lnTo>
                    <a:pt x="66" y="286"/>
                  </a:lnTo>
                  <a:lnTo>
                    <a:pt x="68" y="274"/>
                  </a:lnTo>
                  <a:lnTo>
                    <a:pt x="70" y="262"/>
                  </a:lnTo>
                  <a:lnTo>
                    <a:pt x="16" y="213"/>
                  </a:lnTo>
                  <a:lnTo>
                    <a:pt x="23" y="197"/>
                  </a:lnTo>
                  <a:lnTo>
                    <a:pt x="30" y="181"/>
                  </a:lnTo>
                  <a:lnTo>
                    <a:pt x="102" y="184"/>
                  </a:lnTo>
                  <a:lnTo>
                    <a:pt x="109" y="174"/>
                  </a:lnTo>
                  <a:lnTo>
                    <a:pt x="116" y="164"/>
                  </a:lnTo>
                  <a:lnTo>
                    <a:pt x="124" y="154"/>
                  </a:lnTo>
                  <a:lnTo>
                    <a:pt x="132" y="144"/>
                  </a:lnTo>
                  <a:lnTo>
                    <a:pt x="111" y="75"/>
                  </a:lnTo>
                  <a:lnTo>
                    <a:pt x="124" y="64"/>
                  </a:lnTo>
                  <a:lnTo>
                    <a:pt x="138" y="54"/>
                  </a:lnTo>
                  <a:lnTo>
                    <a:pt x="200" y="93"/>
                  </a:lnTo>
                  <a:lnTo>
                    <a:pt x="211" y="87"/>
                  </a:lnTo>
                  <a:lnTo>
                    <a:pt x="222" y="82"/>
                  </a:lnTo>
                  <a:lnTo>
                    <a:pt x="234" y="78"/>
                  </a:lnTo>
                  <a:lnTo>
                    <a:pt x="246" y="74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6" y="0"/>
                  </a:lnTo>
                  <a:lnTo>
                    <a:pt x="330" y="63"/>
                  </a:lnTo>
                  <a:lnTo>
                    <a:pt x="343" y="64"/>
                  </a:lnTo>
                  <a:lnTo>
                    <a:pt x="355" y="65"/>
                  </a:lnTo>
                  <a:lnTo>
                    <a:pt x="367" y="67"/>
                  </a:lnTo>
                  <a:lnTo>
                    <a:pt x="379" y="69"/>
                  </a:lnTo>
                  <a:lnTo>
                    <a:pt x="426" y="18"/>
                  </a:lnTo>
                  <a:lnTo>
                    <a:pt x="435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2"/>
                  </a:lnTo>
                  <a:lnTo>
                    <a:pt x="468" y="109"/>
                  </a:lnTo>
                  <a:lnTo>
                    <a:pt x="478" y="116"/>
                  </a:lnTo>
                  <a:lnTo>
                    <a:pt x="487" y="124"/>
                  </a:lnTo>
                  <a:lnTo>
                    <a:pt x="496" y="132"/>
                  </a:lnTo>
                  <a:lnTo>
                    <a:pt x="561" y="111"/>
                  </a:lnTo>
                  <a:lnTo>
                    <a:pt x="574" y="126"/>
                  </a:lnTo>
                  <a:lnTo>
                    <a:pt x="579" y="134"/>
                  </a:lnTo>
                  <a:lnTo>
                    <a:pt x="585" y="142"/>
                  </a:lnTo>
                  <a:lnTo>
                    <a:pt x="547" y="200"/>
                  </a:lnTo>
                  <a:lnTo>
                    <a:pt x="550" y="205"/>
                  </a:lnTo>
                  <a:lnTo>
                    <a:pt x="553" y="211"/>
                  </a:lnTo>
                  <a:lnTo>
                    <a:pt x="558" y="222"/>
                  </a:lnTo>
                  <a:lnTo>
                    <a:pt x="562" y="233"/>
                  </a:lnTo>
                  <a:lnTo>
                    <a:pt x="567" y="245"/>
                  </a:lnTo>
                  <a:lnTo>
                    <a:pt x="631" y="259"/>
                  </a:lnTo>
                  <a:lnTo>
                    <a:pt x="634" y="278"/>
                  </a:lnTo>
                  <a:lnTo>
                    <a:pt x="636" y="298"/>
                  </a:lnTo>
                  <a:lnTo>
                    <a:pt x="577" y="329"/>
                  </a:lnTo>
                  <a:lnTo>
                    <a:pt x="577" y="341"/>
                  </a:lnTo>
                  <a:lnTo>
                    <a:pt x="575" y="354"/>
                  </a:lnTo>
                  <a:lnTo>
                    <a:pt x="574" y="365"/>
                  </a:lnTo>
                  <a:lnTo>
                    <a:pt x="571" y="377"/>
                  </a:lnTo>
                  <a:lnTo>
                    <a:pt x="619" y="421"/>
                  </a:lnTo>
                  <a:lnTo>
                    <a:pt x="612" y="440"/>
                  </a:lnTo>
                  <a:lnTo>
                    <a:pt x="603" y="458"/>
                  </a:lnTo>
                  <a:lnTo>
                    <a:pt x="537" y="456"/>
                  </a:lnTo>
                  <a:lnTo>
                    <a:pt x="531" y="465"/>
                  </a:lnTo>
                  <a:lnTo>
                    <a:pt x="524" y="475"/>
                  </a:lnTo>
                  <a:lnTo>
                    <a:pt x="516" y="484"/>
                  </a:lnTo>
                  <a:lnTo>
                    <a:pt x="509" y="493"/>
                  </a:lnTo>
                  <a:lnTo>
                    <a:pt x="528" y="555"/>
                  </a:lnTo>
                  <a:lnTo>
                    <a:pt x="512" y="569"/>
                  </a:lnTo>
                  <a:lnTo>
                    <a:pt x="504" y="575"/>
                  </a:lnTo>
                  <a:lnTo>
                    <a:pt x="495" y="581"/>
                  </a:lnTo>
                  <a:close/>
                </a:path>
              </a:pathLst>
            </a:custGeom>
            <a:solidFill>
              <a:srgbClr val="01411F"/>
            </a:solidFill>
            <a:ln w="63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24" tIns="45712" rIns="91424" bIns="45712"/>
            <a:lstStyle/>
            <a:p>
              <a:endParaRPr lang="zh-CN" altLang="en-US"/>
            </a:p>
          </p:txBody>
        </p:sp>
        <p:graphicFrame>
          <p:nvGraphicFramePr>
            <p:cNvPr id="16" name="图表 15"/>
            <p:cNvGraphicFramePr/>
            <p:nvPr>
              <p:extLst>
                <p:ext uri="{D42A27DB-BD31-4B8C-83A1-F6EECF244321}">
                  <p14:modId xmlns:p14="http://schemas.microsoft.com/office/powerpoint/2010/main" val="2289058954"/>
                </p:ext>
              </p:extLst>
            </p:nvPr>
          </p:nvGraphicFramePr>
          <p:xfrm>
            <a:off x="3713207" y="4277150"/>
            <a:ext cx="1085199" cy="10718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7" name="图表 16"/>
            <p:cNvGraphicFramePr/>
            <p:nvPr>
              <p:extLst>
                <p:ext uri="{D42A27DB-BD31-4B8C-83A1-F6EECF244321}">
                  <p14:modId xmlns:p14="http://schemas.microsoft.com/office/powerpoint/2010/main" val="3319669951"/>
                </p:ext>
              </p:extLst>
            </p:nvPr>
          </p:nvGraphicFramePr>
          <p:xfrm>
            <a:off x="7368956" y="2978796"/>
            <a:ext cx="1091074" cy="10776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8" name="图表 17"/>
            <p:cNvGraphicFramePr/>
            <p:nvPr>
              <p:extLst>
                <p:ext uri="{D42A27DB-BD31-4B8C-83A1-F6EECF244321}">
                  <p14:modId xmlns:p14="http://schemas.microsoft.com/office/powerpoint/2010/main" val="3786485645"/>
                </p:ext>
              </p:extLst>
            </p:nvPr>
          </p:nvGraphicFramePr>
          <p:xfrm>
            <a:off x="5164876" y="3170176"/>
            <a:ext cx="1695287" cy="1674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9" name="直接连接符 18"/>
            <p:cNvCxnSpPr/>
            <p:nvPr/>
          </p:nvCxnSpPr>
          <p:spPr>
            <a:xfrm flipV="1">
              <a:off x="7906143" y="2090229"/>
              <a:ext cx="247650" cy="8572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3"/>
            <p:cNvSpPr>
              <a:spLocks noEditPoints="1"/>
            </p:cNvSpPr>
            <p:nvPr/>
          </p:nvSpPr>
          <p:spPr bwMode="auto">
            <a:xfrm>
              <a:off x="6771873" y="4668016"/>
              <a:ext cx="959617" cy="956681"/>
            </a:xfrm>
            <a:custGeom>
              <a:avLst/>
              <a:gdLst>
                <a:gd name="T0" fmla="*/ 137 w 636"/>
                <a:gd name="T1" fmla="*/ 344 h 633"/>
                <a:gd name="T2" fmla="*/ 146 w 636"/>
                <a:gd name="T3" fmla="*/ 379 h 633"/>
                <a:gd name="T4" fmla="*/ 157 w 636"/>
                <a:gd name="T5" fmla="*/ 404 h 633"/>
                <a:gd name="T6" fmla="*/ 177 w 636"/>
                <a:gd name="T7" fmla="*/ 432 h 633"/>
                <a:gd name="T8" fmla="*/ 202 w 636"/>
                <a:gd name="T9" fmla="*/ 457 h 633"/>
                <a:gd name="T10" fmla="*/ 231 w 636"/>
                <a:gd name="T11" fmla="*/ 477 h 633"/>
                <a:gd name="T12" fmla="*/ 272 w 636"/>
                <a:gd name="T13" fmla="*/ 493 h 633"/>
                <a:gd name="T14" fmla="*/ 308 w 636"/>
                <a:gd name="T15" fmla="*/ 498 h 633"/>
                <a:gd name="T16" fmla="*/ 346 w 636"/>
                <a:gd name="T17" fmla="*/ 496 h 633"/>
                <a:gd name="T18" fmla="*/ 381 w 636"/>
                <a:gd name="T19" fmla="*/ 487 h 633"/>
                <a:gd name="T20" fmla="*/ 405 w 636"/>
                <a:gd name="T21" fmla="*/ 477 h 633"/>
                <a:gd name="T22" fmla="*/ 434 w 636"/>
                <a:gd name="T23" fmla="*/ 457 h 633"/>
                <a:gd name="T24" fmla="*/ 460 w 636"/>
                <a:gd name="T25" fmla="*/ 432 h 633"/>
                <a:gd name="T26" fmla="*/ 479 w 636"/>
                <a:gd name="T27" fmla="*/ 404 h 633"/>
                <a:gd name="T28" fmla="*/ 495 w 636"/>
                <a:gd name="T29" fmla="*/ 362 h 633"/>
                <a:gd name="T30" fmla="*/ 501 w 636"/>
                <a:gd name="T31" fmla="*/ 325 h 633"/>
                <a:gd name="T32" fmla="*/ 499 w 636"/>
                <a:gd name="T33" fmla="*/ 288 h 633"/>
                <a:gd name="T34" fmla="*/ 490 w 636"/>
                <a:gd name="T35" fmla="*/ 254 h 633"/>
                <a:gd name="T36" fmla="*/ 479 w 636"/>
                <a:gd name="T37" fmla="*/ 230 h 633"/>
                <a:gd name="T38" fmla="*/ 460 w 636"/>
                <a:gd name="T39" fmla="*/ 201 h 633"/>
                <a:gd name="T40" fmla="*/ 434 w 636"/>
                <a:gd name="T41" fmla="*/ 176 h 633"/>
                <a:gd name="T42" fmla="*/ 405 w 636"/>
                <a:gd name="T43" fmla="*/ 157 h 633"/>
                <a:gd name="T44" fmla="*/ 364 w 636"/>
                <a:gd name="T45" fmla="*/ 139 h 633"/>
                <a:gd name="T46" fmla="*/ 328 w 636"/>
                <a:gd name="T47" fmla="*/ 134 h 633"/>
                <a:gd name="T48" fmla="*/ 290 w 636"/>
                <a:gd name="T49" fmla="*/ 136 h 633"/>
                <a:gd name="T50" fmla="*/ 255 w 636"/>
                <a:gd name="T51" fmla="*/ 145 h 633"/>
                <a:gd name="T52" fmla="*/ 231 w 636"/>
                <a:gd name="T53" fmla="*/ 157 h 633"/>
                <a:gd name="T54" fmla="*/ 202 w 636"/>
                <a:gd name="T55" fmla="*/ 176 h 633"/>
                <a:gd name="T56" fmla="*/ 177 w 636"/>
                <a:gd name="T57" fmla="*/ 201 h 633"/>
                <a:gd name="T58" fmla="*/ 157 w 636"/>
                <a:gd name="T59" fmla="*/ 230 h 633"/>
                <a:gd name="T60" fmla="*/ 141 w 636"/>
                <a:gd name="T61" fmla="*/ 271 h 633"/>
                <a:gd name="T62" fmla="*/ 135 w 636"/>
                <a:gd name="T63" fmla="*/ 307 h 633"/>
                <a:gd name="T64" fmla="*/ 429 w 636"/>
                <a:gd name="T65" fmla="*/ 551 h 633"/>
                <a:gd name="T66" fmla="*/ 382 w 636"/>
                <a:gd name="T67" fmla="*/ 628 h 633"/>
                <a:gd name="T68" fmla="*/ 299 w 636"/>
                <a:gd name="T69" fmla="*/ 575 h 633"/>
                <a:gd name="T70" fmla="*/ 219 w 636"/>
                <a:gd name="T71" fmla="*/ 618 h 633"/>
                <a:gd name="T72" fmla="*/ 184 w 636"/>
                <a:gd name="T73" fmla="*/ 536 h 633"/>
                <a:gd name="T74" fmla="*/ 146 w 636"/>
                <a:gd name="T75" fmla="*/ 507 h 633"/>
                <a:gd name="T76" fmla="*/ 94 w 636"/>
                <a:gd name="T77" fmla="*/ 440 h 633"/>
                <a:gd name="T78" fmla="*/ 75 w 636"/>
                <a:gd name="T79" fmla="*/ 395 h 633"/>
                <a:gd name="T80" fmla="*/ 64 w 636"/>
                <a:gd name="T81" fmla="*/ 311 h 633"/>
                <a:gd name="T82" fmla="*/ 70 w 636"/>
                <a:gd name="T83" fmla="*/ 262 h 633"/>
                <a:gd name="T84" fmla="*/ 102 w 636"/>
                <a:gd name="T85" fmla="*/ 184 h 633"/>
                <a:gd name="T86" fmla="*/ 132 w 636"/>
                <a:gd name="T87" fmla="*/ 144 h 633"/>
                <a:gd name="T88" fmla="*/ 200 w 636"/>
                <a:gd name="T89" fmla="*/ 93 h 633"/>
                <a:gd name="T90" fmla="*/ 246 w 636"/>
                <a:gd name="T91" fmla="*/ 74 h 633"/>
                <a:gd name="T92" fmla="*/ 296 w 636"/>
                <a:gd name="T93" fmla="*/ 0 h 633"/>
                <a:gd name="T94" fmla="*/ 367 w 636"/>
                <a:gd name="T95" fmla="*/ 67 h 633"/>
                <a:gd name="T96" fmla="*/ 444 w 636"/>
                <a:gd name="T97" fmla="*/ 25 h 633"/>
                <a:gd name="T98" fmla="*/ 478 w 636"/>
                <a:gd name="T99" fmla="*/ 116 h 633"/>
                <a:gd name="T100" fmla="*/ 574 w 636"/>
                <a:gd name="T101" fmla="*/ 126 h 633"/>
                <a:gd name="T102" fmla="*/ 550 w 636"/>
                <a:gd name="T103" fmla="*/ 205 h 633"/>
                <a:gd name="T104" fmla="*/ 567 w 636"/>
                <a:gd name="T105" fmla="*/ 245 h 633"/>
                <a:gd name="T106" fmla="*/ 577 w 636"/>
                <a:gd name="T107" fmla="*/ 329 h 633"/>
                <a:gd name="T108" fmla="*/ 571 w 636"/>
                <a:gd name="T109" fmla="*/ 377 h 633"/>
                <a:gd name="T110" fmla="*/ 537 w 636"/>
                <a:gd name="T111" fmla="*/ 456 h 633"/>
                <a:gd name="T112" fmla="*/ 509 w 636"/>
                <a:gd name="T113" fmla="*/ 493 h 633"/>
                <a:gd name="T114" fmla="*/ 495 w 636"/>
                <a:gd name="T115" fmla="*/ 58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6" h="633">
                  <a:moveTo>
                    <a:pt x="135" y="316"/>
                  </a:moveTo>
                  <a:lnTo>
                    <a:pt x="135" y="325"/>
                  </a:lnTo>
                  <a:lnTo>
                    <a:pt x="136" y="335"/>
                  </a:lnTo>
                  <a:lnTo>
                    <a:pt x="137" y="344"/>
                  </a:lnTo>
                  <a:lnTo>
                    <a:pt x="139" y="354"/>
                  </a:lnTo>
                  <a:lnTo>
                    <a:pt x="141" y="362"/>
                  </a:lnTo>
                  <a:lnTo>
                    <a:pt x="143" y="371"/>
                  </a:lnTo>
                  <a:lnTo>
                    <a:pt x="146" y="379"/>
                  </a:lnTo>
                  <a:lnTo>
                    <a:pt x="149" y="388"/>
                  </a:lnTo>
                  <a:lnTo>
                    <a:pt x="151" y="392"/>
                  </a:lnTo>
                  <a:lnTo>
                    <a:pt x="153" y="396"/>
                  </a:lnTo>
                  <a:lnTo>
                    <a:pt x="157" y="404"/>
                  </a:lnTo>
                  <a:lnTo>
                    <a:pt x="161" y="411"/>
                  </a:lnTo>
                  <a:lnTo>
                    <a:pt x="166" y="419"/>
                  </a:lnTo>
                  <a:lnTo>
                    <a:pt x="171" y="426"/>
                  </a:lnTo>
                  <a:lnTo>
                    <a:pt x="177" y="432"/>
                  </a:lnTo>
                  <a:lnTo>
                    <a:pt x="182" y="439"/>
                  </a:lnTo>
                  <a:lnTo>
                    <a:pt x="189" y="445"/>
                  </a:lnTo>
                  <a:lnTo>
                    <a:pt x="196" y="451"/>
                  </a:lnTo>
                  <a:lnTo>
                    <a:pt x="202" y="457"/>
                  </a:lnTo>
                  <a:lnTo>
                    <a:pt x="209" y="462"/>
                  </a:lnTo>
                  <a:lnTo>
                    <a:pt x="216" y="468"/>
                  </a:lnTo>
                  <a:lnTo>
                    <a:pt x="223" y="472"/>
                  </a:lnTo>
                  <a:lnTo>
                    <a:pt x="231" y="477"/>
                  </a:lnTo>
                  <a:lnTo>
                    <a:pt x="247" y="484"/>
                  </a:lnTo>
                  <a:lnTo>
                    <a:pt x="255" y="487"/>
                  </a:lnTo>
                  <a:lnTo>
                    <a:pt x="264" y="490"/>
                  </a:lnTo>
                  <a:lnTo>
                    <a:pt x="272" y="493"/>
                  </a:lnTo>
                  <a:lnTo>
                    <a:pt x="281" y="495"/>
                  </a:lnTo>
                  <a:lnTo>
                    <a:pt x="290" y="496"/>
                  </a:lnTo>
                  <a:lnTo>
                    <a:pt x="299" y="498"/>
                  </a:lnTo>
                  <a:lnTo>
                    <a:pt x="308" y="498"/>
                  </a:lnTo>
                  <a:lnTo>
                    <a:pt x="319" y="499"/>
                  </a:lnTo>
                  <a:lnTo>
                    <a:pt x="328" y="498"/>
                  </a:lnTo>
                  <a:lnTo>
                    <a:pt x="337" y="498"/>
                  </a:lnTo>
                  <a:lnTo>
                    <a:pt x="346" y="496"/>
                  </a:lnTo>
                  <a:lnTo>
                    <a:pt x="355" y="495"/>
                  </a:lnTo>
                  <a:lnTo>
                    <a:pt x="364" y="493"/>
                  </a:lnTo>
                  <a:lnTo>
                    <a:pt x="372" y="490"/>
                  </a:lnTo>
                  <a:lnTo>
                    <a:pt x="381" y="487"/>
                  </a:lnTo>
                  <a:lnTo>
                    <a:pt x="389" y="484"/>
                  </a:lnTo>
                  <a:lnTo>
                    <a:pt x="393" y="482"/>
                  </a:lnTo>
                  <a:lnTo>
                    <a:pt x="397" y="481"/>
                  </a:lnTo>
                  <a:lnTo>
                    <a:pt x="405" y="477"/>
                  </a:lnTo>
                  <a:lnTo>
                    <a:pt x="413" y="472"/>
                  </a:lnTo>
                  <a:lnTo>
                    <a:pt x="420" y="468"/>
                  </a:lnTo>
                  <a:lnTo>
                    <a:pt x="427" y="462"/>
                  </a:lnTo>
                  <a:lnTo>
                    <a:pt x="434" y="457"/>
                  </a:lnTo>
                  <a:lnTo>
                    <a:pt x="442" y="451"/>
                  </a:lnTo>
                  <a:lnTo>
                    <a:pt x="448" y="445"/>
                  </a:lnTo>
                  <a:lnTo>
                    <a:pt x="454" y="439"/>
                  </a:lnTo>
                  <a:lnTo>
                    <a:pt x="460" y="432"/>
                  </a:lnTo>
                  <a:lnTo>
                    <a:pt x="465" y="426"/>
                  </a:lnTo>
                  <a:lnTo>
                    <a:pt x="470" y="419"/>
                  </a:lnTo>
                  <a:lnTo>
                    <a:pt x="475" y="411"/>
                  </a:lnTo>
                  <a:lnTo>
                    <a:pt x="479" y="404"/>
                  </a:lnTo>
                  <a:lnTo>
                    <a:pt x="487" y="388"/>
                  </a:lnTo>
                  <a:lnTo>
                    <a:pt x="490" y="379"/>
                  </a:lnTo>
                  <a:lnTo>
                    <a:pt x="493" y="371"/>
                  </a:lnTo>
                  <a:lnTo>
                    <a:pt x="495" y="362"/>
                  </a:lnTo>
                  <a:lnTo>
                    <a:pt x="497" y="354"/>
                  </a:lnTo>
                  <a:lnTo>
                    <a:pt x="499" y="344"/>
                  </a:lnTo>
                  <a:lnTo>
                    <a:pt x="500" y="335"/>
                  </a:lnTo>
                  <a:lnTo>
                    <a:pt x="501" y="325"/>
                  </a:lnTo>
                  <a:lnTo>
                    <a:pt x="501" y="316"/>
                  </a:lnTo>
                  <a:lnTo>
                    <a:pt x="501" y="307"/>
                  </a:lnTo>
                  <a:lnTo>
                    <a:pt x="500" y="298"/>
                  </a:lnTo>
                  <a:lnTo>
                    <a:pt x="499" y="288"/>
                  </a:lnTo>
                  <a:lnTo>
                    <a:pt x="497" y="279"/>
                  </a:lnTo>
                  <a:lnTo>
                    <a:pt x="495" y="271"/>
                  </a:lnTo>
                  <a:lnTo>
                    <a:pt x="493" y="262"/>
                  </a:lnTo>
                  <a:lnTo>
                    <a:pt x="490" y="254"/>
                  </a:lnTo>
                  <a:lnTo>
                    <a:pt x="487" y="245"/>
                  </a:lnTo>
                  <a:lnTo>
                    <a:pt x="485" y="241"/>
                  </a:lnTo>
                  <a:lnTo>
                    <a:pt x="483" y="237"/>
                  </a:lnTo>
                  <a:lnTo>
                    <a:pt x="479" y="230"/>
                  </a:lnTo>
                  <a:lnTo>
                    <a:pt x="475" y="222"/>
                  </a:lnTo>
                  <a:lnTo>
                    <a:pt x="470" y="215"/>
                  </a:lnTo>
                  <a:lnTo>
                    <a:pt x="465" y="207"/>
                  </a:lnTo>
                  <a:lnTo>
                    <a:pt x="460" y="201"/>
                  </a:lnTo>
                  <a:lnTo>
                    <a:pt x="454" y="194"/>
                  </a:lnTo>
                  <a:lnTo>
                    <a:pt x="448" y="188"/>
                  </a:lnTo>
                  <a:lnTo>
                    <a:pt x="442" y="182"/>
                  </a:lnTo>
                  <a:lnTo>
                    <a:pt x="434" y="176"/>
                  </a:lnTo>
                  <a:lnTo>
                    <a:pt x="427" y="171"/>
                  </a:lnTo>
                  <a:lnTo>
                    <a:pt x="420" y="166"/>
                  </a:lnTo>
                  <a:lnTo>
                    <a:pt x="413" y="161"/>
                  </a:lnTo>
                  <a:lnTo>
                    <a:pt x="405" y="157"/>
                  </a:lnTo>
                  <a:lnTo>
                    <a:pt x="389" y="148"/>
                  </a:lnTo>
                  <a:lnTo>
                    <a:pt x="381" y="145"/>
                  </a:lnTo>
                  <a:lnTo>
                    <a:pt x="372" y="142"/>
                  </a:lnTo>
                  <a:lnTo>
                    <a:pt x="364" y="139"/>
                  </a:lnTo>
                  <a:lnTo>
                    <a:pt x="355" y="137"/>
                  </a:lnTo>
                  <a:lnTo>
                    <a:pt x="346" y="136"/>
                  </a:lnTo>
                  <a:lnTo>
                    <a:pt x="337" y="135"/>
                  </a:lnTo>
                  <a:lnTo>
                    <a:pt x="328" y="134"/>
                  </a:lnTo>
                  <a:lnTo>
                    <a:pt x="319" y="134"/>
                  </a:lnTo>
                  <a:lnTo>
                    <a:pt x="308" y="134"/>
                  </a:lnTo>
                  <a:lnTo>
                    <a:pt x="299" y="135"/>
                  </a:lnTo>
                  <a:lnTo>
                    <a:pt x="290" y="136"/>
                  </a:lnTo>
                  <a:lnTo>
                    <a:pt x="281" y="137"/>
                  </a:lnTo>
                  <a:lnTo>
                    <a:pt x="272" y="139"/>
                  </a:lnTo>
                  <a:lnTo>
                    <a:pt x="264" y="142"/>
                  </a:lnTo>
                  <a:lnTo>
                    <a:pt x="255" y="145"/>
                  </a:lnTo>
                  <a:lnTo>
                    <a:pt x="247" y="148"/>
                  </a:lnTo>
                  <a:lnTo>
                    <a:pt x="243" y="150"/>
                  </a:lnTo>
                  <a:lnTo>
                    <a:pt x="239" y="153"/>
                  </a:lnTo>
                  <a:lnTo>
                    <a:pt x="231" y="157"/>
                  </a:lnTo>
                  <a:lnTo>
                    <a:pt x="223" y="161"/>
                  </a:lnTo>
                  <a:lnTo>
                    <a:pt x="216" y="166"/>
                  </a:lnTo>
                  <a:lnTo>
                    <a:pt x="209" y="171"/>
                  </a:lnTo>
                  <a:lnTo>
                    <a:pt x="202" y="176"/>
                  </a:lnTo>
                  <a:lnTo>
                    <a:pt x="196" y="182"/>
                  </a:lnTo>
                  <a:lnTo>
                    <a:pt x="189" y="188"/>
                  </a:lnTo>
                  <a:lnTo>
                    <a:pt x="182" y="194"/>
                  </a:lnTo>
                  <a:lnTo>
                    <a:pt x="177" y="201"/>
                  </a:lnTo>
                  <a:lnTo>
                    <a:pt x="171" y="207"/>
                  </a:lnTo>
                  <a:lnTo>
                    <a:pt x="166" y="215"/>
                  </a:lnTo>
                  <a:lnTo>
                    <a:pt x="161" y="222"/>
                  </a:lnTo>
                  <a:lnTo>
                    <a:pt x="157" y="230"/>
                  </a:lnTo>
                  <a:lnTo>
                    <a:pt x="149" y="245"/>
                  </a:lnTo>
                  <a:lnTo>
                    <a:pt x="146" y="254"/>
                  </a:lnTo>
                  <a:lnTo>
                    <a:pt x="143" y="262"/>
                  </a:lnTo>
                  <a:lnTo>
                    <a:pt x="141" y="271"/>
                  </a:lnTo>
                  <a:lnTo>
                    <a:pt x="139" y="279"/>
                  </a:lnTo>
                  <a:lnTo>
                    <a:pt x="137" y="288"/>
                  </a:lnTo>
                  <a:lnTo>
                    <a:pt x="136" y="298"/>
                  </a:lnTo>
                  <a:lnTo>
                    <a:pt x="135" y="307"/>
                  </a:lnTo>
                  <a:lnTo>
                    <a:pt x="135" y="316"/>
                  </a:lnTo>
                  <a:close/>
                  <a:moveTo>
                    <a:pt x="495" y="581"/>
                  </a:moveTo>
                  <a:lnTo>
                    <a:pt x="441" y="545"/>
                  </a:lnTo>
                  <a:lnTo>
                    <a:pt x="429" y="551"/>
                  </a:lnTo>
                  <a:lnTo>
                    <a:pt x="419" y="556"/>
                  </a:lnTo>
                  <a:lnTo>
                    <a:pt x="408" y="560"/>
                  </a:lnTo>
                  <a:lnTo>
                    <a:pt x="396" y="564"/>
                  </a:lnTo>
                  <a:lnTo>
                    <a:pt x="382" y="628"/>
                  </a:lnTo>
                  <a:lnTo>
                    <a:pt x="362" y="631"/>
                  </a:lnTo>
                  <a:lnTo>
                    <a:pt x="342" y="633"/>
                  </a:lnTo>
                  <a:lnTo>
                    <a:pt x="311" y="575"/>
                  </a:lnTo>
                  <a:lnTo>
                    <a:pt x="299" y="575"/>
                  </a:lnTo>
                  <a:lnTo>
                    <a:pt x="287" y="573"/>
                  </a:lnTo>
                  <a:lnTo>
                    <a:pt x="275" y="572"/>
                  </a:lnTo>
                  <a:lnTo>
                    <a:pt x="263" y="569"/>
                  </a:lnTo>
                  <a:lnTo>
                    <a:pt x="219" y="618"/>
                  </a:lnTo>
                  <a:lnTo>
                    <a:pt x="209" y="615"/>
                  </a:lnTo>
                  <a:lnTo>
                    <a:pt x="200" y="612"/>
                  </a:lnTo>
                  <a:lnTo>
                    <a:pt x="181" y="604"/>
                  </a:lnTo>
                  <a:lnTo>
                    <a:pt x="184" y="536"/>
                  </a:lnTo>
                  <a:lnTo>
                    <a:pt x="174" y="530"/>
                  </a:lnTo>
                  <a:lnTo>
                    <a:pt x="164" y="522"/>
                  </a:lnTo>
                  <a:lnTo>
                    <a:pt x="155" y="515"/>
                  </a:lnTo>
                  <a:lnTo>
                    <a:pt x="146" y="507"/>
                  </a:lnTo>
                  <a:lnTo>
                    <a:pt x="80" y="527"/>
                  </a:lnTo>
                  <a:lnTo>
                    <a:pt x="68" y="513"/>
                  </a:lnTo>
                  <a:lnTo>
                    <a:pt x="56" y="498"/>
                  </a:lnTo>
                  <a:lnTo>
                    <a:pt x="94" y="440"/>
                  </a:lnTo>
                  <a:lnTo>
                    <a:pt x="89" y="429"/>
                  </a:lnTo>
                  <a:lnTo>
                    <a:pt x="84" y="418"/>
                  </a:lnTo>
                  <a:lnTo>
                    <a:pt x="79" y="407"/>
                  </a:lnTo>
                  <a:lnTo>
                    <a:pt x="75" y="395"/>
                  </a:lnTo>
                  <a:lnTo>
                    <a:pt x="5" y="380"/>
                  </a:lnTo>
                  <a:lnTo>
                    <a:pt x="2" y="362"/>
                  </a:lnTo>
                  <a:lnTo>
                    <a:pt x="0" y="343"/>
                  </a:lnTo>
                  <a:lnTo>
                    <a:pt x="64" y="311"/>
                  </a:lnTo>
                  <a:lnTo>
                    <a:pt x="65" y="298"/>
                  </a:lnTo>
                  <a:lnTo>
                    <a:pt x="66" y="286"/>
                  </a:lnTo>
                  <a:lnTo>
                    <a:pt x="68" y="274"/>
                  </a:lnTo>
                  <a:lnTo>
                    <a:pt x="70" y="262"/>
                  </a:lnTo>
                  <a:lnTo>
                    <a:pt x="16" y="213"/>
                  </a:lnTo>
                  <a:lnTo>
                    <a:pt x="23" y="197"/>
                  </a:lnTo>
                  <a:lnTo>
                    <a:pt x="30" y="181"/>
                  </a:lnTo>
                  <a:lnTo>
                    <a:pt x="102" y="184"/>
                  </a:lnTo>
                  <a:lnTo>
                    <a:pt x="109" y="174"/>
                  </a:lnTo>
                  <a:lnTo>
                    <a:pt x="116" y="164"/>
                  </a:lnTo>
                  <a:lnTo>
                    <a:pt x="124" y="154"/>
                  </a:lnTo>
                  <a:lnTo>
                    <a:pt x="132" y="144"/>
                  </a:lnTo>
                  <a:lnTo>
                    <a:pt x="111" y="75"/>
                  </a:lnTo>
                  <a:lnTo>
                    <a:pt x="124" y="64"/>
                  </a:lnTo>
                  <a:lnTo>
                    <a:pt x="138" y="54"/>
                  </a:lnTo>
                  <a:lnTo>
                    <a:pt x="200" y="93"/>
                  </a:lnTo>
                  <a:lnTo>
                    <a:pt x="211" y="87"/>
                  </a:lnTo>
                  <a:lnTo>
                    <a:pt x="222" y="82"/>
                  </a:lnTo>
                  <a:lnTo>
                    <a:pt x="234" y="78"/>
                  </a:lnTo>
                  <a:lnTo>
                    <a:pt x="246" y="74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6" y="0"/>
                  </a:lnTo>
                  <a:lnTo>
                    <a:pt x="330" y="63"/>
                  </a:lnTo>
                  <a:lnTo>
                    <a:pt x="343" y="64"/>
                  </a:lnTo>
                  <a:lnTo>
                    <a:pt x="355" y="65"/>
                  </a:lnTo>
                  <a:lnTo>
                    <a:pt x="367" y="67"/>
                  </a:lnTo>
                  <a:lnTo>
                    <a:pt x="379" y="69"/>
                  </a:lnTo>
                  <a:lnTo>
                    <a:pt x="426" y="18"/>
                  </a:lnTo>
                  <a:lnTo>
                    <a:pt x="435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2"/>
                  </a:lnTo>
                  <a:lnTo>
                    <a:pt x="468" y="109"/>
                  </a:lnTo>
                  <a:lnTo>
                    <a:pt x="478" y="116"/>
                  </a:lnTo>
                  <a:lnTo>
                    <a:pt x="487" y="124"/>
                  </a:lnTo>
                  <a:lnTo>
                    <a:pt x="496" y="132"/>
                  </a:lnTo>
                  <a:lnTo>
                    <a:pt x="561" y="111"/>
                  </a:lnTo>
                  <a:lnTo>
                    <a:pt x="574" y="126"/>
                  </a:lnTo>
                  <a:lnTo>
                    <a:pt x="579" y="134"/>
                  </a:lnTo>
                  <a:lnTo>
                    <a:pt x="585" y="142"/>
                  </a:lnTo>
                  <a:lnTo>
                    <a:pt x="547" y="200"/>
                  </a:lnTo>
                  <a:lnTo>
                    <a:pt x="550" y="205"/>
                  </a:lnTo>
                  <a:lnTo>
                    <a:pt x="553" y="211"/>
                  </a:lnTo>
                  <a:lnTo>
                    <a:pt x="558" y="222"/>
                  </a:lnTo>
                  <a:lnTo>
                    <a:pt x="562" y="233"/>
                  </a:lnTo>
                  <a:lnTo>
                    <a:pt x="567" y="245"/>
                  </a:lnTo>
                  <a:lnTo>
                    <a:pt x="631" y="259"/>
                  </a:lnTo>
                  <a:lnTo>
                    <a:pt x="634" y="278"/>
                  </a:lnTo>
                  <a:lnTo>
                    <a:pt x="636" y="298"/>
                  </a:lnTo>
                  <a:lnTo>
                    <a:pt x="577" y="329"/>
                  </a:lnTo>
                  <a:lnTo>
                    <a:pt x="577" y="341"/>
                  </a:lnTo>
                  <a:lnTo>
                    <a:pt x="575" y="354"/>
                  </a:lnTo>
                  <a:lnTo>
                    <a:pt x="574" y="365"/>
                  </a:lnTo>
                  <a:lnTo>
                    <a:pt x="571" y="377"/>
                  </a:lnTo>
                  <a:lnTo>
                    <a:pt x="619" y="421"/>
                  </a:lnTo>
                  <a:lnTo>
                    <a:pt x="612" y="440"/>
                  </a:lnTo>
                  <a:lnTo>
                    <a:pt x="603" y="458"/>
                  </a:lnTo>
                  <a:lnTo>
                    <a:pt x="537" y="456"/>
                  </a:lnTo>
                  <a:lnTo>
                    <a:pt x="531" y="465"/>
                  </a:lnTo>
                  <a:lnTo>
                    <a:pt x="524" y="475"/>
                  </a:lnTo>
                  <a:lnTo>
                    <a:pt x="516" y="484"/>
                  </a:lnTo>
                  <a:lnTo>
                    <a:pt x="509" y="493"/>
                  </a:lnTo>
                  <a:lnTo>
                    <a:pt x="528" y="555"/>
                  </a:lnTo>
                  <a:lnTo>
                    <a:pt x="512" y="569"/>
                  </a:lnTo>
                  <a:lnTo>
                    <a:pt x="504" y="575"/>
                  </a:lnTo>
                  <a:lnTo>
                    <a:pt x="495" y="581"/>
                  </a:lnTo>
                  <a:close/>
                </a:path>
              </a:pathLst>
            </a:custGeom>
            <a:solidFill>
              <a:srgbClr val="01411F"/>
            </a:solidFill>
            <a:ln w="63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24" tIns="45712" rIns="91424" bIns="45712"/>
            <a:lstStyle/>
            <a:p>
              <a:endParaRPr lang="zh-CN" altLang="en-US"/>
            </a:p>
          </p:txBody>
        </p:sp>
        <p:sp>
          <p:nvSpPr>
            <p:cNvPr id="21" name="Freeform 3"/>
            <p:cNvSpPr>
              <a:spLocks noEditPoints="1"/>
            </p:cNvSpPr>
            <p:nvPr/>
          </p:nvSpPr>
          <p:spPr bwMode="auto">
            <a:xfrm>
              <a:off x="6771873" y="1996860"/>
              <a:ext cx="959617" cy="956681"/>
            </a:xfrm>
            <a:custGeom>
              <a:avLst/>
              <a:gdLst>
                <a:gd name="T0" fmla="*/ 137 w 636"/>
                <a:gd name="T1" fmla="*/ 344 h 633"/>
                <a:gd name="T2" fmla="*/ 146 w 636"/>
                <a:gd name="T3" fmla="*/ 379 h 633"/>
                <a:gd name="T4" fmla="*/ 157 w 636"/>
                <a:gd name="T5" fmla="*/ 404 h 633"/>
                <a:gd name="T6" fmla="*/ 177 w 636"/>
                <a:gd name="T7" fmla="*/ 432 h 633"/>
                <a:gd name="T8" fmla="*/ 202 w 636"/>
                <a:gd name="T9" fmla="*/ 457 h 633"/>
                <a:gd name="T10" fmla="*/ 231 w 636"/>
                <a:gd name="T11" fmla="*/ 477 h 633"/>
                <a:gd name="T12" fmla="*/ 272 w 636"/>
                <a:gd name="T13" fmla="*/ 493 h 633"/>
                <a:gd name="T14" fmla="*/ 308 w 636"/>
                <a:gd name="T15" fmla="*/ 498 h 633"/>
                <a:gd name="T16" fmla="*/ 346 w 636"/>
                <a:gd name="T17" fmla="*/ 496 h 633"/>
                <a:gd name="T18" fmla="*/ 381 w 636"/>
                <a:gd name="T19" fmla="*/ 487 h 633"/>
                <a:gd name="T20" fmla="*/ 405 w 636"/>
                <a:gd name="T21" fmla="*/ 477 h 633"/>
                <a:gd name="T22" fmla="*/ 434 w 636"/>
                <a:gd name="T23" fmla="*/ 457 h 633"/>
                <a:gd name="T24" fmla="*/ 460 w 636"/>
                <a:gd name="T25" fmla="*/ 432 h 633"/>
                <a:gd name="T26" fmla="*/ 479 w 636"/>
                <a:gd name="T27" fmla="*/ 404 h 633"/>
                <a:gd name="T28" fmla="*/ 495 w 636"/>
                <a:gd name="T29" fmla="*/ 362 h 633"/>
                <a:gd name="T30" fmla="*/ 501 w 636"/>
                <a:gd name="T31" fmla="*/ 325 h 633"/>
                <a:gd name="T32" fmla="*/ 499 w 636"/>
                <a:gd name="T33" fmla="*/ 288 h 633"/>
                <a:gd name="T34" fmla="*/ 490 w 636"/>
                <a:gd name="T35" fmla="*/ 254 h 633"/>
                <a:gd name="T36" fmla="*/ 479 w 636"/>
                <a:gd name="T37" fmla="*/ 230 h 633"/>
                <a:gd name="T38" fmla="*/ 460 w 636"/>
                <a:gd name="T39" fmla="*/ 201 h 633"/>
                <a:gd name="T40" fmla="*/ 434 w 636"/>
                <a:gd name="T41" fmla="*/ 176 h 633"/>
                <a:gd name="T42" fmla="*/ 405 w 636"/>
                <a:gd name="T43" fmla="*/ 157 h 633"/>
                <a:gd name="T44" fmla="*/ 364 w 636"/>
                <a:gd name="T45" fmla="*/ 139 h 633"/>
                <a:gd name="T46" fmla="*/ 328 w 636"/>
                <a:gd name="T47" fmla="*/ 134 h 633"/>
                <a:gd name="T48" fmla="*/ 290 w 636"/>
                <a:gd name="T49" fmla="*/ 136 h 633"/>
                <a:gd name="T50" fmla="*/ 255 w 636"/>
                <a:gd name="T51" fmla="*/ 145 h 633"/>
                <a:gd name="T52" fmla="*/ 231 w 636"/>
                <a:gd name="T53" fmla="*/ 157 h 633"/>
                <a:gd name="T54" fmla="*/ 202 w 636"/>
                <a:gd name="T55" fmla="*/ 176 h 633"/>
                <a:gd name="T56" fmla="*/ 177 w 636"/>
                <a:gd name="T57" fmla="*/ 201 h 633"/>
                <a:gd name="T58" fmla="*/ 157 w 636"/>
                <a:gd name="T59" fmla="*/ 230 h 633"/>
                <a:gd name="T60" fmla="*/ 141 w 636"/>
                <a:gd name="T61" fmla="*/ 271 h 633"/>
                <a:gd name="T62" fmla="*/ 135 w 636"/>
                <a:gd name="T63" fmla="*/ 307 h 633"/>
                <a:gd name="T64" fmla="*/ 429 w 636"/>
                <a:gd name="T65" fmla="*/ 551 h 633"/>
                <a:gd name="T66" fmla="*/ 382 w 636"/>
                <a:gd name="T67" fmla="*/ 628 h 633"/>
                <a:gd name="T68" fmla="*/ 299 w 636"/>
                <a:gd name="T69" fmla="*/ 575 h 633"/>
                <a:gd name="T70" fmla="*/ 219 w 636"/>
                <a:gd name="T71" fmla="*/ 618 h 633"/>
                <a:gd name="T72" fmla="*/ 184 w 636"/>
                <a:gd name="T73" fmla="*/ 536 h 633"/>
                <a:gd name="T74" fmla="*/ 146 w 636"/>
                <a:gd name="T75" fmla="*/ 507 h 633"/>
                <a:gd name="T76" fmla="*/ 94 w 636"/>
                <a:gd name="T77" fmla="*/ 440 h 633"/>
                <a:gd name="T78" fmla="*/ 75 w 636"/>
                <a:gd name="T79" fmla="*/ 395 h 633"/>
                <a:gd name="T80" fmla="*/ 64 w 636"/>
                <a:gd name="T81" fmla="*/ 311 h 633"/>
                <a:gd name="T82" fmla="*/ 70 w 636"/>
                <a:gd name="T83" fmla="*/ 262 h 633"/>
                <a:gd name="T84" fmla="*/ 102 w 636"/>
                <a:gd name="T85" fmla="*/ 184 h 633"/>
                <a:gd name="T86" fmla="*/ 132 w 636"/>
                <a:gd name="T87" fmla="*/ 144 h 633"/>
                <a:gd name="T88" fmla="*/ 200 w 636"/>
                <a:gd name="T89" fmla="*/ 93 h 633"/>
                <a:gd name="T90" fmla="*/ 246 w 636"/>
                <a:gd name="T91" fmla="*/ 74 h 633"/>
                <a:gd name="T92" fmla="*/ 296 w 636"/>
                <a:gd name="T93" fmla="*/ 0 h 633"/>
                <a:gd name="T94" fmla="*/ 367 w 636"/>
                <a:gd name="T95" fmla="*/ 67 h 633"/>
                <a:gd name="T96" fmla="*/ 444 w 636"/>
                <a:gd name="T97" fmla="*/ 25 h 633"/>
                <a:gd name="T98" fmla="*/ 478 w 636"/>
                <a:gd name="T99" fmla="*/ 116 h 633"/>
                <a:gd name="T100" fmla="*/ 574 w 636"/>
                <a:gd name="T101" fmla="*/ 126 h 633"/>
                <a:gd name="T102" fmla="*/ 550 w 636"/>
                <a:gd name="T103" fmla="*/ 205 h 633"/>
                <a:gd name="T104" fmla="*/ 567 w 636"/>
                <a:gd name="T105" fmla="*/ 245 h 633"/>
                <a:gd name="T106" fmla="*/ 577 w 636"/>
                <a:gd name="T107" fmla="*/ 329 h 633"/>
                <a:gd name="T108" fmla="*/ 571 w 636"/>
                <a:gd name="T109" fmla="*/ 377 h 633"/>
                <a:gd name="T110" fmla="*/ 537 w 636"/>
                <a:gd name="T111" fmla="*/ 456 h 633"/>
                <a:gd name="T112" fmla="*/ 509 w 636"/>
                <a:gd name="T113" fmla="*/ 493 h 633"/>
                <a:gd name="T114" fmla="*/ 495 w 636"/>
                <a:gd name="T115" fmla="*/ 58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6" h="633">
                  <a:moveTo>
                    <a:pt x="135" y="316"/>
                  </a:moveTo>
                  <a:lnTo>
                    <a:pt x="135" y="325"/>
                  </a:lnTo>
                  <a:lnTo>
                    <a:pt x="136" y="335"/>
                  </a:lnTo>
                  <a:lnTo>
                    <a:pt x="137" y="344"/>
                  </a:lnTo>
                  <a:lnTo>
                    <a:pt x="139" y="354"/>
                  </a:lnTo>
                  <a:lnTo>
                    <a:pt x="141" y="362"/>
                  </a:lnTo>
                  <a:lnTo>
                    <a:pt x="143" y="371"/>
                  </a:lnTo>
                  <a:lnTo>
                    <a:pt x="146" y="379"/>
                  </a:lnTo>
                  <a:lnTo>
                    <a:pt x="149" y="388"/>
                  </a:lnTo>
                  <a:lnTo>
                    <a:pt x="151" y="392"/>
                  </a:lnTo>
                  <a:lnTo>
                    <a:pt x="153" y="396"/>
                  </a:lnTo>
                  <a:lnTo>
                    <a:pt x="157" y="404"/>
                  </a:lnTo>
                  <a:lnTo>
                    <a:pt x="161" y="411"/>
                  </a:lnTo>
                  <a:lnTo>
                    <a:pt x="166" y="419"/>
                  </a:lnTo>
                  <a:lnTo>
                    <a:pt x="171" y="426"/>
                  </a:lnTo>
                  <a:lnTo>
                    <a:pt x="177" y="432"/>
                  </a:lnTo>
                  <a:lnTo>
                    <a:pt x="182" y="439"/>
                  </a:lnTo>
                  <a:lnTo>
                    <a:pt x="189" y="445"/>
                  </a:lnTo>
                  <a:lnTo>
                    <a:pt x="196" y="451"/>
                  </a:lnTo>
                  <a:lnTo>
                    <a:pt x="202" y="457"/>
                  </a:lnTo>
                  <a:lnTo>
                    <a:pt x="209" y="462"/>
                  </a:lnTo>
                  <a:lnTo>
                    <a:pt x="216" y="468"/>
                  </a:lnTo>
                  <a:lnTo>
                    <a:pt x="223" y="472"/>
                  </a:lnTo>
                  <a:lnTo>
                    <a:pt x="231" y="477"/>
                  </a:lnTo>
                  <a:lnTo>
                    <a:pt x="247" y="484"/>
                  </a:lnTo>
                  <a:lnTo>
                    <a:pt x="255" y="487"/>
                  </a:lnTo>
                  <a:lnTo>
                    <a:pt x="264" y="490"/>
                  </a:lnTo>
                  <a:lnTo>
                    <a:pt x="272" y="493"/>
                  </a:lnTo>
                  <a:lnTo>
                    <a:pt x="281" y="495"/>
                  </a:lnTo>
                  <a:lnTo>
                    <a:pt x="290" y="496"/>
                  </a:lnTo>
                  <a:lnTo>
                    <a:pt x="299" y="498"/>
                  </a:lnTo>
                  <a:lnTo>
                    <a:pt x="308" y="498"/>
                  </a:lnTo>
                  <a:lnTo>
                    <a:pt x="319" y="499"/>
                  </a:lnTo>
                  <a:lnTo>
                    <a:pt x="328" y="498"/>
                  </a:lnTo>
                  <a:lnTo>
                    <a:pt x="337" y="498"/>
                  </a:lnTo>
                  <a:lnTo>
                    <a:pt x="346" y="496"/>
                  </a:lnTo>
                  <a:lnTo>
                    <a:pt x="355" y="495"/>
                  </a:lnTo>
                  <a:lnTo>
                    <a:pt x="364" y="493"/>
                  </a:lnTo>
                  <a:lnTo>
                    <a:pt x="372" y="490"/>
                  </a:lnTo>
                  <a:lnTo>
                    <a:pt x="381" y="487"/>
                  </a:lnTo>
                  <a:lnTo>
                    <a:pt x="389" y="484"/>
                  </a:lnTo>
                  <a:lnTo>
                    <a:pt x="393" y="482"/>
                  </a:lnTo>
                  <a:lnTo>
                    <a:pt x="397" y="481"/>
                  </a:lnTo>
                  <a:lnTo>
                    <a:pt x="405" y="477"/>
                  </a:lnTo>
                  <a:lnTo>
                    <a:pt x="413" y="472"/>
                  </a:lnTo>
                  <a:lnTo>
                    <a:pt x="420" y="468"/>
                  </a:lnTo>
                  <a:lnTo>
                    <a:pt x="427" y="462"/>
                  </a:lnTo>
                  <a:lnTo>
                    <a:pt x="434" y="457"/>
                  </a:lnTo>
                  <a:lnTo>
                    <a:pt x="442" y="451"/>
                  </a:lnTo>
                  <a:lnTo>
                    <a:pt x="448" y="445"/>
                  </a:lnTo>
                  <a:lnTo>
                    <a:pt x="454" y="439"/>
                  </a:lnTo>
                  <a:lnTo>
                    <a:pt x="460" y="432"/>
                  </a:lnTo>
                  <a:lnTo>
                    <a:pt x="465" y="426"/>
                  </a:lnTo>
                  <a:lnTo>
                    <a:pt x="470" y="419"/>
                  </a:lnTo>
                  <a:lnTo>
                    <a:pt x="475" y="411"/>
                  </a:lnTo>
                  <a:lnTo>
                    <a:pt x="479" y="404"/>
                  </a:lnTo>
                  <a:lnTo>
                    <a:pt x="487" y="388"/>
                  </a:lnTo>
                  <a:lnTo>
                    <a:pt x="490" y="379"/>
                  </a:lnTo>
                  <a:lnTo>
                    <a:pt x="493" y="371"/>
                  </a:lnTo>
                  <a:lnTo>
                    <a:pt x="495" y="362"/>
                  </a:lnTo>
                  <a:lnTo>
                    <a:pt x="497" y="354"/>
                  </a:lnTo>
                  <a:lnTo>
                    <a:pt x="499" y="344"/>
                  </a:lnTo>
                  <a:lnTo>
                    <a:pt x="500" y="335"/>
                  </a:lnTo>
                  <a:lnTo>
                    <a:pt x="501" y="325"/>
                  </a:lnTo>
                  <a:lnTo>
                    <a:pt x="501" y="316"/>
                  </a:lnTo>
                  <a:lnTo>
                    <a:pt x="501" y="307"/>
                  </a:lnTo>
                  <a:lnTo>
                    <a:pt x="500" y="298"/>
                  </a:lnTo>
                  <a:lnTo>
                    <a:pt x="499" y="288"/>
                  </a:lnTo>
                  <a:lnTo>
                    <a:pt x="497" y="279"/>
                  </a:lnTo>
                  <a:lnTo>
                    <a:pt x="495" y="271"/>
                  </a:lnTo>
                  <a:lnTo>
                    <a:pt x="493" y="262"/>
                  </a:lnTo>
                  <a:lnTo>
                    <a:pt x="490" y="254"/>
                  </a:lnTo>
                  <a:lnTo>
                    <a:pt x="487" y="245"/>
                  </a:lnTo>
                  <a:lnTo>
                    <a:pt x="485" y="241"/>
                  </a:lnTo>
                  <a:lnTo>
                    <a:pt x="483" y="237"/>
                  </a:lnTo>
                  <a:lnTo>
                    <a:pt x="479" y="230"/>
                  </a:lnTo>
                  <a:lnTo>
                    <a:pt x="475" y="222"/>
                  </a:lnTo>
                  <a:lnTo>
                    <a:pt x="470" y="215"/>
                  </a:lnTo>
                  <a:lnTo>
                    <a:pt x="465" y="207"/>
                  </a:lnTo>
                  <a:lnTo>
                    <a:pt x="460" y="201"/>
                  </a:lnTo>
                  <a:lnTo>
                    <a:pt x="454" y="194"/>
                  </a:lnTo>
                  <a:lnTo>
                    <a:pt x="448" y="188"/>
                  </a:lnTo>
                  <a:lnTo>
                    <a:pt x="442" y="182"/>
                  </a:lnTo>
                  <a:lnTo>
                    <a:pt x="434" y="176"/>
                  </a:lnTo>
                  <a:lnTo>
                    <a:pt x="427" y="171"/>
                  </a:lnTo>
                  <a:lnTo>
                    <a:pt x="420" y="166"/>
                  </a:lnTo>
                  <a:lnTo>
                    <a:pt x="413" y="161"/>
                  </a:lnTo>
                  <a:lnTo>
                    <a:pt x="405" y="157"/>
                  </a:lnTo>
                  <a:lnTo>
                    <a:pt x="389" y="148"/>
                  </a:lnTo>
                  <a:lnTo>
                    <a:pt x="381" y="145"/>
                  </a:lnTo>
                  <a:lnTo>
                    <a:pt x="372" y="142"/>
                  </a:lnTo>
                  <a:lnTo>
                    <a:pt x="364" y="139"/>
                  </a:lnTo>
                  <a:lnTo>
                    <a:pt x="355" y="137"/>
                  </a:lnTo>
                  <a:lnTo>
                    <a:pt x="346" y="136"/>
                  </a:lnTo>
                  <a:lnTo>
                    <a:pt x="337" y="135"/>
                  </a:lnTo>
                  <a:lnTo>
                    <a:pt x="328" y="134"/>
                  </a:lnTo>
                  <a:lnTo>
                    <a:pt x="319" y="134"/>
                  </a:lnTo>
                  <a:lnTo>
                    <a:pt x="308" y="134"/>
                  </a:lnTo>
                  <a:lnTo>
                    <a:pt x="299" y="135"/>
                  </a:lnTo>
                  <a:lnTo>
                    <a:pt x="290" y="136"/>
                  </a:lnTo>
                  <a:lnTo>
                    <a:pt x="281" y="137"/>
                  </a:lnTo>
                  <a:lnTo>
                    <a:pt x="272" y="139"/>
                  </a:lnTo>
                  <a:lnTo>
                    <a:pt x="264" y="142"/>
                  </a:lnTo>
                  <a:lnTo>
                    <a:pt x="255" y="145"/>
                  </a:lnTo>
                  <a:lnTo>
                    <a:pt x="247" y="148"/>
                  </a:lnTo>
                  <a:lnTo>
                    <a:pt x="243" y="150"/>
                  </a:lnTo>
                  <a:lnTo>
                    <a:pt x="239" y="153"/>
                  </a:lnTo>
                  <a:lnTo>
                    <a:pt x="231" y="157"/>
                  </a:lnTo>
                  <a:lnTo>
                    <a:pt x="223" y="161"/>
                  </a:lnTo>
                  <a:lnTo>
                    <a:pt x="216" y="166"/>
                  </a:lnTo>
                  <a:lnTo>
                    <a:pt x="209" y="171"/>
                  </a:lnTo>
                  <a:lnTo>
                    <a:pt x="202" y="176"/>
                  </a:lnTo>
                  <a:lnTo>
                    <a:pt x="196" y="182"/>
                  </a:lnTo>
                  <a:lnTo>
                    <a:pt x="189" y="188"/>
                  </a:lnTo>
                  <a:lnTo>
                    <a:pt x="182" y="194"/>
                  </a:lnTo>
                  <a:lnTo>
                    <a:pt x="177" y="201"/>
                  </a:lnTo>
                  <a:lnTo>
                    <a:pt x="171" y="207"/>
                  </a:lnTo>
                  <a:lnTo>
                    <a:pt x="166" y="215"/>
                  </a:lnTo>
                  <a:lnTo>
                    <a:pt x="161" y="222"/>
                  </a:lnTo>
                  <a:lnTo>
                    <a:pt x="157" y="230"/>
                  </a:lnTo>
                  <a:lnTo>
                    <a:pt x="149" y="245"/>
                  </a:lnTo>
                  <a:lnTo>
                    <a:pt x="146" y="254"/>
                  </a:lnTo>
                  <a:lnTo>
                    <a:pt x="143" y="262"/>
                  </a:lnTo>
                  <a:lnTo>
                    <a:pt x="141" y="271"/>
                  </a:lnTo>
                  <a:lnTo>
                    <a:pt x="139" y="279"/>
                  </a:lnTo>
                  <a:lnTo>
                    <a:pt x="137" y="288"/>
                  </a:lnTo>
                  <a:lnTo>
                    <a:pt x="136" y="298"/>
                  </a:lnTo>
                  <a:lnTo>
                    <a:pt x="135" y="307"/>
                  </a:lnTo>
                  <a:lnTo>
                    <a:pt x="135" y="316"/>
                  </a:lnTo>
                  <a:close/>
                  <a:moveTo>
                    <a:pt x="495" y="581"/>
                  </a:moveTo>
                  <a:lnTo>
                    <a:pt x="441" y="545"/>
                  </a:lnTo>
                  <a:lnTo>
                    <a:pt x="429" y="551"/>
                  </a:lnTo>
                  <a:lnTo>
                    <a:pt x="419" y="556"/>
                  </a:lnTo>
                  <a:lnTo>
                    <a:pt x="408" y="560"/>
                  </a:lnTo>
                  <a:lnTo>
                    <a:pt x="396" y="564"/>
                  </a:lnTo>
                  <a:lnTo>
                    <a:pt x="382" y="628"/>
                  </a:lnTo>
                  <a:lnTo>
                    <a:pt x="362" y="631"/>
                  </a:lnTo>
                  <a:lnTo>
                    <a:pt x="342" y="633"/>
                  </a:lnTo>
                  <a:lnTo>
                    <a:pt x="311" y="575"/>
                  </a:lnTo>
                  <a:lnTo>
                    <a:pt x="299" y="575"/>
                  </a:lnTo>
                  <a:lnTo>
                    <a:pt x="287" y="573"/>
                  </a:lnTo>
                  <a:lnTo>
                    <a:pt x="275" y="572"/>
                  </a:lnTo>
                  <a:lnTo>
                    <a:pt x="263" y="569"/>
                  </a:lnTo>
                  <a:lnTo>
                    <a:pt x="219" y="618"/>
                  </a:lnTo>
                  <a:lnTo>
                    <a:pt x="209" y="615"/>
                  </a:lnTo>
                  <a:lnTo>
                    <a:pt x="200" y="612"/>
                  </a:lnTo>
                  <a:lnTo>
                    <a:pt x="181" y="604"/>
                  </a:lnTo>
                  <a:lnTo>
                    <a:pt x="184" y="536"/>
                  </a:lnTo>
                  <a:lnTo>
                    <a:pt x="174" y="530"/>
                  </a:lnTo>
                  <a:lnTo>
                    <a:pt x="164" y="522"/>
                  </a:lnTo>
                  <a:lnTo>
                    <a:pt x="155" y="515"/>
                  </a:lnTo>
                  <a:lnTo>
                    <a:pt x="146" y="507"/>
                  </a:lnTo>
                  <a:lnTo>
                    <a:pt x="80" y="527"/>
                  </a:lnTo>
                  <a:lnTo>
                    <a:pt x="68" y="513"/>
                  </a:lnTo>
                  <a:lnTo>
                    <a:pt x="56" y="498"/>
                  </a:lnTo>
                  <a:lnTo>
                    <a:pt x="94" y="440"/>
                  </a:lnTo>
                  <a:lnTo>
                    <a:pt x="89" y="429"/>
                  </a:lnTo>
                  <a:lnTo>
                    <a:pt x="84" y="418"/>
                  </a:lnTo>
                  <a:lnTo>
                    <a:pt x="79" y="407"/>
                  </a:lnTo>
                  <a:lnTo>
                    <a:pt x="75" y="395"/>
                  </a:lnTo>
                  <a:lnTo>
                    <a:pt x="5" y="380"/>
                  </a:lnTo>
                  <a:lnTo>
                    <a:pt x="2" y="362"/>
                  </a:lnTo>
                  <a:lnTo>
                    <a:pt x="0" y="343"/>
                  </a:lnTo>
                  <a:lnTo>
                    <a:pt x="64" y="311"/>
                  </a:lnTo>
                  <a:lnTo>
                    <a:pt x="65" y="298"/>
                  </a:lnTo>
                  <a:lnTo>
                    <a:pt x="66" y="286"/>
                  </a:lnTo>
                  <a:lnTo>
                    <a:pt x="68" y="274"/>
                  </a:lnTo>
                  <a:lnTo>
                    <a:pt x="70" y="262"/>
                  </a:lnTo>
                  <a:lnTo>
                    <a:pt x="16" y="213"/>
                  </a:lnTo>
                  <a:lnTo>
                    <a:pt x="23" y="197"/>
                  </a:lnTo>
                  <a:lnTo>
                    <a:pt x="30" y="181"/>
                  </a:lnTo>
                  <a:lnTo>
                    <a:pt x="102" y="184"/>
                  </a:lnTo>
                  <a:lnTo>
                    <a:pt x="109" y="174"/>
                  </a:lnTo>
                  <a:lnTo>
                    <a:pt x="116" y="164"/>
                  </a:lnTo>
                  <a:lnTo>
                    <a:pt x="124" y="154"/>
                  </a:lnTo>
                  <a:lnTo>
                    <a:pt x="132" y="144"/>
                  </a:lnTo>
                  <a:lnTo>
                    <a:pt x="111" y="75"/>
                  </a:lnTo>
                  <a:lnTo>
                    <a:pt x="124" y="64"/>
                  </a:lnTo>
                  <a:lnTo>
                    <a:pt x="138" y="54"/>
                  </a:lnTo>
                  <a:lnTo>
                    <a:pt x="200" y="93"/>
                  </a:lnTo>
                  <a:lnTo>
                    <a:pt x="211" y="87"/>
                  </a:lnTo>
                  <a:lnTo>
                    <a:pt x="222" y="82"/>
                  </a:lnTo>
                  <a:lnTo>
                    <a:pt x="234" y="78"/>
                  </a:lnTo>
                  <a:lnTo>
                    <a:pt x="246" y="74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6" y="0"/>
                  </a:lnTo>
                  <a:lnTo>
                    <a:pt x="330" y="63"/>
                  </a:lnTo>
                  <a:lnTo>
                    <a:pt x="343" y="64"/>
                  </a:lnTo>
                  <a:lnTo>
                    <a:pt x="355" y="65"/>
                  </a:lnTo>
                  <a:lnTo>
                    <a:pt x="367" y="67"/>
                  </a:lnTo>
                  <a:lnTo>
                    <a:pt x="379" y="69"/>
                  </a:lnTo>
                  <a:lnTo>
                    <a:pt x="426" y="18"/>
                  </a:lnTo>
                  <a:lnTo>
                    <a:pt x="435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2"/>
                  </a:lnTo>
                  <a:lnTo>
                    <a:pt x="468" y="109"/>
                  </a:lnTo>
                  <a:lnTo>
                    <a:pt x="478" y="116"/>
                  </a:lnTo>
                  <a:lnTo>
                    <a:pt x="487" y="124"/>
                  </a:lnTo>
                  <a:lnTo>
                    <a:pt x="496" y="132"/>
                  </a:lnTo>
                  <a:lnTo>
                    <a:pt x="561" y="111"/>
                  </a:lnTo>
                  <a:lnTo>
                    <a:pt x="574" y="126"/>
                  </a:lnTo>
                  <a:lnTo>
                    <a:pt x="579" y="134"/>
                  </a:lnTo>
                  <a:lnTo>
                    <a:pt x="585" y="142"/>
                  </a:lnTo>
                  <a:lnTo>
                    <a:pt x="547" y="200"/>
                  </a:lnTo>
                  <a:lnTo>
                    <a:pt x="550" y="205"/>
                  </a:lnTo>
                  <a:lnTo>
                    <a:pt x="553" y="211"/>
                  </a:lnTo>
                  <a:lnTo>
                    <a:pt x="558" y="222"/>
                  </a:lnTo>
                  <a:lnTo>
                    <a:pt x="562" y="233"/>
                  </a:lnTo>
                  <a:lnTo>
                    <a:pt x="567" y="245"/>
                  </a:lnTo>
                  <a:lnTo>
                    <a:pt x="631" y="259"/>
                  </a:lnTo>
                  <a:lnTo>
                    <a:pt x="634" y="278"/>
                  </a:lnTo>
                  <a:lnTo>
                    <a:pt x="636" y="298"/>
                  </a:lnTo>
                  <a:lnTo>
                    <a:pt x="577" y="329"/>
                  </a:lnTo>
                  <a:lnTo>
                    <a:pt x="577" y="341"/>
                  </a:lnTo>
                  <a:lnTo>
                    <a:pt x="575" y="354"/>
                  </a:lnTo>
                  <a:lnTo>
                    <a:pt x="574" y="365"/>
                  </a:lnTo>
                  <a:lnTo>
                    <a:pt x="571" y="377"/>
                  </a:lnTo>
                  <a:lnTo>
                    <a:pt x="619" y="421"/>
                  </a:lnTo>
                  <a:lnTo>
                    <a:pt x="612" y="440"/>
                  </a:lnTo>
                  <a:lnTo>
                    <a:pt x="603" y="458"/>
                  </a:lnTo>
                  <a:lnTo>
                    <a:pt x="537" y="456"/>
                  </a:lnTo>
                  <a:lnTo>
                    <a:pt x="531" y="465"/>
                  </a:lnTo>
                  <a:lnTo>
                    <a:pt x="524" y="475"/>
                  </a:lnTo>
                  <a:lnTo>
                    <a:pt x="516" y="484"/>
                  </a:lnTo>
                  <a:lnTo>
                    <a:pt x="509" y="493"/>
                  </a:lnTo>
                  <a:lnTo>
                    <a:pt x="528" y="555"/>
                  </a:lnTo>
                  <a:lnTo>
                    <a:pt x="512" y="569"/>
                  </a:lnTo>
                  <a:lnTo>
                    <a:pt x="504" y="575"/>
                  </a:lnTo>
                  <a:lnTo>
                    <a:pt x="495" y="581"/>
                  </a:lnTo>
                  <a:close/>
                </a:path>
              </a:pathLst>
            </a:custGeom>
            <a:solidFill>
              <a:srgbClr val="01411F"/>
            </a:solidFill>
            <a:ln w="63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24" tIns="45712" rIns="91424" bIns="45712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4412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34200" y="1347222"/>
            <a:ext cx="329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CONTENTS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34200" y="2636102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4200" y="3467099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4200" y="4299704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34200" y="5047114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138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4</a:t>
            </a:r>
            <a:endParaRPr lang="zh-CN" altLang="en-US" sz="4400" b="1" dirty="0"/>
          </a:p>
        </p:txBody>
      </p:sp>
      <p:sp>
        <p:nvSpPr>
          <p:cNvPr id="4" name="半闭框 3"/>
          <p:cNvSpPr/>
          <p:nvPr/>
        </p:nvSpPr>
        <p:spPr>
          <a:xfrm rot="18896107">
            <a:off x="6627402" y="2616533"/>
            <a:ext cx="2347603" cy="2347603"/>
          </a:xfrm>
          <a:prstGeom prst="halfFrame">
            <a:avLst>
              <a:gd name="adj1" fmla="val 7769"/>
              <a:gd name="adj2" fmla="val 852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半闭框 4"/>
          <p:cNvSpPr/>
          <p:nvPr/>
        </p:nvSpPr>
        <p:spPr>
          <a:xfrm rot="2703893" flipH="1">
            <a:off x="2896025" y="2705024"/>
            <a:ext cx="2347603" cy="2347603"/>
          </a:xfrm>
          <a:prstGeom prst="halfFrame">
            <a:avLst>
              <a:gd name="adj1" fmla="val 7769"/>
              <a:gd name="adj2" fmla="val 852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81561" y="2802193"/>
            <a:ext cx="1976284" cy="1976284"/>
          </a:xfrm>
          <a:prstGeom prst="ellipse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95453" y="2720265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44628" y="3111868"/>
            <a:ext cx="3888612" cy="153271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04799" y="2854163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340" y="3245766"/>
            <a:ext cx="3888612" cy="153271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072825" y="3321940"/>
            <a:ext cx="1593755" cy="936787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172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4</a:t>
            </a:r>
            <a:endParaRPr lang="zh-CN" alt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05" y="1897061"/>
            <a:ext cx="5560522" cy="4269524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2287"/>
          <a:stretch/>
        </p:blipFill>
        <p:spPr>
          <a:xfrm>
            <a:off x="1892070" y="2130648"/>
            <a:ext cx="5097864" cy="28963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52592" y="2083022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01766" y="2474625"/>
            <a:ext cx="4233034" cy="81251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43259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3650" y="1993900"/>
            <a:ext cx="5994400" cy="3124200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528049" y="4073792"/>
            <a:ext cx="1155701" cy="1044308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683749" y="3029484"/>
            <a:ext cx="1155701" cy="1044308"/>
          </a:xfrm>
          <a:prstGeom prst="rect">
            <a:avLst/>
          </a:prstGeom>
          <a:solidFill>
            <a:srgbClr val="0288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0747" y="1985176"/>
            <a:ext cx="1155701" cy="1044308"/>
          </a:xfrm>
          <a:prstGeom prst="rect">
            <a:avLst/>
          </a:prstGeom>
          <a:solidFill>
            <a:srgbClr val="0288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21544" y="940868"/>
            <a:ext cx="1155701" cy="1044308"/>
          </a:xfrm>
          <a:prstGeom prst="rect">
            <a:avLst/>
          </a:prstGeom>
          <a:solidFill>
            <a:srgbClr val="0288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48" y="4073792"/>
            <a:ext cx="1155701" cy="1044308"/>
          </a:xfrm>
          <a:prstGeom prst="rect">
            <a:avLst/>
          </a:prstGeom>
          <a:solidFill>
            <a:srgbClr val="0288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77947" y="3029484"/>
            <a:ext cx="1155701" cy="1044308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13818" y="1993900"/>
            <a:ext cx="286168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6600" b="1" dirty="0" smtClean="0">
                <a:solidFill>
                  <a:schemeClr val="bg1"/>
                </a:solidFill>
              </a:rPr>
              <a:t> </a:t>
            </a:r>
            <a:endParaRPr kumimoji="1" lang="en-US" altLang="zh-CN" sz="6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YOU!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6249" y="4517783"/>
            <a:ext cx="2365063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BY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08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1"/>
          <a:stretch/>
        </p:blipFill>
        <p:spPr>
          <a:xfrm>
            <a:off x="0" y="-1"/>
            <a:ext cx="12192000" cy="69342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6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1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7950" y="2720567"/>
            <a:ext cx="590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</a:rPr>
              <a:t>1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2998" y="3477037"/>
            <a:ext cx="6096000" cy="472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214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73364" y="754033"/>
            <a:ext cx="3467100" cy="5461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0" b="26110"/>
          <a:stretch/>
        </p:blipFill>
        <p:spPr>
          <a:xfrm>
            <a:off x="0" y="1947294"/>
            <a:ext cx="12192000" cy="27867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961" y="2802056"/>
            <a:ext cx="3643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8313" y="5090655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7487" y="5482258"/>
            <a:ext cx="7338855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80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0" y="2181225"/>
            <a:ext cx="6057900" cy="3885899"/>
          </a:xfrm>
          <a:prstGeom prst="rect">
            <a:avLst/>
          </a:prstGeom>
          <a:blipFill>
            <a:blip r:embed="rId2"/>
            <a:srcRect/>
            <a:stretch>
              <a:fillRect l="-1815" r="-1555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文本框 4"/>
          <p:cNvSpPr txBox="1"/>
          <p:nvPr/>
        </p:nvSpPr>
        <p:spPr>
          <a:xfrm>
            <a:off x="6457948" y="2900361"/>
            <a:ext cx="36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288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solidFill>
                <a:srgbClr val="0288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7948" y="3400837"/>
            <a:ext cx="4400552" cy="2469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319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sp>
        <p:nvSpPr>
          <p:cNvPr id="4" name="椭圆 3"/>
          <p:cNvSpPr/>
          <p:nvPr/>
        </p:nvSpPr>
        <p:spPr>
          <a:xfrm>
            <a:off x="8065291" y="2223321"/>
            <a:ext cx="2602708" cy="2602708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cxnSp>
        <p:nvCxnSpPr>
          <p:cNvPr id="5" name="直接连接符 4"/>
          <p:cNvCxnSpPr/>
          <p:nvPr/>
        </p:nvCxnSpPr>
        <p:spPr>
          <a:xfrm>
            <a:off x="-210744" y="3533150"/>
            <a:ext cx="8276035" cy="0"/>
          </a:xfrm>
          <a:prstGeom prst="line">
            <a:avLst/>
          </a:prstGeom>
          <a:ln>
            <a:solidFill>
              <a:srgbClr val="028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102236" y="2714099"/>
            <a:ext cx="1595439" cy="15954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76912" y="2714099"/>
            <a:ext cx="1595439" cy="15954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451588" y="2714099"/>
            <a:ext cx="1595439" cy="15954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38247" y="5088475"/>
            <a:ext cx="36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288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solidFill>
                <a:srgbClr val="0288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8246" y="5493701"/>
            <a:ext cx="9429753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 4"/>
          <p:cNvGrpSpPr/>
          <p:nvPr/>
        </p:nvGrpSpPr>
        <p:grpSpPr>
          <a:xfrm>
            <a:off x="1484030" y="2995562"/>
            <a:ext cx="831850" cy="99695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4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7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8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9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0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1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52951" y="3146850"/>
            <a:ext cx="822325" cy="796925"/>
            <a:chOff x="5314950" y="3314700"/>
            <a:chExt cx="822325" cy="796925"/>
          </a:xfrm>
          <a:solidFill>
            <a:schemeClr val="bg1"/>
          </a:solidFill>
        </p:grpSpPr>
        <p:sp>
          <p:nvSpPr>
            <p:cNvPr id="23" name="Freeform 209"/>
            <p:cNvSpPr>
              <a:spLocks noEditPoints="1"/>
            </p:cNvSpPr>
            <p:nvPr/>
          </p:nvSpPr>
          <p:spPr bwMode="auto">
            <a:xfrm>
              <a:off x="5314950" y="3336925"/>
              <a:ext cx="777875" cy="768350"/>
            </a:xfrm>
            <a:custGeom>
              <a:avLst/>
              <a:gdLst/>
              <a:ahLst/>
              <a:cxnLst>
                <a:cxn ang="0">
                  <a:pos x="320" y="254"/>
                </a:cxn>
                <a:cxn ang="0">
                  <a:pos x="164" y="102"/>
                </a:cxn>
                <a:cxn ang="0">
                  <a:pos x="166" y="92"/>
                </a:cxn>
                <a:cxn ang="0">
                  <a:pos x="166" y="70"/>
                </a:cxn>
                <a:cxn ang="0">
                  <a:pos x="160" y="50"/>
                </a:cxn>
                <a:cxn ang="0">
                  <a:pos x="150" y="32"/>
                </a:cxn>
                <a:cxn ang="0">
                  <a:pos x="142" y="24"/>
                </a:cxn>
                <a:cxn ang="0">
                  <a:pos x="122" y="10"/>
                </a:cxn>
                <a:cxn ang="0">
                  <a:pos x="102" y="2"/>
                </a:cxn>
                <a:cxn ang="0">
                  <a:pos x="78" y="0"/>
                </a:cxn>
                <a:cxn ang="0">
                  <a:pos x="56" y="4"/>
                </a:cxn>
                <a:cxn ang="0">
                  <a:pos x="96" y="44"/>
                </a:cxn>
                <a:cxn ang="0">
                  <a:pos x="104" y="56"/>
                </a:cxn>
                <a:cxn ang="0">
                  <a:pos x="106" y="70"/>
                </a:cxn>
                <a:cxn ang="0">
                  <a:pos x="104" y="82"/>
                </a:cxn>
                <a:cxn ang="0">
                  <a:pos x="96" y="96"/>
                </a:cxn>
                <a:cxn ang="0">
                  <a:pos x="90" y="100"/>
                </a:cxn>
                <a:cxn ang="0">
                  <a:pos x="76" y="106"/>
                </a:cxn>
                <a:cxn ang="0">
                  <a:pos x="62" y="106"/>
                </a:cxn>
                <a:cxn ang="0">
                  <a:pos x="50" y="102"/>
                </a:cxn>
                <a:cxn ang="0">
                  <a:pos x="4" y="58"/>
                </a:cxn>
                <a:cxn ang="0">
                  <a:pos x="2" y="68"/>
                </a:cxn>
                <a:cxn ang="0">
                  <a:pos x="0" y="92"/>
                </a:cxn>
                <a:cxn ang="0">
                  <a:pos x="6" y="114"/>
                </a:cxn>
                <a:cxn ang="0">
                  <a:pos x="16" y="134"/>
                </a:cxn>
                <a:cxn ang="0">
                  <a:pos x="24" y="144"/>
                </a:cxn>
                <a:cxn ang="0">
                  <a:pos x="42" y="156"/>
                </a:cxn>
                <a:cxn ang="0">
                  <a:pos x="62" y="164"/>
                </a:cxn>
                <a:cxn ang="0">
                  <a:pos x="82" y="168"/>
                </a:cxn>
                <a:cxn ang="0">
                  <a:pos x="102" y="164"/>
                </a:cxn>
                <a:cxn ang="0">
                  <a:pos x="194" y="256"/>
                </a:cxn>
                <a:cxn ang="0">
                  <a:pos x="208" y="268"/>
                </a:cxn>
                <a:cxn ang="0">
                  <a:pos x="256" y="314"/>
                </a:cxn>
                <a:cxn ang="0">
                  <a:pos x="354" y="412"/>
                </a:cxn>
                <a:cxn ang="0">
                  <a:pos x="358" y="440"/>
                </a:cxn>
                <a:cxn ang="0">
                  <a:pos x="374" y="464"/>
                </a:cxn>
                <a:cxn ang="0">
                  <a:pos x="384" y="474"/>
                </a:cxn>
                <a:cxn ang="0">
                  <a:pos x="410" y="484"/>
                </a:cxn>
                <a:cxn ang="0">
                  <a:pos x="436" y="482"/>
                </a:cxn>
                <a:cxn ang="0">
                  <a:pos x="460" y="472"/>
                </a:cxn>
                <a:cxn ang="0">
                  <a:pos x="470" y="464"/>
                </a:cxn>
                <a:cxn ang="0">
                  <a:pos x="484" y="442"/>
                </a:cxn>
                <a:cxn ang="0">
                  <a:pos x="490" y="416"/>
                </a:cxn>
                <a:cxn ang="0">
                  <a:pos x="484" y="390"/>
                </a:cxn>
                <a:cxn ang="0">
                  <a:pos x="470" y="368"/>
                </a:cxn>
                <a:cxn ang="0">
                  <a:pos x="458" y="360"/>
                </a:cxn>
                <a:cxn ang="0">
                  <a:pos x="430" y="350"/>
                </a:cxn>
                <a:cxn ang="0">
                  <a:pos x="416" y="350"/>
                </a:cxn>
                <a:cxn ang="0">
                  <a:pos x="412" y="452"/>
                </a:cxn>
                <a:cxn ang="0">
                  <a:pos x="396" y="392"/>
                </a:cxn>
                <a:cxn ang="0">
                  <a:pos x="456" y="408"/>
                </a:cxn>
              </a:cxnLst>
              <a:rect l="0" t="0" r="r" b="b"/>
              <a:pathLst>
                <a:path w="490" h="484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0"/>
            <p:cNvSpPr>
              <a:spLocks noEditPoints="1"/>
            </p:cNvSpPr>
            <p:nvPr/>
          </p:nvSpPr>
          <p:spPr bwMode="auto">
            <a:xfrm>
              <a:off x="5340350" y="3733800"/>
              <a:ext cx="377825" cy="377825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16" y="118"/>
                </a:cxn>
                <a:cxn ang="0">
                  <a:pos x="4" y="134"/>
                </a:cxn>
                <a:cxn ang="0">
                  <a:pos x="0" y="152"/>
                </a:cxn>
                <a:cxn ang="0">
                  <a:pos x="4" y="170"/>
                </a:cxn>
                <a:cxn ang="0">
                  <a:pos x="14" y="188"/>
                </a:cxn>
                <a:cxn ang="0">
                  <a:pos x="50" y="224"/>
                </a:cxn>
                <a:cxn ang="0">
                  <a:pos x="66" y="234"/>
                </a:cxn>
                <a:cxn ang="0">
                  <a:pos x="86" y="238"/>
                </a:cxn>
                <a:cxn ang="0">
                  <a:pos x="104" y="234"/>
                </a:cxn>
                <a:cxn ang="0">
                  <a:pos x="120" y="224"/>
                </a:cxn>
                <a:cxn ang="0">
                  <a:pos x="182" y="162"/>
                </a:cxn>
                <a:cxn ang="0">
                  <a:pos x="132" y="0"/>
                </a:cxn>
                <a:cxn ang="0">
                  <a:pos x="188" y="88"/>
                </a:cxn>
                <a:cxn ang="0">
                  <a:pos x="192" y="94"/>
                </a:cxn>
                <a:cxn ang="0">
                  <a:pos x="192" y="104"/>
                </a:cxn>
                <a:cxn ang="0">
                  <a:pos x="88" y="208"/>
                </a:cxn>
                <a:cxn ang="0">
                  <a:pos x="84" y="212"/>
                </a:cxn>
                <a:cxn ang="0">
                  <a:pos x="72" y="212"/>
                </a:cxn>
                <a:cxn ang="0">
                  <a:pos x="68" y="210"/>
                </a:cxn>
                <a:cxn ang="0">
                  <a:pos x="64" y="200"/>
                </a:cxn>
                <a:cxn ang="0">
                  <a:pos x="68" y="190"/>
                </a:cxn>
                <a:cxn ang="0">
                  <a:pos x="168" y="90"/>
                </a:cxn>
                <a:cxn ang="0">
                  <a:pos x="178" y="84"/>
                </a:cxn>
                <a:cxn ang="0">
                  <a:pos x="188" y="88"/>
                </a:cxn>
                <a:cxn ang="0">
                  <a:pos x="150" y="50"/>
                </a:cxn>
                <a:cxn ang="0">
                  <a:pos x="152" y="54"/>
                </a:cxn>
                <a:cxn ang="0">
                  <a:pos x="152" y="66"/>
                </a:cxn>
                <a:cxn ang="0">
                  <a:pos x="50" y="170"/>
                </a:cxn>
                <a:cxn ang="0">
                  <a:pos x="44" y="172"/>
                </a:cxn>
                <a:cxn ang="0">
                  <a:pos x="34" y="172"/>
                </a:cxn>
                <a:cxn ang="0">
                  <a:pos x="30" y="170"/>
                </a:cxn>
                <a:cxn ang="0">
                  <a:pos x="26" y="160"/>
                </a:cxn>
                <a:cxn ang="0">
                  <a:pos x="30" y="150"/>
                </a:cxn>
                <a:cxn ang="0">
                  <a:pos x="130" y="50"/>
                </a:cxn>
                <a:cxn ang="0">
                  <a:pos x="140" y="46"/>
                </a:cxn>
                <a:cxn ang="0">
                  <a:pos x="150" y="50"/>
                </a:cxn>
              </a:cxnLst>
              <a:rect l="0" t="0" r="r" b="b"/>
              <a:pathLst>
                <a:path w="238" h="238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5759450" y="3314700"/>
              <a:ext cx="377825" cy="377825"/>
            </a:xfrm>
            <a:custGeom>
              <a:avLst/>
              <a:gdLst/>
              <a:ahLst/>
              <a:cxnLst>
                <a:cxn ang="0">
                  <a:pos x="38" y="238"/>
                </a:cxn>
                <a:cxn ang="0">
                  <a:pos x="104" y="170"/>
                </a:cxn>
                <a:cxn ang="0">
                  <a:pos x="128" y="196"/>
                </a:cxn>
                <a:cxn ang="0">
                  <a:pos x="238" y="86"/>
                </a:cxn>
                <a:cxn ang="0">
                  <a:pos x="150" y="0"/>
                </a:cxn>
                <a:cxn ang="0">
                  <a:pos x="42" y="110"/>
                </a:cxn>
                <a:cxn ang="0">
                  <a:pos x="68" y="134"/>
                </a:cxn>
                <a:cxn ang="0">
                  <a:pos x="0" y="200"/>
                </a:cxn>
                <a:cxn ang="0">
                  <a:pos x="38" y="238"/>
                </a:cxn>
              </a:cxnLst>
              <a:rect l="0" t="0" r="r" b="b"/>
              <a:pathLst>
                <a:path w="238" h="238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Freeform 183"/>
          <p:cNvSpPr>
            <a:spLocks noEditPoints="1"/>
          </p:cNvSpPr>
          <p:nvPr/>
        </p:nvSpPr>
        <p:spPr bwMode="auto">
          <a:xfrm>
            <a:off x="5969909" y="3169075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90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6248706" y="2399548"/>
            <a:ext cx="2280832" cy="3028894"/>
          </a:xfrm>
          <a:prstGeom prst="rect">
            <a:avLst/>
          </a:prstGeom>
          <a:blipFill>
            <a:blip r:embed="rId2"/>
            <a:srcRect/>
            <a:stretch>
              <a:fillRect l="-57000" r="-57000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1269206" y="2399548"/>
            <a:ext cx="2280832" cy="302889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7000" r="-37000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矩形 5"/>
          <p:cNvSpPr/>
          <p:nvPr/>
        </p:nvSpPr>
        <p:spPr>
          <a:xfrm>
            <a:off x="8737671" y="2399548"/>
            <a:ext cx="2280832" cy="3028894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矩形 6"/>
          <p:cNvSpPr/>
          <p:nvPr/>
        </p:nvSpPr>
        <p:spPr>
          <a:xfrm>
            <a:off x="3759741" y="2401633"/>
            <a:ext cx="2279262" cy="3026809"/>
          </a:xfrm>
          <a:prstGeom prst="rect">
            <a:avLst/>
          </a:prstGeom>
          <a:blipFill dpi="0" rotWithShape="1">
            <a:blip r:embed="rId5"/>
            <a:srcRect/>
            <a:stretch>
              <a:fillRect l="-25304" r="-52779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7"/>
          <p:cNvSpPr/>
          <p:nvPr/>
        </p:nvSpPr>
        <p:spPr>
          <a:xfrm>
            <a:off x="1269206" y="5162550"/>
            <a:ext cx="2280832" cy="628650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58956" y="5162550"/>
            <a:ext cx="2280832" cy="628650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48706" y="5162550"/>
            <a:ext cx="2280832" cy="628650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7671" y="5162550"/>
            <a:ext cx="2280832" cy="628650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83506" y="5276820"/>
            <a:ext cx="22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0324" y="5276820"/>
            <a:ext cx="22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04857" y="5276820"/>
            <a:ext cx="22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8175" y="5276820"/>
            <a:ext cx="22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973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3162" y="27622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2</a:t>
            </a:r>
            <a:endParaRPr lang="zh-CN" altLang="en-US" sz="4400" b="1" dirty="0"/>
          </a:p>
        </p:txBody>
      </p:sp>
      <p:sp>
        <p:nvSpPr>
          <p:cNvPr id="7" name="矩形 6"/>
          <p:cNvSpPr/>
          <p:nvPr/>
        </p:nvSpPr>
        <p:spPr>
          <a:xfrm>
            <a:off x="4952998" y="3477037"/>
            <a:ext cx="6096000" cy="472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484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28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2</a:t>
            </a:r>
            <a:endParaRPr lang="zh-CN" altLang="en-US" sz="4400" b="1" dirty="0"/>
          </a:p>
        </p:txBody>
      </p:sp>
      <p:sp>
        <p:nvSpPr>
          <p:cNvPr id="4" name="空心弧 3"/>
          <p:cNvSpPr/>
          <p:nvPr/>
        </p:nvSpPr>
        <p:spPr>
          <a:xfrm rot="16200000" flipV="1">
            <a:off x="1819275" y="2231892"/>
            <a:ext cx="2073408" cy="2073408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 rot="16200000" flipV="1">
            <a:off x="1819275" y="2231892"/>
            <a:ext cx="2073408" cy="2073408"/>
          </a:xfrm>
          <a:prstGeom prst="blockArc">
            <a:avLst>
              <a:gd name="adj1" fmla="val 1785573"/>
              <a:gd name="adj2" fmla="val 13411"/>
              <a:gd name="adj3" fmla="val 4880"/>
            </a:avLst>
          </a:prstGeom>
          <a:solidFill>
            <a:srgbClr val="028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2244" y="2739167"/>
            <a:ext cx="1389156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6000" dirty="0">
                <a:latin typeface="Segoe UI Light"/>
                <a:cs typeface="Segoe UI Light"/>
              </a:rPr>
              <a:t>87</a:t>
            </a:r>
            <a:r>
              <a:rPr kumimoji="1" lang="en-US" altLang="zh-CN" sz="2400" dirty="0">
                <a:latin typeface="Segoe UI Light"/>
                <a:cs typeface="Segoe UI Light"/>
              </a:rPr>
              <a:t>%</a:t>
            </a:r>
            <a:endParaRPr kumimoji="1" lang="zh-CN" altLang="en-US" sz="2400" dirty="0">
              <a:latin typeface="Segoe UI Light"/>
              <a:cs typeface="Segoe UI Light"/>
            </a:endParaRPr>
          </a:p>
        </p:txBody>
      </p:sp>
      <p:sp>
        <p:nvSpPr>
          <p:cNvPr id="7" name="空心弧 6"/>
          <p:cNvSpPr/>
          <p:nvPr/>
        </p:nvSpPr>
        <p:spPr>
          <a:xfrm rot="16200000" flipV="1">
            <a:off x="5014374" y="2231892"/>
            <a:ext cx="2073408" cy="2073408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rot="16200000" flipV="1">
            <a:off x="5014374" y="2231892"/>
            <a:ext cx="2073408" cy="2073408"/>
          </a:xfrm>
          <a:prstGeom prst="blockArc">
            <a:avLst>
              <a:gd name="adj1" fmla="val 1535086"/>
              <a:gd name="adj2" fmla="val 13411"/>
              <a:gd name="adj3" fmla="val 4880"/>
            </a:avLst>
          </a:prstGeom>
          <a:solidFill>
            <a:srgbClr val="0141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7344" y="2739167"/>
            <a:ext cx="1389156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6000" dirty="0">
                <a:latin typeface="Segoe UI Light"/>
                <a:cs typeface="Segoe UI Light"/>
              </a:rPr>
              <a:t>90</a:t>
            </a:r>
            <a:r>
              <a:rPr kumimoji="1" lang="en-US" altLang="zh-CN" sz="2400" dirty="0">
                <a:latin typeface="Segoe UI Light"/>
                <a:cs typeface="Segoe UI Light"/>
              </a:rPr>
              <a:t>%</a:t>
            </a:r>
            <a:endParaRPr kumimoji="1" lang="zh-CN" altLang="en-US" sz="2400" dirty="0">
              <a:latin typeface="Segoe UI Light"/>
              <a:cs typeface="Segoe UI Light"/>
            </a:endParaRPr>
          </a:p>
        </p:txBody>
      </p:sp>
      <p:sp>
        <p:nvSpPr>
          <p:cNvPr id="10" name="空心弧 9"/>
          <p:cNvSpPr/>
          <p:nvPr/>
        </p:nvSpPr>
        <p:spPr>
          <a:xfrm rot="16200000" flipV="1">
            <a:off x="8209473" y="2231892"/>
            <a:ext cx="2073408" cy="2073408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6200000" flipV="1">
            <a:off x="8209473" y="2231892"/>
            <a:ext cx="2073408" cy="2073408"/>
          </a:xfrm>
          <a:prstGeom prst="blockArc">
            <a:avLst>
              <a:gd name="adj1" fmla="val 5385050"/>
              <a:gd name="adj2" fmla="val 13411"/>
              <a:gd name="adj3" fmla="val 4880"/>
            </a:avLst>
          </a:prstGeom>
          <a:solidFill>
            <a:srgbClr val="028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82442" y="2739167"/>
            <a:ext cx="1389156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6000" dirty="0">
                <a:latin typeface="Segoe UI Light"/>
                <a:cs typeface="Segoe UI Light"/>
              </a:rPr>
              <a:t>75</a:t>
            </a:r>
            <a:r>
              <a:rPr kumimoji="1" lang="en-US" altLang="zh-CN" sz="2400" dirty="0">
                <a:latin typeface="Segoe UI Light"/>
                <a:cs typeface="Segoe UI Light"/>
              </a:rPr>
              <a:t>%</a:t>
            </a:r>
            <a:endParaRPr kumimoji="1" lang="zh-CN" altLang="en-US" sz="2400" dirty="0">
              <a:latin typeface="Segoe UI Light"/>
              <a:cs typeface="Segoe UI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70099" y="4341210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19274" y="4732813"/>
            <a:ext cx="2250704" cy="150930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01821" y="4341210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0996" y="4732813"/>
            <a:ext cx="2250704" cy="150930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3221" y="4341210"/>
            <a:ext cx="2233446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点击此处添加标题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02396" y="4732813"/>
            <a:ext cx="2250704" cy="150930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694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9F5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2143</Words>
  <Application>Microsoft Office PowerPoint</Application>
  <PresentationFormat>宽屏</PresentationFormat>
  <Paragraphs>108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39</cp:revision>
  <dcterms:created xsi:type="dcterms:W3CDTF">2015-08-04T01:49:34Z</dcterms:created>
  <dcterms:modified xsi:type="dcterms:W3CDTF">2015-10-20T03:21:48Z</dcterms:modified>
</cp:coreProperties>
</file>