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5" r:id="rId6"/>
    <p:sldId id="261" r:id="rId7"/>
    <p:sldId id="260" r:id="rId8"/>
    <p:sldId id="258" r:id="rId9"/>
    <p:sldId id="267" r:id="rId10"/>
    <p:sldId id="262" r:id="rId11"/>
    <p:sldId id="268" r:id="rId12"/>
    <p:sldId id="269" r:id="rId13"/>
    <p:sldId id="263" r:id="rId14"/>
    <p:sldId id="274" r:id="rId15"/>
    <p:sldId id="275" r:id="rId16"/>
    <p:sldId id="264" r:id="rId17"/>
    <p:sldId id="257" r:id="rId18"/>
    <p:sldId id="259" r:id="rId19"/>
    <p:sldId id="276" r:id="rId20"/>
    <p:sldId id="273" r:id="rId21"/>
    <p:sldId id="277" r:id="rId22"/>
    <p:sldId id="271" r:id="rId23"/>
    <p:sldId id="278" r:id="rId24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312" y="20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TV\Desktop\&#22270;&#3492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TV\Desktop\&#22270;&#3492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40.0</c:v>
                </c:pt>
                <c:pt idx="1">
                  <c:v>30.0</c:v>
                </c:pt>
                <c:pt idx="2">
                  <c:v>25.0</c:v>
                </c:pt>
                <c:pt idx="3">
                  <c:v>10.0</c:v>
                </c:pt>
                <c:pt idx="4">
                  <c:v>26.0</c:v>
                </c:pt>
                <c:pt idx="5">
                  <c:v>33.0</c:v>
                </c:pt>
                <c:pt idx="6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424192"/>
        <c:axId val="-196836740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rgbClr val="404040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404040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40.0</c:v>
                </c:pt>
                <c:pt idx="1">
                  <c:v>30.0</c:v>
                </c:pt>
                <c:pt idx="2">
                  <c:v>25.0</c:v>
                </c:pt>
                <c:pt idx="3">
                  <c:v>10.0</c:v>
                </c:pt>
                <c:pt idx="4">
                  <c:v>26.0</c:v>
                </c:pt>
                <c:pt idx="5">
                  <c:v>33.0</c:v>
                </c:pt>
                <c:pt idx="6">
                  <c:v>13.0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424192"/>
        <c:axId val="-1968367408"/>
      </c:lineChart>
      <c:catAx>
        <c:axId val="-2090424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404040"/>
                </a:solidFill>
              </a:defRPr>
            </a:pPr>
            <a:endParaRPr lang="zh-CN"/>
          </a:p>
        </c:txPr>
        <c:crossAx val="-1968367408"/>
        <c:crosses val="autoZero"/>
        <c:auto val="1"/>
        <c:lblAlgn val="ctr"/>
        <c:lblOffset val="50"/>
        <c:noMultiLvlLbl val="0"/>
      </c:catAx>
      <c:valAx>
        <c:axId val="-19683674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404040"/>
                </a:solidFill>
              </a:defRPr>
            </a:pPr>
            <a:endParaRPr lang="zh-CN"/>
          </a:p>
        </c:txPr>
        <c:crossAx val="-2090424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'5'!$A$2</c:f>
              <c:strCache>
                <c:ptCount val="1"/>
                <c:pt idx="0">
                  <c:v>红色</c:v>
                </c:pt>
              </c:strCache>
            </c:strRef>
          </c:tx>
          <c:spPr>
            <a:solidFill>
              <a:srgbClr val="00BFC3"/>
            </a:solidFill>
          </c:spPr>
          <c:invertIfNegative val="0"/>
          <c:val>
            <c:numRef>
              <c:f>'5'!$B$2:$C$2</c:f>
              <c:numCache>
                <c:formatCode>General</c:formatCode>
                <c:ptCount val="2"/>
                <c:pt idx="0">
                  <c:v>4.0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'5'!$A$3</c:f>
              <c:strCache>
                <c:ptCount val="1"/>
                <c:pt idx="0">
                  <c:v>蓝色</c:v>
                </c:pt>
              </c:strCache>
            </c:strRef>
          </c:tx>
          <c:spPr>
            <a:solidFill>
              <a:srgbClr val="404040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val>
            <c:numRef>
              <c:f>'5'!$B$3:$C$3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gapDepth val="0"/>
        <c:shape val="box"/>
        <c:axId val="-2094858912"/>
        <c:axId val="-2093172832"/>
        <c:axId val="-2085776272"/>
      </c:bar3DChart>
      <c:catAx>
        <c:axId val="-2094858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93172832"/>
        <c:crosses val="autoZero"/>
        <c:auto val="1"/>
        <c:lblAlgn val="ctr"/>
        <c:lblOffset val="100"/>
        <c:noMultiLvlLbl val="0"/>
      </c:catAx>
      <c:valAx>
        <c:axId val="-2093172832"/>
        <c:scaling>
          <c:orientation val="minMax"/>
        </c:scaling>
        <c:delete val="0"/>
        <c:axPos val="l"/>
        <c:majorGridlines>
          <c:spPr>
            <a:ln>
              <a:solidFill>
                <a:srgbClr val="BFBFB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2094858912"/>
        <c:crosses val="autoZero"/>
        <c:crossBetween val="between"/>
      </c:valAx>
      <c:serAx>
        <c:axId val="-208577627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3172832"/>
        <c:crosses val="autoZero"/>
      </c:ser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'5'!$A$2</c:f>
              <c:strCache>
                <c:ptCount val="1"/>
                <c:pt idx="0">
                  <c:v>红色</c:v>
                </c:pt>
              </c:strCache>
            </c:strRef>
          </c:tx>
          <c:spPr>
            <a:solidFill>
              <a:srgbClr val="404040"/>
            </a:solidFill>
          </c:spPr>
          <c:invertIfNegative val="0"/>
          <c:val>
            <c:numRef>
              <c:f>'5'!$B$2:$C$2</c:f>
              <c:numCache>
                <c:formatCode>General</c:formatCode>
                <c:ptCount val="2"/>
                <c:pt idx="0">
                  <c:v>4.0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'5'!$A$3</c:f>
              <c:strCache>
                <c:ptCount val="1"/>
                <c:pt idx="0">
                  <c:v>蓝色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val>
            <c:numRef>
              <c:f>'5'!$B$3:$C$3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gapDepth val="0"/>
        <c:shape val="box"/>
        <c:axId val="-2021884608"/>
        <c:axId val="-2022453200"/>
        <c:axId val="-2085780736"/>
      </c:bar3DChart>
      <c:catAx>
        <c:axId val="-2021884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22453200"/>
        <c:crosses val="autoZero"/>
        <c:auto val="1"/>
        <c:lblAlgn val="ctr"/>
        <c:lblOffset val="100"/>
        <c:noMultiLvlLbl val="0"/>
      </c:catAx>
      <c:valAx>
        <c:axId val="-2022453200"/>
        <c:scaling>
          <c:orientation val="minMax"/>
        </c:scaling>
        <c:delete val="0"/>
        <c:axPos val="l"/>
        <c:majorGridlines>
          <c:spPr>
            <a:ln>
              <a:solidFill>
                <a:srgbClr val="BFBFB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2021884608"/>
        <c:crosses val="autoZero"/>
        <c:crossBetween val="between"/>
      </c:valAx>
      <c:serAx>
        <c:axId val="-20857807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22453200"/>
        <c:crosses val="autoZero"/>
      </c:ser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FC3"/>
              </a:solidFill>
              <a:ln w="19050">
                <a:solidFill>
                  <a:schemeClr val="bg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7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lumMod val="5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88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  <p:sldLayoutId id="2147493484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8788" y="2224505"/>
            <a:ext cx="8666991" cy="27515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9600" b="1" dirty="0">
                <a:solidFill>
                  <a:schemeClr val="tx2"/>
                </a:solidFill>
              </a:rPr>
              <a:t>PRODUCT</a:t>
            </a:r>
            <a:r>
              <a:rPr kumimoji="1" lang="zh-CN" altLang="en-US" sz="9600" b="1" dirty="0">
                <a:solidFill>
                  <a:schemeClr val="tx2"/>
                </a:solidFill>
              </a:rPr>
              <a:t> </a:t>
            </a:r>
            <a:r>
              <a:rPr kumimoji="1" lang="en-US" altLang="zh-CN" sz="9600" b="1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4" name="矩形 3"/>
          <p:cNvSpPr/>
          <p:nvPr/>
        </p:nvSpPr>
        <p:spPr>
          <a:xfrm>
            <a:off x="588788" y="991205"/>
            <a:ext cx="4288353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/>
            <a:r>
              <a:rPr kumimoji="1" lang="zh-CN" altLang="en-US" sz="8000" b="1" dirty="0">
                <a:solidFill>
                  <a:srgbClr val="FFFFFF"/>
                </a:solidFill>
              </a:rPr>
              <a:t>产品推广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8790" y="5415736"/>
            <a:ext cx="255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BY</a:t>
            </a:r>
            <a:r>
              <a:rPr kumimoji="1" lang="en-US" altLang="zh-CN" sz="1600" dirty="0">
                <a:solidFill>
                  <a:prstClr val="white"/>
                </a:solidFill>
                <a:latin typeface="Segoe UI Light"/>
                <a:cs typeface="Segoe UI Light"/>
              </a:rPr>
              <a:t> OfficePLUS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73938" y="1047955"/>
            <a:ext cx="3245712" cy="32457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0" b="1" dirty="0">
                <a:solidFill>
                  <a:srgbClr val="404040"/>
                </a:solidFill>
              </a:rPr>
              <a:t>3</a:t>
            </a:r>
            <a:endParaRPr kumimoji="1" lang="zh-CN" altLang="en-US" sz="16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325" y="4516509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现有不足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42" y="223982"/>
            <a:ext cx="4156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1289" y="1902863"/>
            <a:ext cx="2794355" cy="461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667" b="1" dirty="0">
                <a:solidFill>
                  <a:schemeClr val="tx2"/>
                </a:solidFill>
              </a:rPr>
              <a:t>YOUR</a:t>
            </a:r>
            <a:r>
              <a:rPr lang="zh-CN" altLang="en-US" sz="2667" b="1" dirty="0">
                <a:solidFill>
                  <a:schemeClr val="tx2"/>
                </a:solidFill>
              </a:rPr>
              <a:t> </a:t>
            </a:r>
            <a:r>
              <a:rPr lang="en-US" altLang="zh-CN" sz="2667" b="1" dirty="0">
                <a:solidFill>
                  <a:schemeClr val="tx2"/>
                </a:solidFill>
              </a:rPr>
              <a:t>TITLE</a:t>
            </a:r>
            <a:r>
              <a:rPr lang="zh-CN" altLang="en-US" sz="2667" b="1" dirty="0">
                <a:solidFill>
                  <a:schemeClr val="tx2"/>
                </a:solidFill>
              </a:rPr>
              <a:t> </a:t>
            </a:r>
            <a:r>
              <a:rPr lang="en-US" altLang="zh-CN" sz="2667" b="1" dirty="0">
                <a:solidFill>
                  <a:schemeClr val="tx2"/>
                </a:solidFill>
              </a:rPr>
              <a:t>HERE</a:t>
            </a:r>
          </a:p>
        </p:txBody>
      </p:sp>
      <p:sp>
        <p:nvSpPr>
          <p:cNvPr id="5" name="矩形 4"/>
          <p:cNvSpPr/>
          <p:nvPr/>
        </p:nvSpPr>
        <p:spPr>
          <a:xfrm>
            <a:off x="891289" y="2469230"/>
            <a:ext cx="3363587" cy="3025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倍字间距。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cxnSp>
        <p:nvCxnSpPr>
          <p:cNvPr id="7" name="直接连接符 26"/>
          <p:cNvCxnSpPr/>
          <p:nvPr/>
        </p:nvCxnSpPr>
        <p:spPr>
          <a:xfrm>
            <a:off x="1013594" y="3869569"/>
            <a:ext cx="2989395" cy="0"/>
          </a:xfrm>
          <a:prstGeom prst="line">
            <a:avLst/>
          </a:prstGeom>
          <a:ln w="38100" cap="rnd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9736902" y="1558489"/>
            <a:ext cx="1790005" cy="2121684"/>
            <a:chOff x="7302081" y="1448621"/>
            <a:chExt cx="1342504" cy="1591263"/>
          </a:xfrm>
        </p:grpSpPr>
        <p:sp>
          <p:nvSpPr>
            <p:cNvPr id="9" name="矩形 8"/>
            <p:cNvSpPr/>
            <p:nvPr/>
          </p:nvSpPr>
          <p:spPr>
            <a:xfrm>
              <a:off x="7302081" y="1448621"/>
              <a:ext cx="1342504" cy="159126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Freeform 247"/>
            <p:cNvSpPr>
              <a:spLocks noEditPoints="1"/>
            </p:cNvSpPr>
            <p:nvPr/>
          </p:nvSpPr>
          <p:spPr bwMode="auto">
            <a:xfrm>
              <a:off x="7772676" y="1819590"/>
              <a:ext cx="401315" cy="399191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94282" y="2317600"/>
              <a:ext cx="958103" cy="21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736903" y="3664143"/>
            <a:ext cx="1772868" cy="1436931"/>
            <a:chOff x="7302081" y="3039193"/>
            <a:chExt cx="1079927" cy="875294"/>
          </a:xfrm>
        </p:grpSpPr>
        <p:sp>
          <p:nvSpPr>
            <p:cNvPr id="13" name="矩形 12"/>
            <p:cNvSpPr/>
            <p:nvPr/>
          </p:nvSpPr>
          <p:spPr>
            <a:xfrm>
              <a:off x="7302081" y="3039193"/>
              <a:ext cx="1079927" cy="875294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Freeform 248"/>
            <p:cNvSpPr>
              <a:spLocks noEditPoints="1"/>
            </p:cNvSpPr>
            <p:nvPr/>
          </p:nvSpPr>
          <p:spPr bwMode="auto">
            <a:xfrm>
              <a:off x="7664136" y="3186102"/>
              <a:ext cx="355817" cy="323470"/>
            </a:xfrm>
            <a:custGeom>
              <a:avLst/>
              <a:gdLst>
                <a:gd name="T0" fmla="*/ 153 w 198"/>
                <a:gd name="T1" fmla="*/ 0 h 180"/>
                <a:gd name="T2" fmla="*/ 162 w 198"/>
                <a:gd name="T3" fmla="*/ 9 h 180"/>
                <a:gd name="T4" fmla="*/ 147 w 198"/>
                <a:gd name="T5" fmla="*/ 52 h 180"/>
                <a:gd name="T6" fmla="*/ 36 w 198"/>
                <a:gd name="T7" fmla="*/ 16 h 180"/>
                <a:gd name="T8" fmla="*/ 42 w 198"/>
                <a:gd name="T9" fmla="*/ 23 h 180"/>
                <a:gd name="T10" fmla="*/ 56 w 198"/>
                <a:gd name="T11" fmla="*/ 34 h 180"/>
                <a:gd name="T12" fmla="*/ 36 w 198"/>
                <a:gd name="T13" fmla="*/ 43 h 180"/>
                <a:gd name="T14" fmla="*/ 42 w 198"/>
                <a:gd name="T15" fmla="*/ 49 h 180"/>
                <a:gd name="T16" fmla="*/ 56 w 198"/>
                <a:gd name="T17" fmla="*/ 60 h 180"/>
                <a:gd name="T18" fmla="*/ 36 w 198"/>
                <a:gd name="T19" fmla="*/ 69 h 180"/>
                <a:gd name="T20" fmla="*/ 42 w 198"/>
                <a:gd name="T21" fmla="*/ 74 h 180"/>
                <a:gd name="T22" fmla="*/ 56 w 198"/>
                <a:gd name="T23" fmla="*/ 85 h 180"/>
                <a:gd name="T24" fmla="*/ 36 w 198"/>
                <a:gd name="T25" fmla="*/ 94 h 180"/>
                <a:gd name="T26" fmla="*/ 42 w 198"/>
                <a:gd name="T27" fmla="*/ 98 h 180"/>
                <a:gd name="T28" fmla="*/ 56 w 198"/>
                <a:gd name="T29" fmla="*/ 109 h 180"/>
                <a:gd name="T30" fmla="*/ 36 w 198"/>
                <a:gd name="T31" fmla="*/ 120 h 180"/>
                <a:gd name="T32" fmla="*/ 42 w 198"/>
                <a:gd name="T33" fmla="*/ 127 h 180"/>
                <a:gd name="T34" fmla="*/ 56 w 198"/>
                <a:gd name="T35" fmla="*/ 138 h 180"/>
                <a:gd name="T36" fmla="*/ 36 w 198"/>
                <a:gd name="T37" fmla="*/ 147 h 180"/>
                <a:gd name="T38" fmla="*/ 36 w 198"/>
                <a:gd name="T39" fmla="*/ 165 h 180"/>
                <a:gd name="T40" fmla="*/ 147 w 198"/>
                <a:gd name="T41" fmla="*/ 129 h 180"/>
                <a:gd name="T42" fmla="*/ 162 w 198"/>
                <a:gd name="T43" fmla="*/ 171 h 180"/>
                <a:gd name="T44" fmla="*/ 153 w 198"/>
                <a:gd name="T45" fmla="*/ 180 h 180"/>
                <a:gd name="T46" fmla="*/ 20 w 198"/>
                <a:gd name="T47" fmla="*/ 180 h 180"/>
                <a:gd name="T48" fmla="*/ 20 w 198"/>
                <a:gd name="T49" fmla="*/ 160 h 180"/>
                <a:gd name="T50" fmla="*/ 0 w 198"/>
                <a:gd name="T51" fmla="*/ 145 h 180"/>
                <a:gd name="T52" fmla="*/ 20 w 198"/>
                <a:gd name="T53" fmla="*/ 131 h 180"/>
                <a:gd name="T54" fmla="*/ 0 w 198"/>
                <a:gd name="T55" fmla="*/ 118 h 180"/>
                <a:gd name="T56" fmla="*/ 20 w 198"/>
                <a:gd name="T57" fmla="*/ 107 h 180"/>
                <a:gd name="T58" fmla="*/ 0 w 198"/>
                <a:gd name="T59" fmla="*/ 91 h 180"/>
                <a:gd name="T60" fmla="*/ 20 w 198"/>
                <a:gd name="T61" fmla="*/ 83 h 180"/>
                <a:gd name="T62" fmla="*/ 0 w 198"/>
                <a:gd name="T63" fmla="*/ 67 h 180"/>
                <a:gd name="T64" fmla="*/ 20 w 198"/>
                <a:gd name="T65" fmla="*/ 56 h 180"/>
                <a:gd name="T66" fmla="*/ 0 w 198"/>
                <a:gd name="T67" fmla="*/ 43 h 180"/>
                <a:gd name="T68" fmla="*/ 20 w 198"/>
                <a:gd name="T69" fmla="*/ 9 h 180"/>
                <a:gd name="T70" fmla="*/ 29 w 198"/>
                <a:gd name="T71" fmla="*/ 0 h 180"/>
                <a:gd name="T72" fmla="*/ 69 w 198"/>
                <a:gd name="T73" fmla="*/ 87 h 180"/>
                <a:gd name="T74" fmla="*/ 91 w 198"/>
                <a:gd name="T75" fmla="*/ 96 h 180"/>
                <a:gd name="T76" fmla="*/ 69 w 198"/>
                <a:gd name="T77" fmla="*/ 87 h 180"/>
                <a:gd name="T78" fmla="*/ 69 w 198"/>
                <a:gd name="T79" fmla="*/ 67 h 180"/>
                <a:gd name="T80" fmla="*/ 109 w 198"/>
                <a:gd name="T81" fmla="*/ 76 h 180"/>
                <a:gd name="T82" fmla="*/ 69 w 198"/>
                <a:gd name="T83" fmla="*/ 67 h 180"/>
                <a:gd name="T84" fmla="*/ 69 w 198"/>
                <a:gd name="T85" fmla="*/ 49 h 180"/>
                <a:gd name="T86" fmla="*/ 127 w 198"/>
                <a:gd name="T87" fmla="*/ 58 h 180"/>
                <a:gd name="T88" fmla="*/ 69 w 198"/>
                <a:gd name="T89" fmla="*/ 49 h 180"/>
                <a:gd name="T90" fmla="*/ 69 w 198"/>
                <a:gd name="T91" fmla="*/ 32 h 180"/>
                <a:gd name="T92" fmla="*/ 127 w 198"/>
                <a:gd name="T93" fmla="*/ 38 h 180"/>
                <a:gd name="T94" fmla="*/ 69 w 198"/>
                <a:gd name="T95" fmla="*/ 32 h 180"/>
                <a:gd name="T96" fmla="*/ 91 w 198"/>
                <a:gd name="T97" fmla="*/ 143 h 180"/>
                <a:gd name="T98" fmla="*/ 115 w 198"/>
                <a:gd name="T99" fmla="*/ 143 h 180"/>
                <a:gd name="T100" fmla="*/ 93 w 198"/>
                <a:gd name="T101" fmla="*/ 118 h 180"/>
                <a:gd name="T102" fmla="*/ 91 w 198"/>
                <a:gd name="T103" fmla="*/ 143 h 180"/>
                <a:gd name="T104" fmla="*/ 175 w 198"/>
                <a:gd name="T105" fmla="*/ 40 h 180"/>
                <a:gd name="T106" fmla="*/ 127 w 198"/>
                <a:gd name="T107" fmla="*/ 131 h 180"/>
                <a:gd name="T108" fmla="*/ 175 w 198"/>
                <a:gd name="T109" fmla="*/ 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8" h="180">
                  <a:moveTo>
                    <a:pt x="29" y="0"/>
                  </a:moveTo>
                  <a:lnTo>
                    <a:pt x="153" y="0"/>
                  </a:lnTo>
                  <a:lnTo>
                    <a:pt x="162" y="0"/>
                  </a:lnTo>
                  <a:lnTo>
                    <a:pt x="162" y="9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47" y="16"/>
                  </a:lnTo>
                  <a:lnTo>
                    <a:pt x="36" y="16"/>
                  </a:lnTo>
                  <a:lnTo>
                    <a:pt x="36" y="27"/>
                  </a:lnTo>
                  <a:lnTo>
                    <a:pt x="42" y="23"/>
                  </a:lnTo>
                  <a:lnTo>
                    <a:pt x="51" y="20"/>
                  </a:lnTo>
                  <a:lnTo>
                    <a:pt x="56" y="34"/>
                  </a:lnTo>
                  <a:lnTo>
                    <a:pt x="49" y="38"/>
                  </a:lnTo>
                  <a:lnTo>
                    <a:pt x="36" y="43"/>
                  </a:lnTo>
                  <a:lnTo>
                    <a:pt x="36" y="52"/>
                  </a:lnTo>
                  <a:lnTo>
                    <a:pt x="42" y="49"/>
                  </a:lnTo>
                  <a:lnTo>
                    <a:pt x="51" y="4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36" y="69"/>
                  </a:lnTo>
                  <a:lnTo>
                    <a:pt x="36" y="78"/>
                  </a:lnTo>
                  <a:lnTo>
                    <a:pt x="42" y="74"/>
                  </a:lnTo>
                  <a:lnTo>
                    <a:pt x="51" y="72"/>
                  </a:lnTo>
                  <a:lnTo>
                    <a:pt x="56" y="85"/>
                  </a:lnTo>
                  <a:lnTo>
                    <a:pt x="49" y="89"/>
                  </a:lnTo>
                  <a:lnTo>
                    <a:pt x="36" y="94"/>
                  </a:lnTo>
                  <a:lnTo>
                    <a:pt x="36" y="103"/>
                  </a:lnTo>
                  <a:lnTo>
                    <a:pt x="42" y="98"/>
                  </a:lnTo>
                  <a:lnTo>
                    <a:pt x="51" y="96"/>
                  </a:lnTo>
                  <a:lnTo>
                    <a:pt x="56" y="109"/>
                  </a:lnTo>
                  <a:lnTo>
                    <a:pt x="49" y="114"/>
                  </a:lnTo>
                  <a:lnTo>
                    <a:pt x="36" y="120"/>
                  </a:lnTo>
                  <a:lnTo>
                    <a:pt x="36" y="129"/>
                  </a:lnTo>
                  <a:lnTo>
                    <a:pt x="42" y="127"/>
                  </a:lnTo>
                  <a:lnTo>
                    <a:pt x="51" y="123"/>
                  </a:lnTo>
                  <a:lnTo>
                    <a:pt x="56" y="138"/>
                  </a:lnTo>
                  <a:lnTo>
                    <a:pt x="49" y="140"/>
                  </a:lnTo>
                  <a:lnTo>
                    <a:pt x="36" y="147"/>
                  </a:lnTo>
                  <a:lnTo>
                    <a:pt x="36" y="160"/>
                  </a:lnTo>
                  <a:lnTo>
                    <a:pt x="36" y="165"/>
                  </a:lnTo>
                  <a:lnTo>
                    <a:pt x="147" y="165"/>
                  </a:lnTo>
                  <a:lnTo>
                    <a:pt x="147" y="129"/>
                  </a:lnTo>
                  <a:lnTo>
                    <a:pt x="162" y="116"/>
                  </a:lnTo>
                  <a:lnTo>
                    <a:pt x="162" y="171"/>
                  </a:lnTo>
                  <a:lnTo>
                    <a:pt x="162" y="180"/>
                  </a:lnTo>
                  <a:lnTo>
                    <a:pt x="153" y="180"/>
                  </a:lnTo>
                  <a:lnTo>
                    <a:pt x="29" y="180"/>
                  </a:lnTo>
                  <a:lnTo>
                    <a:pt x="20" y="180"/>
                  </a:lnTo>
                  <a:lnTo>
                    <a:pt x="20" y="171"/>
                  </a:lnTo>
                  <a:lnTo>
                    <a:pt x="20" y="16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20" y="136"/>
                  </a:lnTo>
                  <a:lnTo>
                    <a:pt x="20" y="131"/>
                  </a:lnTo>
                  <a:lnTo>
                    <a:pt x="4" y="131"/>
                  </a:lnTo>
                  <a:lnTo>
                    <a:pt x="0" y="118"/>
                  </a:lnTo>
                  <a:lnTo>
                    <a:pt x="20" y="109"/>
                  </a:lnTo>
                  <a:lnTo>
                    <a:pt x="20" y="107"/>
                  </a:lnTo>
                  <a:lnTo>
                    <a:pt x="4" y="107"/>
                  </a:lnTo>
                  <a:lnTo>
                    <a:pt x="0" y="91"/>
                  </a:lnTo>
                  <a:lnTo>
                    <a:pt x="20" y="85"/>
                  </a:lnTo>
                  <a:lnTo>
                    <a:pt x="20" y="83"/>
                  </a:lnTo>
                  <a:lnTo>
                    <a:pt x="4" y="83"/>
                  </a:lnTo>
                  <a:lnTo>
                    <a:pt x="0" y="67"/>
                  </a:lnTo>
                  <a:lnTo>
                    <a:pt x="20" y="58"/>
                  </a:lnTo>
                  <a:lnTo>
                    <a:pt x="20" y="56"/>
                  </a:lnTo>
                  <a:lnTo>
                    <a:pt x="4" y="56"/>
                  </a:lnTo>
                  <a:lnTo>
                    <a:pt x="0" y="43"/>
                  </a:lnTo>
                  <a:lnTo>
                    <a:pt x="20" y="34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9" y="0"/>
                  </a:lnTo>
                  <a:close/>
                  <a:moveTo>
                    <a:pt x="69" y="87"/>
                  </a:moveTo>
                  <a:lnTo>
                    <a:pt x="69" y="96"/>
                  </a:lnTo>
                  <a:lnTo>
                    <a:pt x="91" y="96"/>
                  </a:lnTo>
                  <a:lnTo>
                    <a:pt x="91" y="87"/>
                  </a:lnTo>
                  <a:lnTo>
                    <a:pt x="69" y="87"/>
                  </a:lnTo>
                  <a:lnTo>
                    <a:pt x="69" y="87"/>
                  </a:lnTo>
                  <a:close/>
                  <a:moveTo>
                    <a:pt x="69" y="67"/>
                  </a:moveTo>
                  <a:lnTo>
                    <a:pt x="69" y="76"/>
                  </a:lnTo>
                  <a:lnTo>
                    <a:pt x="109" y="76"/>
                  </a:lnTo>
                  <a:lnTo>
                    <a:pt x="109" y="67"/>
                  </a:lnTo>
                  <a:lnTo>
                    <a:pt x="69" y="67"/>
                  </a:lnTo>
                  <a:lnTo>
                    <a:pt x="69" y="67"/>
                  </a:lnTo>
                  <a:close/>
                  <a:moveTo>
                    <a:pt x="69" y="49"/>
                  </a:moveTo>
                  <a:lnTo>
                    <a:pt x="69" y="58"/>
                  </a:lnTo>
                  <a:lnTo>
                    <a:pt x="127" y="58"/>
                  </a:lnTo>
                  <a:lnTo>
                    <a:pt x="127" y="49"/>
                  </a:lnTo>
                  <a:lnTo>
                    <a:pt x="69" y="49"/>
                  </a:lnTo>
                  <a:lnTo>
                    <a:pt x="69" y="49"/>
                  </a:lnTo>
                  <a:close/>
                  <a:moveTo>
                    <a:pt x="69" y="32"/>
                  </a:moveTo>
                  <a:lnTo>
                    <a:pt x="69" y="38"/>
                  </a:lnTo>
                  <a:lnTo>
                    <a:pt x="127" y="38"/>
                  </a:lnTo>
                  <a:lnTo>
                    <a:pt x="127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91" y="143"/>
                  </a:moveTo>
                  <a:lnTo>
                    <a:pt x="104" y="143"/>
                  </a:lnTo>
                  <a:lnTo>
                    <a:pt x="115" y="143"/>
                  </a:lnTo>
                  <a:lnTo>
                    <a:pt x="104" y="129"/>
                  </a:lnTo>
                  <a:lnTo>
                    <a:pt x="93" y="118"/>
                  </a:lnTo>
                  <a:lnTo>
                    <a:pt x="93" y="131"/>
                  </a:lnTo>
                  <a:lnTo>
                    <a:pt x="91" y="143"/>
                  </a:lnTo>
                  <a:lnTo>
                    <a:pt x="91" y="143"/>
                  </a:lnTo>
                  <a:close/>
                  <a:moveTo>
                    <a:pt x="175" y="40"/>
                  </a:moveTo>
                  <a:lnTo>
                    <a:pt x="104" y="109"/>
                  </a:lnTo>
                  <a:lnTo>
                    <a:pt x="127" y="131"/>
                  </a:lnTo>
                  <a:lnTo>
                    <a:pt x="198" y="63"/>
                  </a:lnTo>
                  <a:lnTo>
                    <a:pt x="175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62992" y="3536219"/>
              <a:ext cx="958104" cy="21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59077" y="1559442"/>
            <a:ext cx="1790005" cy="1698764"/>
            <a:chOff x="3493712" y="1169581"/>
            <a:chExt cx="1342504" cy="1274073"/>
          </a:xfrm>
        </p:grpSpPr>
        <p:sp>
          <p:nvSpPr>
            <p:cNvPr id="17" name="矩形 16"/>
            <p:cNvSpPr/>
            <p:nvPr/>
          </p:nvSpPr>
          <p:spPr>
            <a:xfrm>
              <a:off x="3493712" y="1169581"/>
              <a:ext cx="1342504" cy="12740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Freeform 273"/>
            <p:cNvSpPr>
              <a:spLocks noEditPoints="1"/>
            </p:cNvSpPr>
            <p:nvPr/>
          </p:nvSpPr>
          <p:spPr bwMode="auto">
            <a:xfrm>
              <a:off x="3946325" y="1457617"/>
              <a:ext cx="437279" cy="331272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85912" y="1868915"/>
              <a:ext cx="958103" cy="21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49082" y="1559441"/>
            <a:ext cx="1790005" cy="2412987"/>
            <a:chOff x="4836216" y="1169581"/>
            <a:chExt cx="1342504" cy="1809740"/>
          </a:xfrm>
        </p:grpSpPr>
        <p:sp>
          <p:nvSpPr>
            <p:cNvPr id="21" name="矩形 20"/>
            <p:cNvSpPr/>
            <p:nvPr/>
          </p:nvSpPr>
          <p:spPr>
            <a:xfrm>
              <a:off x="4836216" y="1169581"/>
              <a:ext cx="1342504" cy="180974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5257349" y="1434282"/>
              <a:ext cx="500237" cy="325482"/>
            </a:xfrm>
            <a:custGeom>
              <a:avLst/>
              <a:gdLst>
                <a:gd name="T0" fmla="*/ 94 w 103"/>
                <a:gd name="T1" fmla="*/ 15 h 67"/>
                <a:gd name="T2" fmla="*/ 103 w 103"/>
                <a:gd name="T3" fmla="*/ 58 h 67"/>
                <a:gd name="T4" fmla="*/ 36 w 103"/>
                <a:gd name="T5" fmla="*/ 67 h 67"/>
                <a:gd name="T6" fmla="*/ 27 w 103"/>
                <a:gd name="T7" fmla="*/ 24 h 67"/>
                <a:gd name="T8" fmla="*/ 10 w 103"/>
                <a:gd name="T9" fmla="*/ 47 h 67"/>
                <a:gd name="T10" fmla="*/ 9 w 103"/>
                <a:gd name="T11" fmla="*/ 46 h 67"/>
                <a:gd name="T12" fmla="*/ 7 w 103"/>
                <a:gd name="T13" fmla="*/ 30 h 67"/>
                <a:gd name="T14" fmla="*/ 21 w 103"/>
                <a:gd name="T15" fmla="*/ 17 h 67"/>
                <a:gd name="T16" fmla="*/ 7 w 103"/>
                <a:gd name="T17" fmla="*/ 12 h 67"/>
                <a:gd name="T18" fmla="*/ 9 w 103"/>
                <a:gd name="T19" fmla="*/ 9 h 67"/>
                <a:gd name="T20" fmla="*/ 64 w 103"/>
                <a:gd name="T21" fmla="*/ 8 h 67"/>
                <a:gd name="T22" fmla="*/ 67 w 103"/>
                <a:gd name="T23" fmla="*/ 9 h 67"/>
                <a:gd name="T24" fmla="*/ 75 w 103"/>
                <a:gd name="T25" fmla="*/ 11 h 67"/>
                <a:gd name="T26" fmla="*/ 72 w 103"/>
                <a:gd name="T27" fmla="*/ 4 h 67"/>
                <a:gd name="T28" fmla="*/ 12 w 103"/>
                <a:gd name="T29" fmla="*/ 0 h 67"/>
                <a:gd name="T30" fmla="*/ 3 w 103"/>
                <a:gd name="T31" fmla="*/ 4 h 67"/>
                <a:gd name="T32" fmla="*/ 0 w 103"/>
                <a:gd name="T33" fmla="*/ 43 h 67"/>
                <a:gd name="T34" fmla="*/ 3 w 103"/>
                <a:gd name="T35" fmla="*/ 51 h 67"/>
                <a:gd name="T36" fmla="*/ 11 w 103"/>
                <a:gd name="T37" fmla="*/ 55 h 67"/>
                <a:gd name="T38" fmla="*/ 22 w 103"/>
                <a:gd name="T39" fmla="*/ 47 h 67"/>
                <a:gd name="T40" fmla="*/ 75 w 103"/>
                <a:gd name="T41" fmla="*/ 22 h 67"/>
                <a:gd name="T42" fmla="*/ 96 w 103"/>
                <a:gd name="T43" fmla="*/ 34 h 67"/>
                <a:gd name="T44" fmla="*/ 75 w 103"/>
                <a:gd name="T45" fmla="*/ 22 h 67"/>
                <a:gd name="T46" fmla="*/ 35 w 103"/>
                <a:gd name="T47" fmla="*/ 57 h 67"/>
                <a:gd name="T48" fmla="*/ 47 w 103"/>
                <a:gd name="T49" fmla="*/ 50 h 67"/>
                <a:gd name="T50" fmla="*/ 52 w 103"/>
                <a:gd name="T51" fmla="*/ 50 h 67"/>
                <a:gd name="T52" fmla="*/ 64 w 103"/>
                <a:gd name="T53" fmla="*/ 57 h 67"/>
                <a:gd name="T54" fmla="*/ 52 w 103"/>
                <a:gd name="T55" fmla="*/ 50 h 67"/>
                <a:gd name="T56" fmla="*/ 68 w 103"/>
                <a:gd name="T57" fmla="*/ 57 h 67"/>
                <a:gd name="T58" fmla="*/ 80 w 103"/>
                <a:gd name="T59" fmla="*/ 50 h 67"/>
                <a:gd name="T60" fmla="*/ 84 w 103"/>
                <a:gd name="T61" fmla="*/ 50 h 67"/>
                <a:gd name="T62" fmla="*/ 96 w 103"/>
                <a:gd name="T63" fmla="*/ 57 h 67"/>
                <a:gd name="T64" fmla="*/ 84 w 103"/>
                <a:gd name="T6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67">
                  <a:moveTo>
                    <a:pt x="36" y="15"/>
                  </a:moveTo>
                  <a:cubicBezTo>
                    <a:pt x="94" y="15"/>
                    <a:pt x="94" y="15"/>
                    <a:pt x="94" y="15"/>
                  </a:cubicBezTo>
                  <a:cubicBezTo>
                    <a:pt x="99" y="15"/>
                    <a:pt x="103" y="19"/>
                    <a:pt x="103" y="24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63"/>
                    <a:pt x="99" y="67"/>
                    <a:pt x="94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1" y="67"/>
                    <a:pt x="27" y="63"/>
                    <a:pt x="27" y="5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9"/>
                    <a:pt x="31" y="15"/>
                    <a:pt x="36" y="15"/>
                  </a:cubicBezTo>
                  <a:close/>
                  <a:moveTo>
                    <a:pt x="10" y="47"/>
                  </a:moveTo>
                  <a:cubicBezTo>
                    <a:pt x="10" y="47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5"/>
                    <a:pt x="7" y="44"/>
                    <a:pt x="7" y="43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1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8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4" y="6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1" y="49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5" y="53"/>
                    <a:pt x="8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10" y="47"/>
                    <a:pt x="10" y="47"/>
                    <a:pt x="10" y="47"/>
                  </a:cubicBezTo>
                  <a:close/>
                  <a:moveTo>
                    <a:pt x="75" y="22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35" y="50"/>
                  </a:moveTo>
                  <a:cubicBezTo>
                    <a:pt x="35" y="57"/>
                    <a:pt x="35" y="57"/>
                    <a:pt x="3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35" y="50"/>
                    <a:pt x="35" y="50"/>
                    <a:pt x="35" y="50"/>
                  </a:cubicBezTo>
                  <a:close/>
                  <a:moveTo>
                    <a:pt x="52" y="50"/>
                  </a:moveTo>
                  <a:cubicBezTo>
                    <a:pt x="52" y="57"/>
                    <a:pt x="52" y="57"/>
                    <a:pt x="52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68" y="50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84" y="50"/>
                  </a:moveTo>
                  <a:cubicBezTo>
                    <a:pt x="84" y="57"/>
                    <a:pt x="84" y="57"/>
                    <a:pt x="84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0"/>
                    <a:pt x="96" y="50"/>
                    <a:pt x="96" y="50"/>
                  </a:cubicBezTo>
                  <a:lnTo>
                    <a:pt x="84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72820" y="1863392"/>
              <a:ext cx="1069296" cy="21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44117" y="2886120"/>
            <a:ext cx="2792786" cy="2198228"/>
            <a:chOff x="5280427" y="2443654"/>
            <a:chExt cx="2021654" cy="1591263"/>
          </a:xfrm>
        </p:grpSpPr>
        <p:sp>
          <p:nvSpPr>
            <p:cNvPr id="25" name="矩形 24"/>
            <p:cNvSpPr/>
            <p:nvPr/>
          </p:nvSpPr>
          <p:spPr>
            <a:xfrm>
              <a:off x="5280427" y="2443654"/>
              <a:ext cx="2021654" cy="15912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6097713" y="2747635"/>
              <a:ext cx="387082" cy="566288"/>
            </a:xfrm>
            <a:custGeom>
              <a:avLst/>
              <a:gdLst>
                <a:gd name="T0" fmla="*/ 16 w 73"/>
                <a:gd name="T1" fmla="*/ 77 h 107"/>
                <a:gd name="T2" fmla="*/ 57 w 73"/>
                <a:gd name="T3" fmla="*/ 77 h 107"/>
                <a:gd name="T4" fmla="*/ 52 w 73"/>
                <a:gd name="T5" fmla="*/ 101 h 107"/>
                <a:gd name="T6" fmla="*/ 45 w 73"/>
                <a:gd name="T7" fmla="*/ 101 h 107"/>
                <a:gd name="T8" fmla="*/ 37 w 73"/>
                <a:gd name="T9" fmla="*/ 107 h 107"/>
                <a:gd name="T10" fmla="*/ 29 w 73"/>
                <a:gd name="T11" fmla="*/ 101 h 107"/>
                <a:gd name="T12" fmla="*/ 21 w 73"/>
                <a:gd name="T13" fmla="*/ 101 h 107"/>
                <a:gd name="T14" fmla="*/ 16 w 73"/>
                <a:gd name="T15" fmla="*/ 77 h 107"/>
                <a:gd name="T16" fmla="*/ 51 w 73"/>
                <a:gd name="T17" fmla="*/ 29 h 107"/>
                <a:gd name="T18" fmla="*/ 52 w 73"/>
                <a:gd name="T19" fmla="*/ 35 h 107"/>
                <a:gd name="T20" fmla="*/ 51 w 73"/>
                <a:gd name="T21" fmla="*/ 37 h 107"/>
                <a:gd name="T22" fmla="*/ 53 w 73"/>
                <a:gd name="T23" fmla="*/ 38 h 107"/>
                <a:gd name="T24" fmla="*/ 52 w 73"/>
                <a:gd name="T25" fmla="*/ 42 h 107"/>
                <a:gd name="T26" fmla="*/ 50 w 73"/>
                <a:gd name="T27" fmla="*/ 42 h 107"/>
                <a:gd name="T28" fmla="*/ 52 w 73"/>
                <a:gd name="T29" fmla="*/ 43 h 107"/>
                <a:gd name="T30" fmla="*/ 51 w 73"/>
                <a:gd name="T31" fmla="*/ 47 h 107"/>
                <a:gd name="T32" fmla="*/ 50 w 73"/>
                <a:gd name="T33" fmla="*/ 48 h 107"/>
                <a:gd name="T34" fmla="*/ 51 w 73"/>
                <a:gd name="T35" fmla="*/ 49 h 107"/>
                <a:gd name="T36" fmla="*/ 50 w 73"/>
                <a:gd name="T37" fmla="*/ 53 h 107"/>
                <a:gd name="T38" fmla="*/ 47 w 73"/>
                <a:gd name="T39" fmla="*/ 54 h 107"/>
                <a:gd name="T40" fmla="*/ 29 w 73"/>
                <a:gd name="T41" fmla="*/ 49 h 107"/>
                <a:gd name="T42" fmla="*/ 21 w 73"/>
                <a:gd name="T43" fmla="*/ 49 h 107"/>
                <a:gd name="T44" fmla="*/ 21 w 73"/>
                <a:gd name="T45" fmla="*/ 32 h 107"/>
                <a:gd name="T46" fmla="*/ 28 w 73"/>
                <a:gd name="T47" fmla="*/ 31 h 107"/>
                <a:gd name="T48" fmla="*/ 42 w 73"/>
                <a:gd name="T49" fmla="*/ 16 h 107"/>
                <a:gd name="T50" fmla="*/ 38 w 73"/>
                <a:gd name="T51" fmla="*/ 30 h 107"/>
                <a:gd name="T52" fmla="*/ 51 w 73"/>
                <a:gd name="T53" fmla="*/ 29 h 107"/>
                <a:gd name="T54" fmla="*/ 15 w 73"/>
                <a:gd name="T55" fmla="*/ 71 h 107"/>
                <a:gd name="T56" fmla="*/ 25 w 73"/>
                <a:gd name="T57" fmla="*/ 71 h 107"/>
                <a:gd name="T58" fmla="*/ 17 w 73"/>
                <a:gd name="T59" fmla="*/ 48 h 107"/>
                <a:gd name="T60" fmla="*/ 11 w 73"/>
                <a:gd name="T61" fmla="*/ 29 h 107"/>
                <a:gd name="T62" fmla="*/ 23 w 73"/>
                <a:gd name="T63" fmla="*/ 13 h 107"/>
                <a:gd name="T64" fmla="*/ 37 w 73"/>
                <a:gd name="T65" fmla="*/ 11 h 107"/>
                <a:gd name="T66" fmla="*/ 50 w 73"/>
                <a:gd name="T67" fmla="*/ 14 h 107"/>
                <a:gd name="T68" fmla="*/ 62 w 73"/>
                <a:gd name="T69" fmla="*/ 29 h 107"/>
                <a:gd name="T70" fmla="*/ 56 w 73"/>
                <a:gd name="T71" fmla="*/ 48 h 107"/>
                <a:gd name="T72" fmla="*/ 48 w 73"/>
                <a:gd name="T73" fmla="*/ 71 h 107"/>
                <a:gd name="T74" fmla="*/ 58 w 73"/>
                <a:gd name="T75" fmla="*/ 71 h 107"/>
                <a:gd name="T76" fmla="*/ 65 w 73"/>
                <a:gd name="T77" fmla="*/ 52 h 107"/>
                <a:gd name="T78" fmla="*/ 71 w 73"/>
                <a:gd name="T79" fmla="*/ 27 h 107"/>
                <a:gd name="T80" fmla="*/ 55 w 73"/>
                <a:gd name="T81" fmla="*/ 5 h 107"/>
                <a:gd name="T82" fmla="*/ 37 w 73"/>
                <a:gd name="T83" fmla="*/ 1 h 107"/>
                <a:gd name="T84" fmla="*/ 19 w 73"/>
                <a:gd name="T85" fmla="*/ 4 h 107"/>
                <a:gd name="T86" fmla="*/ 2 w 73"/>
                <a:gd name="T87" fmla="*/ 27 h 107"/>
                <a:gd name="T88" fmla="*/ 8 w 73"/>
                <a:gd name="T89" fmla="*/ 52 h 107"/>
                <a:gd name="T90" fmla="*/ 15 w 73"/>
                <a:gd name="T91" fmla="*/ 7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12719" y="3343803"/>
              <a:ext cx="1757071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404040"/>
                  </a:solidFill>
                </a:rPr>
                <a:t>建议正文</a:t>
              </a:r>
              <a:r>
                <a:rPr lang="en-US" altLang="zh-CN" sz="1600" dirty="0">
                  <a:solidFill>
                    <a:srgbClr val="404040"/>
                  </a:solidFill>
                </a:rPr>
                <a:t>10</a:t>
              </a:r>
              <a:r>
                <a:rPr lang="zh-CN" altLang="en-US" sz="1600" dirty="0">
                  <a:solidFill>
                    <a:srgbClr val="404040"/>
                  </a:solidFill>
                </a:rPr>
                <a:t>号字，</a:t>
              </a:r>
              <a:r>
                <a:rPr lang="en-US" altLang="zh-CN" sz="1600" dirty="0">
                  <a:solidFill>
                    <a:srgbClr val="404040"/>
                  </a:solidFill>
                </a:rPr>
                <a:t>1.3</a:t>
              </a:r>
              <a:r>
                <a:rPr lang="zh-CN" altLang="en-US" sz="1600" dirty="0">
                  <a:solidFill>
                    <a:srgbClr val="404040"/>
                  </a:solidFill>
                </a:rPr>
                <a:t>倍字间距。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05500" y="3228328"/>
            <a:ext cx="1970542" cy="1851671"/>
            <a:chOff x="4157802" y="2979324"/>
            <a:chExt cx="1123360" cy="1055594"/>
          </a:xfrm>
        </p:grpSpPr>
        <p:sp>
          <p:nvSpPr>
            <p:cNvPr id="29" name="矩形 28"/>
            <p:cNvSpPr/>
            <p:nvPr/>
          </p:nvSpPr>
          <p:spPr>
            <a:xfrm>
              <a:off x="4157802" y="2979324"/>
              <a:ext cx="1123360" cy="1055594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Freeform 263"/>
            <p:cNvSpPr>
              <a:spLocks noEditPoints="1"/>
            </p:cNvSpPr>
            <p:nvPr/>
          </p:nvSpPr>
          <p:spPr bwMode="auto">
            <a:xfrm>
              <a:off x="4555790" y="3099801"/>
              <a:ext cx="327385" cy="471208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40431" y="3632756"/>
              <a:ext cx="958103" cy="21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239088" y="1559410"/>
            <a:ext cx="1497813" cy="1326710"/>
            <a:chOff x="6178720" y="1448622"/>
            <a:chExt cx="1123360" cy="995033"/>
          </a:xfrm>
        </p:grpSpPr>
        <p:sp>
          <p:nvSpPr>
            <p:cNvPr id="33" name="矩形 32"/>
            <p:cNvSpPr/>
            <p:nvPr/>
          </p:nvSpPr>
          <p:spPr>
            <a:xfrm>
              <a:off x="6178720" y="1448622"/>
              <a:ext cx="1123360" cy="995033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Freeform 257"/>
            <p:cNvSpPr>
              <a:spLocks noEditPoints="1"/>
            </p:cNvSpPr>
            <p:nvPr/>
          </p:nvSpPr>
          <p:spPr bwMode="auto">
            <a:xfrm>
              <a:off x="6562787" y="1625526"/>
              <a:ext cx="355228" cy="372224"/>
            </a:xfrm>
            <a:custGeom>
              <a:avLst/>
              <a:gdLst>
                <a:gd name="T0" fmla="*/ 160 w 209"/>
                <a:gd name="T1" fmla="*/ 28 h 219"/>
                <a:gd name="T2" fmla="*/ 169 w 209"/>
                <a:gd name="T3" fmla="*/ 9 h 219"/>
                <a:gd name="T4" fmla="*/ 140 w 209"/>
                <a:gd name="T5" fmla="*/ 17 h 219"/>
                <a:gd name="T6" fmla="*/ 7 w 209"/>
                <a:gd name="T7" fmla="*/ 148 h 219"/>
                <a:gd name="T8" fmla="*/ 29 w 209"/>
                <a:gd name="T9" fmla="*/ 208 h 219"/>
                <a:gd name="T10" fmla="*/ 29 w 209"/>
                <a:gd name="T11" fmla="*/ 159 h 219"/>
                <a:gd name="T12" fmla="*/ 100 w 209"/>
                <a:gd name="T13" fmla="*/ 108 h 219"/>
                <a:gd name="T14" fmla="*/ 109 w 209"/>
                <a:gd name="T15" fmla="*/ 86 h 219"/>
                <a:gd name="T16" fmla="*/ 80 w 209"/>
                <a:gd name="T17" fmla="*/ 97 h 219"/>
                <a:gd name="T18" fmla="*/ 71 w 209"/>
                <a:gd name="T19" fmla="*/ 93 h 219"/>
                <a:gd name="T20" fmla="*/ 109 w 209"/>
                <a:gd name="T21" fmla="*/ 77 h 219"/>
                <a:gd name="T22" fmla="*/ 124 w 209"/>
                <a:gd name="T23" fmla="*/ 86 h 219"/>
                <a:gd name="T24" fmla="*/ 124 w 209"/>
                <a:gd name="T25" fmla="*/ 17 h 219"/>
                <a:gd name="T26" fmla="*/ 169 w 209"/>
                <a:gd name="T27" fmla="*/ 0 h 219"/>
                <a:gd name="T28" fmla="*/ 171 w 209"/>
                <a:gd name="T29" fmla="*/ 0 h 219"/>
                <a:gd name="T30" fmla="*/ 209 w 209"/>
                <a:gd name="T31" fmla="*/ 17 h 219"/>
                <a:gd name="T32" fmla="*/ 160 w 209"/>
                <a:gd name="T33" fmla="*/ 175 h 219"/>
                <a:gd name="T34" fmla="*/ 146 w 209"/>
                <a:gd name="T35" fmla="*/ 168 h 219"/>
                <a:gd name="T36" fmla="*/ 100 w 209"/>
                <a:gd name="T37" fmla="*/ 197 h 219"/>
                <a:gd name="T38" fmla="*/ 82 w 209"/>
                <a:gd name="T39" fmla="*/ 188 h 219"/>
                <a:gd name="T40" fmla="*/ 35 w 209"/>
                <a:gd name="T41" fmla="*/ 219 h 219"/>
                <a:gd name="T42" fmla="*/ 2 w 209"/>
                <a:gd name="T43" fmla="*/ 204 h 219"/>
                <a:gd name="T44" fmla="*/ 0 w 209"/>
                <a:gd name="T45" fmla="*/ 202 h 219"/>
                <a:gd name="T46" fmla="*/ 0 w 209"/>
                <a:gd name="T47" fmla="*/ 139 h 219"/>
                <a:gd name="T48" fmla="*/ 42 w 209"/>
                <a:gd name="T49" fmla="*/ 122 h 219"/>
                <a:gd name="T50" fmla="*/ 44 w 209"/>
                <a:gd name="T51" fmla="*/ 122 h 219"/>
                <a:gd name="T52" fmla="*/ 82 w 209"/>
                <a:gd name="T53" fmla="*/ 139 h 219"/>
                <a:gd name="T54" fmla="*/ 93 w 209"/>
                <a:gd name="T55" fmla="*/ 186 h 219"/>
                <a:gd name="T56" fmla="*/ 71 w 209"/>
                <a:gd name="T57" fmla="*/ 108 h 219"/>
                <a:gd name="T58" fmla="*/ 64 w 209"/>
                <a:gd name="T59" fmla="*/ 131 h 219"/>
                <a:gd name="T60" fmla="*/ 64 w 209"/>
                <a:gd name="T61" fmla="*/ 97 h 219"/>
                <a:gd name="T62" fmla="*/ 131 w 209"/>
                <a:gd name="T63" fmla="*/ 88 h 219"/>
                <a:gd name="T64" fmla="*/ 146 w 209"/>
                <a:gd name="T65" fmla="*/ 97 h 219"/>
                <a:gd name="T66" fmla="*/ 153 w 209"/>
                <a:gd name="T67" fmla="*/ 164 h 219"/>
                <a:gd name="T68" fmla="*/ 131 w 209"/>
                <a:gd name="T69" fmla="*/ 28 h 219"/>
                <a:gd name="T70" fmla="*/ 131 w 209"/>
                <a:gd name="T71" fmla="*/ 88 h 219"/>
                <a:gd name="T72" fmla="*/ 35 w 209"/>
                <a:gd name="T73" fmla="*/ 148 h 219"/>
                <a:gd name="T74" fmla="*/ 44 w 209"/>
                <a:gd name="T75" fmla="*/ 128 h 219"/>
                <a:gd name="T76" fmla="*/ 15 w 209"/>
                <a:gd name="T77" fmla="*/ 139 h 219"/>
                <a:gd name="T78" fmla="*/ 162 w 209"/>
                <a:gd name="T79" fmla="*/ 35 h 219"/>
                <a:gd name="T80" fmla="*/ 160 w 209"/>
                <a:gd name="T81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261348" y="2047532"/>
              <a:ext cx="958103" cy="21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42" y="223982"/>
            <a:ext cx="49729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01208765"/>
              </p:ext>
            </p:extLst>
          </p:nvPr>
        </p:nvGraphicFramePr>
        <p:xfrm>
          <a:off x="-132841" y="1176622"/>
          <a:ext cx="7163892" cy="477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41838" y="1390021"/>
            <a:ext cx="4358886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267" b="1" dirty="0">
                <a:solidFill>
                  <a:schemeClr val="tx2"/>
                </a:solidFill>
              </a:rPr>
              <a:t>YOUR</a:t>
            </a:r>
            <a:r>
              <a:rPr lang="zh-CN" altLang="en-US" sz="4267" b="1" dirty="0">
                <a:solidFill>
                  <a:schemeClr val="tx2"/>
                </a:solidFill>
              </a:rPr>
              <a:t> </a:t>
            </a:r>
            <a:r>
              <a:rPr lang="en-US" altLang="zh-CN" sz="4267" b="1" dirty="0">
                <a:solidFill>
                  <a:schemeClr val="tx2"/>
                </a:solidFill>
              </a:rPr>
              <a:t>TITLE</a:t>
            </a:r>
            <a:r>
              <a:rPr lang="zh-CN" altLang="en-US" sz="4267" b="1" dirty="0">
                <a:solidFill>
                  <a:schemeClr val="tx2"/>
                </a:solidFill>
              </a:rPr>
              <a:t> </a:t>
            </a:r>
            <a:r>
              <a:rPr lang="en-US" altLang="zh-CN" sz="4267" b="1" dirty="0">
                <a:solidFill>
                  <a:schemeClr val="tx2"/>
                </a:solidFill>
              </a:rPr>
              <a:t>HERE</a:t>
            </a:r>
            <a:endParaRPr lang="zh-CN" altLang="en-US" sz="4267" b="1" dirty="0">
              <a:solidFill>
                <a:schemeClr val="tx2"/>
              </a:solidFill>
            </a:endParaRPr>
          </a:p>
        </p:txBody>
      </p:sp>
      <p:grpSp>
        <p:nvGrpSpPr>
          <p:cNvPr id="8" name="组合 24"/>
          <p:cNvGrpSpPr/>
          <p:nvPr/>
        </p:nvGrpSpPr>
        <p:grpSpPr>
          <a:xfrm>
            <a:off x="6741840" y="2323264"/>
            <a:ext cx="1908727" cy="855410"/>
            <a:chOff x="6165751" y="2955873"/>
            <a:chExt cx="1993764" cy="893520"/>
          </a:xfrm>
        </p:grpSpPr>
        <p:sp>
          <p:nvSpPr>
            <p:cNvPr id="9" name="文本框 8"/>
            <p:cNvSpPr txBox="1"/>
            <p:nvPr/>
          </p:nvSpPr>
          <p:spPr>
            <a:xfrm>
              <a:off x="6694063" y="2981373"/>
              <a:ext cx="1465452" cy="868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BFC3"/>
                  </a:solidFill>
                </a:rPr>
                <a:t>33%</a:t>
              </a:r>
              <a:endParaRPr lang="zh-CN" altLang="en-US" sz="4800" b="1" dirty="0">
                <a:solidFill>
                  <a:srgbClr val="00BFC3"/>
                </a:solidFill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6165751" y="2955873"/>
              <a:ext cx="558792" cy="770144"/>
            </a:xfrm>
            <a:prstGeom prst="up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BFC3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757543" y="3209450"/>
            <a:ext cx="4564145" cy="222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Century Gothic"/>
                <a:ea typeface="微软雅黑"/>
              </a:rPr>
              <a:t>倍字间距。</a:t>
            </a:r>
            <a:endParaRPr lang="en-US" altLang="zh-CN" sz="1333" kern="0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73938" y="1047955"/>
            <a:ext cx="3245712" cy="32457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0" b="1" dirty="0">
                <a:solidFill>
                  <a:srgbClr val="404040"/>
                </a:solidFill>
              </a:rPr>
              <a:t>4</a:t>
            </a:r>
            <a:endParaRPr kumimoji="1" lang="zh-CN" altLang="en-US" sz="16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325" y="4516509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我的产品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19491" y="1813931"/>
            <a:ext cx="6070915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点击此处添加文本信息。</a:t>
            </a:r>
            <a:endParaRPr lang="zh-CN" altLang="en-US" sz="1333" dirty="0">
              <a:solidFill>
                <a:prstClr val="black"/>
              </a:solidFill>
              <a:latin typeface="Helvetica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标题数字等都可以通过点击和重新输入进行更改，顶部</a:t>
            </a:r>
            <a:r>
              <a:rPr lang="zh-CN" altLang="en-US" sz="1333" dirty="0">
                <a:solidFill>
                  <a:prstClr val="black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prstClr val="black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black"/>
                </a:solidFill>
                <a:latin typeface="STHeitiSC-Light"/>
              </a:rPr>
              <a:t>10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号字，</a:t>
            </a:r>
            <a:r>
              <a:rPr lang="en-US" altLang="zh-CN" sz="1333" dirty="0">
                <a:solidFill>
                  <a:prstClr val="black"/>
                </a:solidFill>
                <a:latin typeface="STHeitiSC-Light"/>
              </a:rPr>
              <a:t>1.3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倍字间距。标题数字等都可以通过点击和重新输入进行更改，顶部</a:t>
            </a:r>
            <a:r>
              <a:rPr lang="zh-CN" altLang="en-US" sz="1333" dirty="0">
                <a:solidFill>
                  <a:prstClr val="black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prstClr val="black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black"/>
                </a:solidFill>
                <a:latin typeface="STHeitiSC-Light"/>
              </a:rPr>
              <a:t>10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号字，</a:t>
            </a:r>
            <a:r>
              <a:rPr lang="en-US" altLang="zh-CN" sz="1333" dirty="0">
                <a:solidFill>
                  <a:prstClr val="black"/>
                </a:solidFill>
                <a:latin typeface="STHeitiSC-Light"/>
              </a:rPr>
              <a:t>1.3</a:t>
            </a:r>
            <a:r>
              <a:rPr lang="zh-CN" altLang="en-US" sz="1333" dirty="0">
                <a:solidFill>
                  <a:prstClr val="black"/>
                </a:solidFill>
                <a:latin typeface="STHeitiSC-Light"/>
              </a:rPr>
              <a:t>倍字间距。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9491" y="1393557"/>
            <a:ext cx="312154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3" b="1" dirty="0">
                <a:solidFill>
                  <a:schemeClr val="tx2"/>
                </a:solidFill>
                <a:latin typeface="+mn-ea"/>
              </a:rPr>
              <a:t>点击此处添加文本信息</a:t>
            </a:r>
          </a:p>
        </p:txBody>
      </p:sp>
      <p:pic>
        <p:nvPicPr>
          <p:cNvPr id="3" name="图片 2" descr="i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9" y="1493297"/>
            <a:ext cx="2706104" cy="4341735"/>
          </a:xfrm>
          <a:prstGeom prst="rect">
            <a:avLst/>
          </a:prstGeom>
        </p:spPr>
      </p:pic>
      <p:pic>
        <p:nvPicPr>
          <p:cNvPr id="4" name="图片 3" descr="IMG_219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6" r="19240"/>
          <a:stretch/>
        </p:blipFill>
        <p:spPr>
          <a:xfrm>
            <a:off x="1424801" y="2104727"/>
            <a:ext cx="1519956" cy="2815616"/>
          </a:xfrm>
          <a:prstGeom prst="rect">
            <a:avLst/>
          </a:prstGeom>
        </p:spPr>
      </p:pic>
      <p:pic>
        <p:nvPicPr>
          <p:cNvPr id="9" name="图片 8" descr="i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51" y="1851742"/>
            <a:ext cx="2706104" cy="4341735"/>
          </a:xfrm>
          <a:prstGeom prst="rect">
            <a:avLst/>
          </a:prstGeom>
        </p:spPr>
      </p:pic>
      <p:pic>
        <p:nvPicPr>
          <p:cNvPr id="10" name="图片 9" descr="IMG_219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6" r="19240"/>
          <a:stretch/>
        </p:blipFill>
        <p:spPr>
          <a:xfrm>
            <a:off x="2777853" y="2463172"/>
            <a:ext cx="1519956" cy="2815616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80081" y="3576375"/>
            <a:ext cx="1576317" cy="157631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200" b="1" dirty="0">
                <a:solidFill>
                  <a:prstClr val="white"/>
                </a:solidFill>
                <a:latin typeface="Calibri"/>
                <a:ea typeface="宋体"/>
              </a:rPr>
              <a:t>ICON</a:t>
            </a:r>
            <a:endParaRPr kumimoji="1" lang="zh-CN" altLang="en-US" sz="32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15579" y="5138821"/>
            <a:ext cx="12442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404040"/>
                </a:solidFill>
                <a:latin typeface="Calibri"/>
                <a:ea typeface="宋体"/>
              </a:rPr>
              <a:t>TEXT HERE</a:t>
            </a:r>
            <a:endParaRPr lang="zh-CN" altLang="en-US" sz="1867" b="1" dirty="0">
              <a:solidFill>
                <a:srgbClr val="404040"/>
              </a:solidFill>
              <a:latin typeface="Calibri"/>
              <a:ea typeface="宋体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14834" y="3576375"/>
            <a:ext cx="1576317" cy="157631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200" b="1" dirty="0">
                <a:solidFill>
                  <a:prstClr val="white"/>
                </a:solidFill>
                <a:latin typeface="Calibri"/>
                <a:ea typeface="宋体"/>
              </a:rPr>
              <a:t>ICON</a:t>
            </a:r>
            <a:endParaRPr kumimoji="1" lang="zh-CN" altLang="en-US" sz="32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50332" y="5138821"/>
            <a:ext cx="12442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404040"/>
                </a:solidFill>
                <a:latin typeface="Calibri"/>
                <a:ea typeface="宋体"/>
              </a:rPr>
              <a:t>TEXT HERE</a:t>
            </a:r>
            <a:endParaRPr lang="zh-CN" altLang="en-US" sz="1867" b="1" dirty="0">
              <a:solidFill>
                <a:srgbClr val="404040"/>
              </a:solidFill>
              <a:latin typeface="Calibri"/>
              <a:ea typeface="宋体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49588" y="3576375"/>
            <a:ext cx="1576317" cy="157631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200" b="1" dirty="0">
                <a:solidFill>
                  <a:prstClr val="white"/>
                </a:solidFill>
                <a:latin typeface="Calibri"/>
                <a:ea typeface="宋体"/>
              </a:rPr>
              <a:t>ICON</a:t>
            </a:r>
            <a:endParaRPr kumimoji="1" lang="zh-CN" altLang="en-US" sz="32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85086" y="5145771"/>
            <a:ext cx="12442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404040"/>
                </a:solidFill>
                <a:latin typeface="Calibri"/>
                <a:ea typeface="宋体"/>
              </a:rPr>
              <a:t>TEXT HERE</a:t>
            </a:r>
            <a:endParaRPr lang="zh-CN" altLang="en-US" sz="1867" b="1" dirty="0">
              <a:solidFill>
                <a:srgbClr val="404040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341" y="223982"/>
            <a:ext cx="3692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pic>
        <p:nvPicPr>
          <p:cNvPr id="17" name="图片 1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42" y="223982"/>
            <a:ext cx="4141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98" y="1388705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3202093" y="1388705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154487" y="1388705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9106881" y="1388705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249698" y="3669060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3202093" y="3669060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6154487" y="3669060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9106881" y="3669060"/>
            <a:ext cx="2837011" cy="21769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2" y="1296060"/>
            <a:ext cx="7122787" cy="46515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32646" y="1296059"/>
            <a:ext cx="3932677" cy="4651539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" name="组合 18"/>
          <p:cNvGrpSpPr/>
          <p:nvPr/>
        </p:nvGrpSpPr>
        <p:grpSpPr>
          <a:xfrm>
            <a:off x="9058191" y="1771814"/>
            <a:ext cx="1481588" cy="1481589"/>
            <a:chOff x="8107680" y="-1859280"/>
            <a:chExt cx="1524000" cy="1524000"/>
          </a:xfrm>
        </p:grpSpPr>
        <p:sp>
          <p:nvSpPr>
            <p:cNvPr id="8" name="椭圆 7"/>
            <p:cNvSpPr/>
            <p:nvPr/>
          </p:nvSpPr>
          <p:spPr>
            <a:xfrm>
              <a:off x="8107680" y="-1859280"/>
              <a:ext cx="1524000" cy="152400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Freeform 258"/>
            <p:cNvSpPr>
              <a:spLocks/>
            </p:cNvSpPr>
            <p:nvPr/>
          </p:nvSpPr>
          <p:spPr bwMode="auto">
            <a:xfrm>
              <a:off x="8453355" y="-1471973"/>
              <a:ext cx="832651" cy="749387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88046" y="3341246"/>
            <a:ext cx="382188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HEADING FOR THIS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6516" y="3790897"/>
            <a:ext cx="3344941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倍字间距。标题数字等都可以通过点击和重新输入进行更改。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2341" y="223982"/>
            <a:ext cx="39097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8788" y="2224505"/>
            <a:ext cx="9319537" cy="27515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9600" b="1" dirty="0">
                <a:solidFill>
                  <a:srgbClr val="00BFC3"/>
                </a:solidFill>
                <a:latin typeface="Century Gothic"/>
                <a:ea typeface="微软雅黑"/>
              </a:rPr>
              <a:t>THANK</a:t>
            </a:r>
            <a:r>
              <a:rPr kumimoji="1" lang="zh-CN" altLang="en-US" sz="9600" b="1" dirty="0">
                <a:solidFill>
                  <a:srgbClr val="00BFC3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9600" b="1" dirty="0">
                <a:solidFill>
                  <a:srgbClr val="00BFC3"/>
                </a:solidFill>
                <a:latin typeface="Century Gothic"/>
                <a:ea typeface="微软雅黑"/>
              </a:rPr>
              <a:t>YOU</a:t>
            </a:r>
            <a:r>
              <a:rPr kumimoji="1" lang="zh-CN" altLang="en-US" sz="9600" b="1" dirty="0">
                <a:solidFill>
                  <a:srgbClr val="00BFC3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9600" b="1" dirty="0">
                <a:solidFill>
                  <a:srgbClr val="FFFFFF"/>
                </a:solidFill>
                <a:latin typeface="Century Gothic"/>
                <a:ea typeface="微软雅黑"/>
              </a:rPr>
              <a:t>FOR</a:t>
            </a:r>
            <a:r>
              <a:rPr kumimoji="1" lang="zh-CN" altLang="en-US" sz="96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9600" b="1" dirty="0">
                <a:solidFill>
                  <a:srgbClr val="FFFFFF"/>
                </a:solidFill>
                <a:latin typeface="Century Gothic"/>
                <a:ea typeface="微软雅黑"/>
              </a:rPr>
              <a:t>LISTENING</a:t>
            </a:r>
          </a:p>
        </p:txBody>
      </p:sp>
      <p:sp>
        <p:nvSpPr>
          <p:cNvPr id="4" name="矩形 3"/>
          <p:cNvSpPr/>
          <p:nvPr/>
        </p:nvSpPr>
        <p:spPr>
          <a:xfrm>
            <a:off x="588788" y="991205"/>
            <a:ext cx="5314275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8000" b="1" dirty="0">
                <a:solidFill>
                  <a:srgbClr val="FFFFFF"/>
                </a:solidFill>
                <a:latin typeface="Century Gothic"/>
                <a:ea typeface="微软雅黑"/>
              </a:rPr>
              <a:t>感谢聆听！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8790" y="5415736"/>
            <a:ext cx="255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wood_texture_2_by_rifificz-d38h5m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4797"/>
            <a:ext cx="12192000" cy="68639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06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0742" y="1727213"/>
            <a:ext cx="1693235" cy="1693235"/>
            <a:chOff x="742461" y="1295410"/>
            <a:chExt cx="1269926" cy="1269926"/>
          </a:xfrm>
        </p:grpSpPr>
        <p:sp>
          <p:nvSpPr>
            <p:cNvPr id="4" name="椭圆 3"/>
            <p:cNvSpPr/>
            <p:nvPr/>
          </p:nvSpPr>
          <p:spPr>
            <a:xfrm>
              <a:off x="742461" y="1295410"/>
              <a:ext cx="1269926" cy="12699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73235" y="1642939"/>
              <a:ext cx="78410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04040"/>
                  </a:solidFill>
                </a:rPr>
                <a:t>ONE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62373" y="3528815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问题场景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59894" y="1727213"/>
            <a:ext cx="1693235" cy="1693235"/>
            <a:chOff x="2894325" y="1295410"/>
            <a:chExt cx="1269926" cy="1269926"/>
          </a:xfrm>
        </p:grpSpPr>
        <p:sp>
          <p:nvSpPr>
            <p:cNvPr id="9" name="椭圆 8"/>
            <p:cNvSpPr/>
            <p:nvPr/>
          </p:nvSpPr>
          <p:spPr>
            <a:xfrm>
              <a:off x="2894325" y="1295410"/>
              <a:ext cx="1269926" cy="12699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15481" y="1642939"/>
              <a:ext cx="803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04040"/>
                  </a:solidFill>
                </a:rPr>
                <a:t>TWO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29046" y="1727213"/>
            <a:ext cx="1693234" cy="1693235"/>
            <a:chOff x="5046189" y="1295410"/>
            <a:chExt cx="1269926" cy="1269926"/>
          </a:xfrm>
        </p:grpSpPr>
        <p:sp>
          <p:nvSpPr>
            <p:cNvPr id="14" name="椭圆 13"/>
            <p:cNvSpPr/>
            <p:nvPr/>
          </p:nvSpPr>
          <p:spPr>
            <a:xfrm>
              <a:off x="5046189" y="1295410"/>
              <a:ext cx="1269926" cy="12699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80784" y="1642939"/>
              <a:ext cx="97646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04040"/>
                  </a:solidFill>
                </a:rPr>
                <a:t>THREE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98197" y="1727213"/>
            <a:ext cx="1693235" cy="1693235"/>
            <a:chOff x="7198052" y="1295410"/>
            <a:chExt cx="1269926" cy="1269926"/>
          </a:xfrm>
        </p:grpSpPr>
        <p:sp>
          <p:nvSpPr>
            <p:cNvPr id="19" name="椭圆 18"/>
            <p:cNvSpPr/>
            <p:nvPr/>
          </p:nvSpPr>
          <p:spPr>
            <a:xfrm>
              <a:off x="7198052" y="1295410"/>
              <a:ext cx="1269926" cy="12699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60297" y="1642939"/>
              <a:ext cx="92116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04040"/>
                  </a:solidFill>
                </a:rPr>
                <a:t>FOUR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641107" y="435909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kumimoji="1" lang="zh-CN" altLang="en-US" sz="4267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373" y="4214813"/>
            <a:ext cx="2350940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78391" y="3540445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核心需求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78391" y="4226442"/>
            <a:ext cx="2350940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18345" y="3552074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现有不足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18345" y="4238071"/>
            <a:ext cx="2350940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268921" y="3540445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我的产品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68921" y="4226442"/>
            <a:ext cx="2350940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34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73938" y="1047955"/>
            <a:ext cx="3245712" cy="32457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0" b="1" dirty="0">
                <a:solidFill>
                  <a:srgbClr val="404040"/>
                </a:solidFill>
              </a:rPr>
              <a:t>1</a:t>
            </a:r>
            <a:endParaRPr kumimoji="1" lang="zh-CN" altLang="en-US" sz="16000" b="1" dirty="0">
              <a:solidFill>
                <a:srgbClr val="40404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1325" y="4516509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问题场景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2657708" y="-1060588"/>
            <a:ext cx="6878175" cy="12192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梯形 2"/>
          <p:cNvSpPr/>
          <p:nvPr/>
        </p:nvSpPr>
        <p:spPr>
          <a:xfrm rot="5400000" flipH="1">
            <a:off x="2657708" y="-8162172"/>
            <a:ext cx="6878175" cy="12192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12341" y="223982"/>
            <a:ext cx="43451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054366093"/>
              </p:ext>
            </p:extLst>
          </p:nvPr>
        </p:nvGraphicFramePr>
        <p:xfrm>
          <a:off x="858012" y="2920837"/>
          <a:ext cx="7492261" cy="252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36945" y="2661349"/>
            <a:ext cx="2938675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图表编辑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404040"/>
                </a:solidFill>
              </a:rPr>
              <a:t>Excel</a:t>
            </a:r>
            <a:r>
              <a:rPr lang="zh-CN" altLang="en-US" sz="1333" dirty="0">
                <a:solidFill>
                  <a:srgbClr val="404040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kumimoji="1" lang="zh-CN" altLang="en-US" sz="1333" dirty="0">
              <a:solidFill>
                <a:srgbClr val="404040"/>
              </a:solidFill>
            </a:endParaRP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2657708" y="-1754325"/>
            <a:ext cx="6878175" cy="12192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 flipH="1">
            <a:off x="582782" y="4095856"/>
            <a:ext cx="228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00BFC3"/>
                </a:solidFill>
                <a:ea typeface="+mj-ea"/>
              </a:rPr>
              <a:t>TITLE</a:t>
            </a:r>
            <a:r>
              <a:rPr lang="zh-CN" altLang="en-US" sz="3200" b="1" dirty="0">
                <a:solidFill>
                  <a:srgbClr val="00BFC3"/>
                </a:solidFill>
                <a:ea typeface="+mj-ea"/>
              </a:rPr>
              <a:t> </a:t>
            </a:r>
            <a:r>
              <a:rPr lang="en-US" altLang="zh-CN" sz="3200" b="1" dirty="0">
                <a:solidFill>
                  <a:srgbClr val="00BFC3"/>
                </a:solidFill>
                <a:ea typeface="+mj-ea"/>
              </a:rPr>
              <a:t>HERE</a:t>
            </a:r>
          </a:p>
        </p:txBody>
      </p:sp>
      <p:sp>
        <p:nvSpPr>
          <p:cNvPr id="8" name="矩形 7"/>
          <p:cNvSpPr/>
          <p:nvPr/>
        </p:nvSpPr>
        <p:spPr>
          <a:xfrm>
            <a:off x="445819" y="4600621"/>
            <a:ext cx="2745536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242424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242424"/>
                </a:solidFill>
              </a:rPr>
              <a:t>10</a:t>
            </a:r>
            <a:r>
              <a:rPr lang="zh-CN" altLang="en-US" sz="1333" dirty="0">
                <a:solidFill>
                  <a:srgbClr val="242424"/>
                </a:solidFill>
              </a:rPr>
              <a:t>号字，</a:t>
            </a:r>
            <a:r>
              <a:rPr lang="en-US" altLang="zh-CN" sz="1333" dirty="0">
                <a:solidFill>
                  <a:srgbClr val="242424"/>
                </a:solidFill>
              </a:rPr>
              <a:t>1.3</a:t>
            </a:r>
            <a:r>
              <a:rPr lang="zh-CN" altLang="en-US" sz="1333" dirty="0">
                <a:solidFill>
                  <a:srgbClr val="242424"/>
                </a:solidFill>
              </a:rPr>
              <a:t>倍字间距。</a:t>
            </a:r>
            <a:endParaRPr lang="en-US" altLang="zh-CN" sz="1333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3395139" y="4108587"/>
            <a:ext cx="228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00BFC3"/>
                </a:solidFill>
              </a:rPr>
              <a:t>TITLE</a:t>
            </a:r>
            <a:r>
              <a:rPr lang="zh-CN" altLang="en-US" sz="3200" b="1" dirty="0">
                <a:solidFill>
                  <a:srgbClr val="00BFC3"/>
                </a:solidFill>
              </a:rPr>
              <a:t> </a:t>
            </a:r>
            <a:r>
              <a:rPr lang="en-US" altLang="zh-CN" sz="3200" b="1" dirty="0">
                <a:solidFill>
                  <a:srgbClr val="00BFC3"/>
                </a:solidFill>
              </a:rPr>
              <a:t>HERE</a:t>
            </a:r>
          </a:p>
        </p:txBody>
      </p:sp>
      <p:sp>
        <p:nvSpPr>
          <p:cNvPr id="10" name="矩形 9"/>
          <p:cNvSpPr/>
          <p:nvPr/>
        </p:nvSpPr>
        <p:spPr>
          <a:xfrm>
            <a:off x="3258177" y="4613351"/>
            <a:ext cx="2745536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242424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242424"/>
                </a:solidFill>
              </a:rPr>
              <a:t>10</a:t>
            </a:r>
            <a:r>
              <a:rPr lang="zh-CN" altLang="en-US" sz="1333" dirty="0">
                <a:solidFill>
                  <a:srgbClr val="242424"/>
                </a:solidFill>
              </a:rPr>
              <a:t>号字，</a:t>
            </a:r>
            <a:r>
              <a:rPr lang="en-US" altLang="zh-CN" sz="1333" dirty="0">
                <a:solidFill>
                  <a:srgbClr val="242424"/>
                </a:solidFill>
              </a:rPr>
              <a:t>1.3</a:t>
            </a:r>
            <a:r>
              <a:rPr lang="zh-CN" altLang="en-US" sz="1333" dirty="0">
                <a:solidFill>
                  <a:srgbClr val="242424"/>
                </a:solidFill>
              </a:rPr>
              <a:t>倍字间距。</a:t>
            </a:r>
            <a:endParaRPr lang="en-US" altLang="zh-CN" sz="1333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6260205" y="4095856"/>
            <a:ext cx="228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00BFC3"/>
                </a:solidFill>
              </a:rPr>
              <a:t>TITLE</a:t>
            </a:r>
            <a:r>
              <a:rPr lang="zh-CN" altLang="en-US" sz="3200" b="1" dirty="0">
                <a:solidFill>
                  <a:srgbClr val="00BFC3"/>
                </a:solidFill>
              </a:rPr>
              <a:t> </a:t>
            </a:r>
            <a:r>
              <a:rPr lang="en-US" altLang="zh-CN" sz="3200" b="1" dirty="0">
                <a:solidFill>
                  <a:srgbClr val="00BFC3"/>
                </a:solidFill>
              </a:rPr>
              <a:t>HERE</a:t>
            </a:r>
          </a:p>
        </p:txBody>
      </p:sp>
      <p:sp>
        <p:nvSpPr>
          <p:cNvPr id="12" name="矩形 11"/>
          <p:cNvSpPr/>
          <p:nvPr/>
        </p:nvSpPr>
        <p:spPr>
          <a:xfrm>
            <a:off x="6123242" y="4600621"/>
            <a:ext cx="2745536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242424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242424"/>
                </a:solidFill>
              </a:rPr>
              <a:t>10</a:t>
            </a:r>
            <a:r>
              <a:rPr lang="zh-CN" altLang="en-US" sz="1333" dirty="0">
                <a:solidFill>
                  <a:srgbClr val="242424"/>
                </a:solidFill>
              </a:rPr>
              <a:t>号字，</a:t>
            </a:r>
            <a:r>
              <a:rPr lang="en-US" altLang="zh-CN" sz="1333" dirty="0">
                <a:solidFill>
                  <a:srgbClr val="242424"/>
                </a:solidFill>
              </a:rPr>
              <a:t>1.3</a:t>
            </a:r>
            <a:r>
              <a:rPr lang="zh-CN" altLang="en-US" sz="1333" dirty="0">
                <a:solidFill>
                  <a:srgbClr val="242424"/>
                </a:solidFill>
              </a:rPr>
              <a:t>倍字间距。</a:t>
            </a:r>
            <a:endParaRPr lang="en-US" altLang="zh-CN" sz="1333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9136634" y="4093325"/>
            <a:ext cx="228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00BFC3"/>
                </a:solidFill>
              </a:rPr>
              <a:t>TITLE</a:t>
            </a:r>
            <a:r>
              <a:rPr lang="zh-CN" altLang="en-US" sz="3200" b="1" dirty="0">
                <a:solidFill>
                  <a:srgbClr val="00BFC3"/>
                </a:solidFill>
              </a:rPr>
              <a:t> </a:t>
            </a:r>
            <a:r>
              <a:rPr lang="en-US" altLang="zh-CN" sz="3200" b="1" dirty="0">
                <a:solidFill>
                  <a:srgbClr val="00BFC3"/>
                </a:solidFill>
              </a:rPr>
              <a:t>HERE</a:t>
            </a:r>
          </a:p>
        </p:txBody>
      </p:sp>
      <p:sp>
        <p:nvSpPr>
          <p:cNvPr id="14" name="矩形 13"/>
          <p:cNvSpPr/>
          <p:nvPr/>
        </p:nvSpPr>
        <p:spPr>
          <a:xfrm>
            <a:off x="8999671" y="4598090"/>
            <a:ext cx="2745536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242424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242424"/>
                </a:solidFill>
              </a:rPr>
              <a:t>10</a:t>
            </a:r>
            <a:r>
              <a:rPr lang="zh-CN" altLang="en-US" sz="1333" dirty="0">
                <a:solidFill>
                  <a:srgbClr val="242424"/>
                </a:solidFill>
              </a:rPr>
              <a:t>号字，</a:t>
            </a:r>
            <a:r>
              <a:rPr lang="en-US" altLang="zh-CN" sz="1333" dirty="0">
                <a:solidFill>
                  <a:srgbClr val="242424"/>
                </a:solidFill>
              </a:rPr>
              <a:t>1.3</a:t>
            </a:r>
            <a:r>
              <a:rPr lang="zh-CN" altLang="en-US" sz="1333" dirty="0">
                <a:solidFill>
                  <a:srgbClr val="242424"/>
                </a:solidFill>
              </a:rPr>
              <a:t>倍字间距。</a:t>
            </a:r>
            <a:endParaRPr lang="en-US" altLang="zh-CN" sz="1333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341" y="223982"/>
            <a:ext cx="3721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chemeClr val="bg1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chemeClr val="bg1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chemeClr val="bg1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chemeClr val="bg1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0997" y="172864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19" name="椭圆 18"/>
          <p:cNvSpPr/>
          <p:nvPr/>
        </p:nvSpPr>
        <p:spPr>
          <a:xfrm>
            <a:off x="3503225" y="172864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20" name="椭圆 19"/>
          <p:cNvSpPr/>
          <p:nvPr/>
        </p:nvSpPr>
        <p:spPr>
          <a:xfrm>
            <a:off x="6378058" y="172864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21" name="椭圆 20"/>
          <p:cNvSpPr/>
          <p:nvPr/>
        </p:nvSpPr>
        <p:spPr>
          <a:xfrm>
            <a:off x="9238255" y="172864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42" y="223982"/>
            <a:ext cx="38516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1200091" y="4928591"/>
            <a:ext cx="128272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solidFill>
                  <a:srgbClr val="404040"/>
                </a:solidFill>
                <a:cs typeface="+mn-ea"/>
                <a:sym typeface="+mn-lt"/>
              </a:rPr>
              <a:t>TEXT </a:t>
            </a:r>
            <a:r>
              <a:rPr lang="en-US" altLang="zh-CN" sz="1867" b="1" dirty="0">
                <a:solidFill>
                  <a:srgbClr val="404040"/>
                </a:solidFill>
                <a:cs typeface="+mn-ea"/>
                <a:sym typeface="+mn-lt"/>
              </a:rPr>
              <a:t>HERE</a:t>
            </a:r>
            <a:endParaRPr lang="zh-CN" altLang="en-US" sz="1867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6526155" y="4928592"/>
            <a:ext cx="128272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solidFill>
                  <a:srgbClr val="404040"/>
                </a:solidFill>
                <a:cs typeface="+mn-ea"/>
                <a:sym typeface="+mn-lt"/>
              </a:rPr>
              <a:t>TEXT </a:t>
            </a:r>
            <a:r>
              <a:rPr lang="en-US" altLang="zh-CN" sz="1867" b="1" dirty="0">
                <a:solidFill>
                  <a:srgbClr val="404040"/>
                </a:solidFill>
                <a:cs typeface="+mn-ea"/>
                <a:sym typeface="+mn-lt"/>
              </a:rPr>
              <a:t>HERE</a:t>
            </a:r>
            <a:endParaRPr lang="zh-CN" altLang="en-US" sz="1867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35"/>
              </p:ext>
            </p:extLst>
          </p:nvPr>
        </p:nvGraphicFramePr>
        <p:xfrm>
          <a:off x="840201" y="1613894"/>
          <a:ext cx="5041900" cy="3123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394110"/>
              </p:ext>
            </p:extLst>
          </p:nvPr>
        </p:nvGraphicFramePr>
        <p:xfrm>
          <a:off x="6166265" y="1613894"/>
          <a:ext cx="5041900" cy="3123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4"/>
          <p:cNvSpPr txBox="1"/>
          <p:nvPr/>
        </p:nvSpPr>
        <p:spPr>
          <a:xfrm>
            <a:off x="1200091" y="5320375"/>
            <a:ext cx="4322124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b="1" dirty="0">
                <a:solidFill>
                  <a:srgbClr val="404040"/>
                </a:solidFill>
                <a:cs typeface="+mn-ea"/>
                <a:sym typeface="+mn-lt"/>
              </a:rPr>
              <a:t>标题数字</a:t>
            </a:r>
            <a:r>
              <a:rPr lang="zh-CN" altLang="en-US" sz="1333" dirty="0">
                <a:solidFill>
                  <a:srgbClr val="404040"/>
                </a:solidFill>
                <a:cs typeface="+mn-ea"/>
                <a:sym typeface="+mn-lt"/>
              </a:rPr>
              <a:t>等都可以通过点击和重新输入进行更改，建议正文</a:t>
            </a:r>
            <a:r>
              <a:rPr lang="en-US" altLang="zh-CN" sz="1333" dirty="0">
                <a:solidFill>
                  <a:srgbClr val="404040"/>
                </a:solidFill>
                <a:cs typeface="+mn-ea"/>
                <a:sym typeface="+mn-lt"/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  <a:cs typeface="+mn-ea"/>
                <a:sym typeface="+mn-lt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cs typeface="+mn-ea"/>
                <a:sym typeface="+mn-lt"/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6526155" y="5338962"/>
            <a:ext cx="4322124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b="1" dirty="0">
                <a:solidFill>
                  <a:srgbClr val="404040"/>
                </a:solidFill>
                <a:cs typeface="+mn-ea"/>
                <a:sym typeface="+mn-lt"/>
              </a:rPr>
              <a:t>标题数字</a:t>
            </a:r>
            <a:r>
              <a:rPr lang="zh-CN" altLang="en-US" sz="1333" dirty="0">
                <a:solidFill>
                  <a:srgbClr val="404040"/>
                </a:solidFill>
                <a:cs typeface="+mn-ea"/>
                <a:sym typeface="+mn-lt"/>
              </a:rPr>
              <a:t>等都可以通过点击和重新输入进行更改，建议正文</a:t>
            </a:r>
            <a:r>
              <a:rPr lang="en-US" altLang="zh-CN" sz="1333" dirty="0">
                <a:solidFill>
                  <a:srgbClr val="404040"/>
                </a:solidFill>
                <a:cs typeface="+mn-ea"/>
                <a:sym typeface="+mn-lt"/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  <a:cs typeface="+mn-ea"/>
                <a:sym typeface="+mn-lt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cs typeface="+mn-ea"/>
                <a:sym typeface="+mn-lt"/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  <a:cs typeface="+mn-ea"/>
                <a:sym typeface="+mn-lt"/>
              </a:rPr>
              <a:t>倍字间距。</a:t>
            </a:r>
          </a:p>
        </p:txBody>
      </p:sp>
      <p:pic>
        <p:nvPicPr>
          <p:cNvPr id="10" name="图片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73938" y="1047955"/>
            <a:ext cx="3245712" cy="32457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0" b="1" dirty="0">
                <a:solidFill>
                  <a:srgbClr val="404040"/>
                </a:solidFill>
              </a:rPr>
              <a:t>2</a:t>
            </a:r>
            <a:endParaRPr kumimoji="1" lang="zh-CN" altLang="en-US" sz="16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325" y="4516509"/>
            <a:ext cx="23509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chemeClr val="tx2"/>
                </a:solidFill>
                <a:latin typeface="+mn-ea"/>
              </a:rPr>
              <a:t>核心需求</a:t>
            </a:r>
            <a:endParaRPr lang="zh-CN" altLang="zh-CN" sz="3733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42" y="223982"/>
            <a:ext cx="47805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20987" y="3057907"/>
            <a:ext cx="2971804" cy="7747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6519012" y="3197607"/>
            <a:ext cx="3111500" cy="774700"/>
          </a:xfrm>
          <a:prstGeom prst="parallelogram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9357513" y="2921380"/>
            <a:ext cx="146051" cy="41910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20991" y="1654557"/>
            <a:ext cx="2971804" cy="774700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6519016" y="1806957"/>
            <a:ext cx="3111500" cy="774700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9357517" y="1518029"/>
            <a:ext cx="146051" cy="419104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0991" y="4495782"/>
            <a:ext cx="2971804" cy="774700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6519016" y="4648182"/>
            <a:ext cx="3111500" cy="774700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9357517" y="4359255"/>
            <a:ext cx="146051" cy="419104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9" name="Picture 5" descr="C:\Users\CCTV\Downloads\iconfont-banjiezhubanxiangmu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564" y="1933953"/>
            <a:ext cx="520703" cy="520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2"/>
          <p:cNvSpPr txBox="1"/>
          <p:nvPr/>
        </p:nvSpPr>
        <p:spPr>
          <a:xfrm>
            <a:off x="7555905" y="1986185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5F5F5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9662258" y="1748704"/>
            <a:ext cx="243909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9662257" y="3137479"/>
            <a:ext cx="231943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3" name="TextBox 25"/>
          <p:cNvSpPr txBox="1"/>
          <p:nvPr/>
        </p:nvSpPr>
        <p:spPr>
          <a:xfrm>
            <a:off x="9662257" y="4575354"/>
            <a:ext cx="231943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4" name="TextBox 26"/>
          <p:cNvSpPr txBox="1"/>
          <p:nvPr/>
        </p:nvSpPr>
        <p:spPr>
          <a:xfrm>
            <a:off x="7555905" y="3389535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5F5F5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7555905" y="4856299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5F5F5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pic>
        <p:nvPicPr>
          <p:cNvPr id="26" name="Picture 2" descr="C:\Users\CCTV\Downloads\iconfont-jianzhijingy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84" y="3389535"/>
            <a:ext cx="431660" cy="431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CCTV\Downloads\iconfont-shangwu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90" y="4828632"/>
            <a:ext cx="471576" cy="471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30"/>
          <p:cNvSpPr txBox="1"/>
          <p:nvPr/>
        </p:nvSpPr>
        <p:spPr>
          <a:xfrm>
            <a:off x="1113876" y="1691731"/>
            <a:ext cx="79701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7" b="1" dirty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zh-CN" altLang="en-US" sz="4267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9" name="TextBox 31"/>
          <p:cNvSpPr txBox="1"/>
          <p:nvPr/>
        </p:nvSpPr>
        <p:spPr>
          <a:xfrm>
            <a:off x="1991277" y="1648313"/>
            <a:ext cx="12955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tx2"/>
                </a:solidFill>
                <a:cs typeface="+mn-ea"/>
                <a:sym typeface="+mn-lt"/>
              </a:rPr>
              <a:t>TEXT HERE</a:t>
            </a:r>
            <a:endParaRPr lang="zh-CN" altLang="en-US" sz="1867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1991277" y="2033283"/>
            <a:ext cx="384735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404040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404040"/>
                </a:solidFill>
                <a:latin typeface="Century Gothic"/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  <a:latin typeface="Century Gothic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Century Gothic"/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  <a:latin typeface="Century Gothic"/>
              </a:rPr>
              <a:t>倍字间距。</a:t>
            </a:r>
          </a:p>
        </p:txBody>
      </p:sp>
      <p:sp>
        <p:nvSpPr>
          <p:cNvPr id="31" name="TextBox 33"/>
          <p:cNvSpPr txBox="1"/>
          <p:nvPr/>
        </p:nvSpPr>
        <p:spPr>
          <a:xfrm>
            <a:off x="1113876" y="3077457"/>
            <a:ext cx="79701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7" b="1" dirty="0">
                <a:solidFill>
                  <a:srgbClr val="404040"/>
                </a:solidFill>
                <a:cs typeface="+mn-ea"/>
                <a:sym typeface="+mn-lt"/>
              </a:rPr>
              <a:t>02</a:t>
            </a:r>
            <a:endParaRPr lang="zh-CN" altLang="en-US" sz="4267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991277" y="3034040"/>
            <a:ext cx="12955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rgbClr val="404040"/>
                </a:solidFill>
                <a:cs typeface="+mn-ea"/>
                <a:sym typeface="+mn-lt"/>
              </a:rPr>
              <a:t>TEXT HERE</a:t>
            </a:r>
            <a:endParaRPr lang="zh-CN" altLang="en-US" sz="1867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1991277" y="3419010"/>
            <a:ext cx="384735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>
                <a:solidFill>
                  <a:srgbClr val="404040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333">
                <a:solidFill>
                  <a:srgbClr val="404040"/>
                </a:solidFill>
                <a:latin typeface="Century Gothic"/>
              </a:rPr>
              <a:t>10</a:t>
            </a:r>
            <a:r>
              <a:rPr lang="zh-CN" altLang="en-US" sz="1333">
                <a:solidFill>
                  <a:srgbClr val="404040"/>
                </a:solidFill>
                <a:latin typeface="Century Gothic"/>
              </a:rPr>
              <a:t>号字，</a:t>
            </a:r>
            <a:r>
              <a:rPr lang="en-US" altLang="zh-CN" sz="1333">
                <a:solidFill>
                  <a:srgbClr val="404040"/>
                </a:solidFill>
                <a:latin typeface="Century Gothic"/>
              </a:rPr>
              <a:t>1.3</a:t>
            </a:r>
            <a:r>
              <a:rPr lang="zh-CN" altLang="en-US" sz="1333">
                <a:solidFill>
                  <a:srgbClr val="404040"/>
                </a:solidFill>
                <a:latin typeface="Century Gothic"/>
              </a:rPr>
              <a:t>倍字间距。</a:t>
            </a:r>
            <a:endParaRPr lang="zh-CN" altLang="en-US" sz="1333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1113876" y="4537956"/>
            <a:ext cx="79701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7" b="1" dirty="0">
                <a:solidFill>
                  <a:srgbClr val="00BFC3"/>
                </a:solidFill>
                <a:cs typeface="+mn-ea"/>
                <a:sym typeface="+mn-lt"/>
              </a:rPr>
              <a:t>03</a:t>
            </a:r>
            <a:endParaRPr lang="zh-CN" altLang="en-US" sz="4267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1991277" y="4494539"/>
            <a:ext cx="12955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rgbClr val="00BFC3"/>
                </a:solidFill>
                <a:cs typeface="+mn-ea"/>
                <a:sym typeface="+mn-lt"/>
              </a:rPr>
              <a:t>TEXT HERE</a:t>
            </a:r>
            <a:endParaRPr lang="zh-CN" altLang="en-US" sz="1867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1991277" y="4879508"/>
            <a:ext cx="384735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404040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404040"/>
                </a:solidFill>
                <a:latin typeface="Century Gothic"/>
              </a:rPr>
              <a:t>10</a:t>
            </a:r>
            <a:r>
              <a:rPr lang="zh-CN" altLang="en-US" sz="1333" dirty="0">
                <a:solidFill>
                  <a:srgbClr val="404040"/>
                </a:solidFill>
                <a:latin typeface="Century Gothic"/>
              </a:rPr>
              <a:t>号字，</a:t>
            </a:r>
            <a:r>
              <a:rPr lang="en-US" altLang="zh-CN" sz="1333" dirty="0">
                <a:solidFill>
                  <a:srgbClr val="404040"/>
                </a:solidFill>
                <a:latin typeface="Century Gothic"/>
              </a:rPr>
              <a:t>1.3</a:t>
            </a:r>
            <a:r>
              <a:rPr lang="zh-CN" altLang="en-US" sz="1333" dirty="0">
                <a:solidFill>
                  <a:srgbClr val="404040"/>
                </a:solidFill>
                <a:latin typeface="Century Gothic"/>
              </a:rPr>
              <a:t>倍字间距。</a:t>
            </a:r>
          </a:p>
        </p:txBody>
      </p:sp>
      <p:pic>
        <p:nvPicPr>
          <p:cNvPr id="37" name="图片 3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39772403"/>
              </p:ext>
            </p:extLst>
          </p:nvPr>
        </p:nvGraphicFramePr>
        <p:xfrm>
          <a:off x="4059930" y="1817907"/>
          <a:ext cx="4335739" cy="346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11647" y="3249188"/>
            <a:ext cx="28342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rgbClr val="404040"/>
                </a:solidFill>
                <a:ea typeface="微软雅黑" panose="020B0503020204020204" pitchFamily="34" charset="-122"/>
              </a:rPr>
              <a:t>YOUR</a:t>
            </a:r>
            <a:r>
              <a:rPr lang="zh-CN" altLang="en-US" sz="1867" b="1" dirty="0">
                <a:solidFill>
                  <a:srgbClr val="40404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67" b="1" dirty="0">
                <a:solidFill>
                  <a:srgbClr val="404040"/>
                </a:solidFill>
                <a:ea typeface="微软雅黑" panose="020B0503020204020204" pitchFamily="34" charset="-122"/>
              </a:rPr>
              <a:t>TITLE</a:t>
            </a:r>
            <a:r>
              <a:rPr lang="zh-CN" altLang="en-US" sz="1867" b="1" dirty="0">
                <a:solidFill>
                  <a:srgbClr val="40404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67" b="1" dirty="0">
                <a:solidFill>
                  <a:srgbClr val="404040"/>
                </a:solidFill>
                <a:ea typeface="微软雅黑" panose="020B0503020204020204" pitchFamily="34" charset="-122"/>
              </a:rPr>
              <a:t>HERE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6156" y="1614219"/>
            <a:ext cx="2416052" cy="1210175"/>
            <a:chOff x="889021" y="1210664"/>
            <a:chExt cx="1812039" cy="907631"/>
          </a:xfrm>
        </p:grpSpPr>
        <p:grpSp>
          <p:nvGrpSpPr>
            <p:cNvPr id="5" name="组合 19"/>
            <p:cNvGrpSpPr/>
            <p:nvPr/>
          </p:nvGrpSpPr>
          <p:grpSpPr>
            <a:xfrm>
              <a:off x="914149" y="1210664"/>
              <a:ext cx="1786911" cy="907631"/>
              <a:chOff x="732854" y="1716549"/>
              <a:chExt cx="2592071" cy="1316598"/>
            </a:xfrm>
          </p:grpSpPr>
          <p:sp>
            <p:nvSpPr>
              <p:cNvPr id="6" name="流程图: 手动输入 9"/>
              <p:cNvSpPr/>
              <p:nvPr/>
            </p:nvSpPr>
            <p:spPr>
              <a:xfrm>
                <a:off x="732854" y="1775307"/>
                <a:ext cx="2592071" cy="109012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335 w 11335"/>
                  <a:gd name="connsiteY0" fmla="*/ 2000 h 12500"/>
                  <a:gd name="connsiteX1" fmla="*/ 11335 w 11335"/>
                  <a:gd name="connsiteY1" fmla="*/ 0 h 12500"/>
                  <a:gd name="connsiteX2" fmla="*/ 11335 w 11335"/>
                  <a:gd name="connsiteY2" fmla="*/ 10000 h 12500"/>
                  <a:gd name="connsiteX3" fmla="*/ 0 w 11335"/>
                  <a:gd name="connsiteY3" fmla="*/ 12500 h 12500"/>
                  <a:gd name="connsiteX4" fmla="*/ 1335 w 11335"/>
                  <a:gd name="connsiteY4" fmla="*/ 2000 h 12500"/>
                  <a:gd name="connsiteX0" fmla="*/ 1335 w 11335"/>
                  <a:gd name="connsiteY0" fmla="*/ 0 h 10500"/>
                  <a:gd name="connsiteX1" fmla="*/ 10267 w 11335"/>
                  <a:gd name="connsiteY1" fmla="*/ 353 h 10500"/>
                  <a:gd name="connsiteX2" fmla="*/ 11335 w 11335"/>
                  <a:gd name="connsiteY2" fmla="*/ 8000 h 10500"/>
                  <a:gd name="connsiteX3" fmla="*/ 0 w 11335"/>
                  <a:gd name="connsiteY3" fmla="*/ 10500 h 10500"/>
                  <a:gd name="connsiteX4" fmla="*/ 1335 w 11335"/>
                  <a:gd name="connsiteY4" fmla="*/ 0 h 1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5" h="10500">
                    <a:moveTo>
                      <a:pt x="1335" y="0"/>
                    </a:moveTo>
                    <a:lnTo>
                      <a:pt x="10267" y="353"/>
                    </a:lnTo>
                    <a:lnTo>
                      <a:pt x="11335" y="8000"/>
                    </a:lnTo>
                    <a:lnTo>
                      <a:pt x="0" y="10500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</a:endParaRPr>
              </a:p>
            </p:txBody>
          </p:sp>
          <p:sp>
            <p:nvSpPr>
              <p:cNvPr id="7" name="流程图: 手动输入 9"/>
              <p:cNvSpPr/>
              <p:nvPr/>
            </p:nvSpPr>
            <p:spPr>
              <a:xfrm>
                <a:off x="888962" y="1716549"/>
                <a:ext cx="2251384" cy="1316598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335 w 11335"/>
                  <a:gd name="connsiteY0" fmla="*/ 2000 h 12500"/>
                  <a:gd name="connsiteX1" fmla="*/ 11335 w 11335"/>
                  <a:gd name="connsiteY1" fmla="*/ 0 h 12500"/>
                  <a:gd name="connsiteX2" fmla="*/ 11335 w 11335"/>
                  <a:gd name="connsiteY2" fmla="*/ 10000 h 12500"/>
                  <a:gd name="connsiteX3" fmla="*/ 0 w 11335"/>
                  <a:gd name="connsiteY3" fmla="*/ 12500 h 12500"/>
                  <a:gd name="connsiteX4" fmla="*/ 1335 w 11335"/>
                  <a:gd name="connsiteY4" fmla="*/ 2000 h 12500"/>
                  <a:gd name="connsiteX0" fmla="*/ 1335 w 11335"/>
                  <a:gd name="connsiteY0" fmla="*/ 0 h 10500"/>
                  <a:gd name="connsiteX1" fmla="*/ 10267 w 11335"/>
                  <a:gd name="connsiteY1" fmla="*/ 353 h 10500"/>
                  <a:gd name="connsiteX2" fmla="*/ 11335 w 11335"/>
                  <a:gd name="connsiteY2" fmla="*/ 8000 h 10500"/>
                  <a:gd name="connsiteX3" fmla="*/ 0 w 11335"/>
                  <a:gd name="connsiteY3" fmla="*/ 10500 h 10500"/>
                  <a:gd name="connsiteX4" fmla="*/ 1335 w 11335"/>
                  <a:gd name="connsiteY4" fmla="*/ 0 h 10500"/>
                  <a:gd name="connsiteX0" fmla="*/ 0 w 10000"/>
                  <a:gd name="connsiteY0" fmla="*/ 0 h 10059"/>
                  <a:gd name="connsiteX1" fmla="*/ 8932 w 10000"/>
                  <a:gd name="connsiteY1" fmla="*/ 353 h 10059"/>
                  <a:gd name="connsiteX2" fmla="*/ 10000 w 10000"/>
                  <a:gd name="connsiteY2" fmla="*/ 8000 h 10059"/>
                  <a:gd name="connsiteX3" fmla="*/ 267 w 10000"/>
                  <a:gd name="connsiteY3" fmla="*/ 10059 h 10059"/>
                  <a:gd name="connsiteX4" fmla="*/ 0 w 10000"/>
                  <a:gd name="connsiteY4" fmla="*/ 0 h 10059"/>
                  <a:gd name="connsiteX0" fmla="*/ 0 w 10534"/>
                  <a:gd name="connsiteY0" fmla="*/ 0 h 10500"/>
                  <a:gd name="connsiteX1" fmla="*/ 9466 w 10534"/>
                  <a:gd name="connsiteY1" fmla="*/ 794 h 10500"/>
                  <a:gd name="connsiteX2" fmla="*/ 10534 w 10534"/>
                  <a:gd name="connsiteY2" fmla="*/ 8441 h 10500"/>
                  <a:gd name="connsiteX3" fmla="*/ 801 w 10534"/>
                  <a:gd name="connsiteY3" fmla="*/ 10500 h 10500"/>
                  <a:gd name="connsiteX4" fmla="*/ 0 w 10534"/>
                  <a:gd name="connsiteY4" fmla="*/ 0 h 10500"/>
                  <a:gd name="connsiteX0" fmla="*/ 0 w 10534"/>
                  <a:gd name="connsiteY0" fmla="*/ 2294 h 12794"/>
                  <a:gd name="connsiteX1" fmla="*/ 7997 w 10534"/>
                  <a:gd name="connsiteY1" fmla="*/ 0 h 12794"/>
                  <a:gd name="connsiteX2" fmla="*/ 10534 w 10534"/>
                  <a:gd name="connsiteY2" fmla="*/ 10735 h 12794"/>
                  <a:gd name="connsiteX3" fmla="*/ 801 w 10534"/>
                  <a:gd name="connsiteY3" fmla="*/ 12794 h 12794"/>
                  <a:gd name="connsiteX4" fmla="*/ 0 w 10534"/>
                  <a:gd name="connsiteY4" fmla="*/ 2294 h 12794"/>
                  <a:gd name="connsiteX0" fmla="*/ 0 w 9533"/>
                  <a:gd name="connsiteY0" fmla="*/ 2294 h 12794"/>
                  <a:gd name="connsiteX1" fmla="*/ 7997 w 9533"/>
                  <a:gd name="connsiteY1" fmla="*/ 0 h 12794"/>
                  <a:gd name="connsiteX2" fmla="*/ 9533 w 9533"/>
                  <a:gd name="connsiteY2" fmla="*/ 8088 h 12794"/>
                  <a:gd name="connsiteX3" fmla="*/ 801 w 9533"/>
                  <a:gd name="connsiteY3" fmla="*/ 12794 h 12794"/>
                  <a:gd name="connsiteX4" fmla="*/ 0 w 9533"/>
                  <a:gd name="connsiteY4" fmla="*/ 2294 h 12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3" h="12794">
                    <a:moveTo>
                      <a:pt x="0" y="2294"/>
                    </a:moveTo>
                    <a:lnTo>
                      <a:pt x="7997" y="0"/>
                    </a:lnTo>
                    <a:lnTo>
                      <a:pt x="9533" y="8088"/>
                    </a:lnTo>
                    <a:lnTo>
                      <a:pt x="801" y="12794"/>
                    </a:lnTo>
                    <a:lnTo>
                      <a:pt x="0" y="229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89021" y="1499618"/>
              <a:ext cx="1804115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Main Keyword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13109" y="4203397"/>
            <a:ext cx="2407103" cy="1210175"/>
            <a:chOff x="6459236" y="3152547"/>
            <a:chExt cx="1805327" cy="907631"/>
          </a:xfrm>
        </p:grpSpPr>
        <p:grpSp>
          <p:nvGrpSpPr>
            <p:cNvPr id="8" name="组合 20"/>
            <p:cNvGrpSpPr/>
            <p:nvPr/>
          </p:nvGrpSpPr>
          <p:grpSpPr>
            <a:xfrm>
              <a:off x="6477652" y="3152547"/>
              <a:ext cx="1786911" cy="907631"/>
              <a:chOff x="732854" y="1716549"/>
              <a:chExt cx="2592071" cy="1316598"/>
            </a:xfrm>
          </p:grpSpPr>
          <p:sp>
            <p:nvSpPr>
              <p:cNvPr id="9" name="流程图: 手动输入 9"/>
              <p:cNvSpPr/>
              <p:nvPr/>
            </p:nvSpPr>
            <p:spPr>
              <a:xfrm>
                <a:off x="732854" y="1775307"/>
                <a:ext cx="2592071" cy="109012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335 w 11335"/>
                  <a:gd name="connsiteY0" fmla="*/ 2000 h 12500"/>
                  <a:gd name="connsiteX1" fmla="*/ 11335 w 11335"/>
                  <a:gd name="connsiteY1" fmla="*/ 0 h 12500"/>
                  <a:gd name="connsiteX2" fmla="*/ 11335 w 11335"/>
                  <a:gd name="connsiteY2" fmla="*/ 10000 h 12500"/>
                  <a:gd name="connsiteX3" fmla="*/ 0 w 11335"/>
                  <a:gd name="connsiteY3" fmla="*/ 12500 h 12500"/>
                  <a:gd name="connsiteX4" fmla="*/ 1335 w 11335"/>
                  <a:gd name="connsiteY4" fmla="*/ 2000 h 12500"/>
                  <a:gd name="connsiteX0" fmla="*/ 1335 w 11335"/>
                  <a:gd name="connsiteY0" fmla="*/ 0 h 10500"/>
                  <a:gd name="connsiteX1" fmla="*/ 10267 w 11335"/>
                  <a:gd name="connsiteY1" fmla="*/ 353 h 10500"/>
                  <a:gd name="connsiteX2" fmla="*/ 11335 w 11335"/>
                  <a:gd name="connsiteY2" fmla="*/ 8000 h 10500"/>
                  <a:gd name="connsiteX3" fmla="*/ 0 w 11335"/>
                  <a:gd name="connsiteY3" fmla="*/ 10500 h 10500"/>
                  <a:gd name="connsiteX4" fmla="*/ 1335 w 11335"/>
                  <a:gd name="connsiteY4" fmla="*/ 0 h 1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5" h="10500">
                    <a:moveTo>
                      <a:pt x="1335" y="0"/>
                    </a:moveTo>
                    <a:lnTo>
                      <a:pt x="10267" y="353"/>
                    </a:lnTo>
                    <a:lnTo>
                      <a:pt x="11335" y="8000"/>
                    </a:lnTo>
                    <a:lnTo>
                      <a:pt x="0" y="10500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</a:endParaRPr>
              </a:p>
            </p:txBody>
          </p:sp>
          <p:sp>
            <p:nvSpPr>
              <p:cNvPr id="10" name="流程图: 手动输入 9"/>
              <p:cNvSpPr/>
              <p:nvPr/>
            </p:nvSpPr>
            <p:spPr>
              <a:xfrm>
                <a:off x="888962" y="1716549"/>
                <a:ext cx="2251384" cy="1316598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335 w 11335"/>
                  <a:gd name="connsiteY0" fmla="*/ 2000 h 12500"/>
                  <a:gd name="connsiteX1" fmla="*/ 11335 w 11335"/>
                  <a:gd name="connsiteY1" fmla="*/ 0 h 12500"/>
                  <a:gd name="connsiteX2" fmla="*/ 11335 w 11335"/>
                  <a:gd name="connsiteY2" fmla="*/ 10000 h 12500"/>
                  <a:gd name="connsiteX3" fmla="*/ 0 w 11335"/>
                  <a:gd name="connsiteY3" fmla="*/ 12500 h 12500"/>
                  <a:gd name="connsiteX4" fmla="*/ 1335 w 11335"/>
                  <a:gd name="connsiteY4" fmla="*/ 2000 h 12500"/>
                  <a:gd name="connsiteX0" fmla="*/ 1335 w 11335"/>
                  <a:gd name="connsiteY0" fmla="*/ 0 h 10500"/>
                  <a:gd name="connsiteX1" fmla="*/ 10267 w 11335"/>
                  <a:gd name="connsiteY1" fmla="*/ 353 h 10500"/>
                  <a:gd name="connsiteX2" fmla="*/ 11335 w 11335"/>
                  <a:gd name="connsiteY2" fmla="*/ 8000 h 10500"/>
                  <a:gd name="connsiteX3" fmla="*/ 0 w 11335"/>
                  <a:gd name="connsiteY3" fmla="*/ 10500 h 10500"/>
                  <a:gd name="connsiteX4" fmla="*/ 1335 w 11335"/>
                  <a:gd name="connsiteY4" fmla="*/ 0 h 10500"/>
                  <a:gd name="connsiteX0" fmla="*/ 0 w 10000"/>
                  <a:gd name="connsiteY0" fmla="*/ 0 h 10059"/>
                  <a:gd name="connsiteX1" fmla="*/ 8932 w 10000"/>
                  <a:gd name="connsiteY1" fmla="*/ 353 h 10059"/>
                  <a:gd name="connsiteX2" fmla="*/ 10000 w 10000"/>
                  <a:gd name="connsiteY2" fmla="*/ 8000 h 10059"/>
                  <a:gd name="connsiteX3" fmla="*/ 267 w 10000"/>
                  <a:gd name="connsiteY3" fmla="*/ 10059 h 10059"/>
                  <a:gd name="connsiteX4" fmla="*/ 0 w 10000"/>
                  <a:gd name="connsiteY4" fmla="*/ 0 h 10059"/>
                  <a:gd name="connsiteX0" fmla="*/ 0 w 10534"/>
                  <a:gd name="connsiteY0" fmla="*/ 0 h 10500"/>
                  <a:gd name="connsiteX1" fmla="*/ 9466 w 10534"/>
                  <a:gd name="connsiteY1" fmla="*/ 794 h 10500"/>
                  <a:gd name="connsiteX2" fmla="*/ 10534 w 10534"/>
                  <a:gd name="connsiteY2" fmla="*/ 8441 h 10500"/>
                  <a:gd name="connsiteX3" fmla="*/ 801 w 10534"/>
                  <a:gd name="connsiteY3" fmla="*/ 10500 h 10500"/>
                  <a:gd name="connsiteX4" fmla="*/ 0 w 10534"/>
                  <a:gd name="connsiteY4" fmla="*/ 0 h 10500"/>
                  <a:gd name="connsiteX0" fmla="*/ 0 w 10534"/>
                  <a:gd name="connsiteY0" fmla="*/ 2294 h 12794"/>
                  <a:gd name="connsiteX1" fmla="*/ 7997 w 10534"/>
                  <a:gd name="connsiteY1" fmla="*/ 0 h 12794"/>
                  <a:gd name="connsiteX2" fmla="*/ 10534 w 10534"/>
                  <a:gd name="connsiteY2" fmla="*/ 10735 h 12794"/>
                  <a:gd name="connsiteX3" fmla="*/ 801 w 10534"/>
                  <a:gd name="connsiteY3" fmla="*/ 12794 h 12794"/>
                  <a:gd name="connsiteX4" fmla="*/ 0 w 10534"/>
                  <a:gd name="connsiteY4" fmla="*/ 2294 h 12794"/>
                  <a:gd name="connsiteX0" fmla="*/ 0 w 9533"/>
                  <a:gd name="connsiteY0" fmla="*/ 2294 h 12794"/>
                  <a:gd name="connsiteX1" fmla="*/ 7997 w 9533"/>
                  <a:gd name="connsiteY1" fmla="*/ 0 h 12794"/>
                  <a:gd name="connsiteX2" fmla="*/ 9533 w 9533"/>
                  <a:gd name="connsiteY2" fmla="*/ 8088 h 12794"/>
                  <a:gd name="connsiteX3" fmla="*/ 801 w 9533"/>
                  <a:gd name="connsiteY3" fmla="*/ 12794 h 12794"/>
                  <a:gd name="connsiteX4" fmla="*/ 0 w 9533"/>
                  <a:gd name="connsiteY4" fmla="*/ 2294 h 12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3" h="12794">
                    <a:moveTo>
                      <a:pt x="0" y="2294"/>
                    </a:moveTo>
                    <a:lnTo>
                      <a:pt x="7997" y="0"/>
                    </a:lnTo>
                    <a:lnTo>
                      <a:pt x="9533" y="8088"/>
                    </a:lnTo>
                    <a:lnTo>
                      <a:pt x="801" y="12794"/>
                    </a:lnTo>
                    <a:lnTo>
                      <a:pt x="0" y="2294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459236" y="3386581"/>
              <a:ext cx="1804115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Main Keyword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02219" y="4006869"/>
            <a:ext cx="3149208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95669" y="1935611"/>
            <a:ext cx="3149208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文本框 14"/>
          <p:cNvSpPr txBox="1"/>
          <p:nvPr/>
        </p:nvSpPr>
        <p:spPr>
          <a:xfrm rot="6163">
            <a:off x="1474521" y="2959127"/>
            <a:ext cx="19343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87%</a:t>
            </a:r>
          </a:p>
        </p:txBody>
      </p:sp>
      <p:sp>
        <p:nvSpPr>
          <p:cNvPr id="16" name="文本框 15"/>
          <p:cNvSpPr txBox="1"/>
          <p:nvPr/>
        </p:nvSpPr>
        <p:spPr>
          <a:xfrm rot="6163">
            <a:off x="8942246" y="3135077"/>
            <a:ext cx="19343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13%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2342" y="223982"/>
            <a:ext cx="444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2000" b="1" dirty="0">
                <a:solidFill>
                  <a:srgbClr val="404040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2000" b="1" dirty="0">
                <a:solidFill>
                  <a:srgbClr val="404040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404040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pic>
        <p:nvPicPr>
          <p:cNvPr id="20" name="图片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66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1101</Words>
  <Application>Microsoft Macintosh PowerPoint</Application>
  <PresentationFormat>自定义</PresentationFormat>
  <Paragraphs>112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</vt:lpstr>
      <vt:lpstr>Century Gothic</vt:lpstr>
      <vt:lpstr>Helvetica</vt:lpstr>
      <vt:lpstr>Segoe UI Light</vt:lpstr>
      <vt:lpstr>STHeitiSC-Light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107</cp:revision>
  <dcterms:created xsi:type="dcterms:W3CDTF">2010-04-12T23:12:02Z</dcterms:created>
  <dcterms:modified xsi:type="dcterms:W3CDTF">2015-09-22T15:09:22Z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