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7" r:id="rId2"/>
    <p:sldMasterId id="2147483680" r:id="rId3"/>
    <p:sldMasterId id="2147483660" r:id="rId4"/>
  </p:sldMasterIdLst>
  <p:sldIdLst>
    <p:sldId id="269" r:id="rId5"/>
    <p:sldId id="272" r:id="rId6"/>
    <p:sldId id="273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328032" y="235902"/>
            <a:ext cx="4833205" cy="5164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97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328032" y="235902"/>
            <a:ext cx="4833205" cy="5164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30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328032" y="235902"/>
            <a:ext cx="4833205" cy="5164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05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0420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0453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90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0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62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 WITH FOUR POINTS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6578744" y="5252485"/>
            <a:ext cx="5014871" cy="1605515"/>
            <a:chOff x="4933462" y="4151922"/>
            <a:chExt cx="3761153" cy="1204136"/>
          </a:xfrm>
        </p:grpSpPr>
        <p:sp>
          <p:nvSpPr>
            <p:cNvPr id="4" name="矩形 3"/>
            <p:cNvSpPr/>
            <p:nvPr/>
          </p:nvSpPr>
          <p:spPr>
            <a:xfrm>
              <a:off x="4933462" y="4435154"/>
              <a:ext cx="3761153" cy="9209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5" name="梯形 4"/>
            <p:cNvSpPr/>
            <p:nvPr/>
          </p:nvSpPr>
          <p:spPr>
            <a:xfrm>
              <a:off x="4933462" y="4151922"/>
              <a:ext cx="3761153" cy="283231"/>
            </a:xfrm>
            <a:prstGeom prst="trapezoid">
              <a:avLst>
                <a:gd name="adj" fmla="val 10133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6953882" y="3930381"/>
            <a:ext cx="4264592" cy="1322104"/>
            <a:chOff x="4933462" y="4151922"/>
            <a:chExt cx="3761153" cy="991578"/>
          </a:xfrm>
        </p:grpSpPr>
        <p:sp>
          <p:nvSpPr>
            <p:cNvPr id="7" name="矩形 6"/>
            <p:cNvSpPr/>
            <p:nvPr/>
          </p:nvSpPr>
          <p:spPr>
            <a:xfrm>
              <a:off x="4933462" y="4435154"/>
              <a:ext cx="3761153" cy="7083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4933462" y="4151922"/>
              <a:ext cx="3761153" cy="283231"/>
            </a:xfrm>
            <a:prstGeom prst="trapezoid">
              <a:avLst>
                <a:gd name="adj" fmla="val 10133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7338138" y="2608277"/>
            <a:ext cx="3496080" cy="1322104"/>
            <a:chOff x="4933462" y="4151922"/>
            <a:chExt cx="3761153" cy="991578"/>
          </a:xfrm>
        </p:grpSpPr>
        <p:sp>
          <p:nvSpPr>
            <p:cNvPr id="10" name="矩形 9"/>
            <p:cNvSpPr/>
            <p:nvPr/>
          </p:nvSpPr>
          <p:spPr>
            <a:xfrm>
              <a:off x="4933462" y="4435154"/>
              <a:ext cx="3761153" cy="7083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4933462" y="4151922"/>
              <a:ext cx="3761153" cy="283231"/>
            </a:xfrm>
            <a:prstGeom prst="trapezoid">
              <a:avLst>
                <a:gd name="adj" fmla="val 101332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7735421" y="1286173"/>
            <a:ext cx="2701516" cy="1322104"/>
            <a:chOff x="4933462" y="4151922"/>
            <a:chExt cx="3761153" cy="991578"/>
          </a:xfrm>
        </p:grpSpPr>
        <p:sp>
          <p:nvSpPr>
            <p:cNvPr id="13" name="矩形 12"/>
            <p:cNvSpPr/>
            <p:nvPr/>
          </p:nvSpPr>
          <p:spPr>
            <a:xfrm>
              <a:off x="4933462" y="4435154"/>
              <a:ext cx="3761153" cy="70834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4" name="梯形 13"/>
            <p:cNvSpPr/>
            <p:nvPr/>
          </p:nvSpPr>
          <p:spPr>
            <a:xfrm>
              <a:off x="4933462" y="4151922"/>
              <a:ext cx="3761153" cy="283231"/>
            </a:xfrm>
            <a:prstGeom prst="trapezoid">
              <a:avLst>
                <a:gd name="adj" fmla="val 101332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4473796" y="1886500"/>
            <a:ext cx="2665049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5312705" y="1590492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2"/>
                </a:solidFill>
              </a:rPr>
              <a:t>点击此处添加标题</a:t>
            </a:r>
          </a:p>
        </p:txBody>
      </p:sp>
      <p:cxnSp>
        <p:nvCxnSpPr>
          <p:cNvPr id="17" name="直线连接符 16"/>
          <p:cNvCxnSpPr/>
          <p:nvPr/>
        </p:nvCxnSpPr>
        <p:spPr>
          <a:xfrm>
            <a:off x="7138846" y="1759769"/>
            <a:ext cx="644331" cy="15390"/>
          </a:xfrm>
          <a:prstGeom prst="line">
            <a:avLst/>
          </a:prstGeom>
          <a:ln w="12700" cmpd="sng">
            <a:solidFill>
              <a:schemeClr val="tx2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8"/>
          <p:cNvSpPr txBox="1"/>
          <p:nvPr/>
        </p:nvSpPr>
        <p:spPr>
          <a:xfrm>
            <a:off x="3203791" y="3168874"/>
            <a:ext cx="2665049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4042699" y="2872866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</a:p>
        </p:txBody>
      </p:sp>
      <p:cxnSp>
        <p:nvCxnSpPr>
          <p:cNvPr id="20" name="直线连接符 19"/>
          <p:cNvCxnSpPr/>
          <p:nvPr/>
        </p:nvCxnSpPr>
        <p:spPr>
          <a:xfrm>
            <a:off x="5868840" y="3042143"/>
            <a:ext cx="1556570" cy="15390"/>
          </a:xfrm>
          <a:prstGeom prst="line">
            <a:avLst/>
          </a:prstGeom>
          <a:ln w="12700" cmpd="sng">
            <a:solidFill>
              <a:schemeClr val="accent3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8"/>
          <p:cNvSpPr txBox="1"/>
          <p:nvPr/>
        </p:nvSpPr>
        <p:spPr>
          <a:xfrm>
            <a:off x="1933784" y="4497407"/>
            <a:ext cx="2665049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2772693" y="420139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23" name="直线连接符 22"/>
          <p:cNvCxnSpPr/>
          <p:nvPr/>
        </p:nvCxnSpPr>
        <p:spPr>
          <a:xfrm>
            <a:off x="4598834" y="4370676"/>
            <a:ext cx="2365471" cy="15390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8"/>
          <p:cNvSpPr txBox="1"/>
          <p:nvPr/>
        </p:nvSpPr>
        <p:spPr>
          <a:xfrm>
            <a:off x="663778" y="5787467"/>
            <a:ext cx="2665049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502686" y="549145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</a:p>
        </p:txBody>
      </p:sp>
      <p:cxnSp>
        <p:nvCxnSpPr>
          <p:cNvPr id="26" name="直线连接符 25"/>
          <p:cNvCxnSpPr/>
          <p:nvPr/>
        </p:nvCxnSpPr>
        <p:spPr>
          <a:xfrm>
            <a:off x="3328827" y="5660736"/>
            <a:ext cx="3249916" cy="15390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363256" y="1889151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rgbClr val="FFFFFF"/>
                </a:solidFill>
              </a:rPr>
              <a:t>TEXT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HERE</a:t>
            </a:r>
            <a:endParaRPr kumimoji="1" lang="zh-CN" altLang="en-US" sz="1867" b="1" dirty="0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63256" y="3242198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rgbClr val="FFFFFF"/>
                </a:solidFill>
              </a:rPr>
              <a:t>TEXT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HERE</a:t>
            </a:r>
            <a:endParaRPr kumimoji="1" lang="zh-CN" altLang="en-US" sz="1867" b="1" dirty="0">
              <a:solidFill>
                <a:srgbClr val="FFFFFF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363256" y="4538281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rgbClr val="FFFFFF"/>
                </a:solidFill>
              </a:rPr>
              <a:t>TEXT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HERE</a:t>
            </a:r>
            <a:endParaRPr kumimoji="1" lang="zh-CN" altLang="en-US" sz="1867" b="1" dirty="0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363256" y="5987018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rgbClr val="FFFFFF"/>
                </a:solidFill>
              </a:rPr>
              <a:t>TEXT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HERE</a:t>
            </a:r>
            <a:endParaRPr kumimoji="1" lang="zh-CN" altLang="en-US" sz="1867" b="1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09930" y="0"/>
            <a:ext cx="1946659" cy="12861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9" y="368610"/>
            <a:ext cx="1828800" cy="243840"/>
          </a:xfrm>
          <a:prstGeom prst="rect">
            <a:avLst/>
          </a:prstGeom>
        </p:spPr>
      </p:pic>
      <p:pic>
        <p:nvPicPr>
          <p:cNvPr id="33" name="图片 3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6" y="39924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 WITH FOUR POINTS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6578744" y="5252485"/>
            <a:ext cx="5014871" cy="1605515"/>
            <a:chOff x="4933462" y="4151922"/>
            <a:chExt cx="3761153" cy="1204136"/>
          </a:xfrm>
        </p:grpSpPr>
        <p:sp>
          <p:nvSpPr>
            <p:cNvPr id="4" name="矩形 3"/>
            <p:cNvSpPr/>
            <p:nvPr/>
          </p:nvSpPr>
          <p:spPr>
            <a:xfrm>
              <a:off x="4933462" y="4435154"/>
              <a:ext cx="3761153" cy="9209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5" name="梯形 4"/>
            <p:cNvSpPr/>
            <p:nvPr/>
          </p:nvSpPr>
          <p:spPr>
            <a:xfrm>
              <a:off x="4933462" y="4151922"/>
              <a:ext cx="3761153" cy="283231"/>
            </a:xfrm>
            <a:prstGeom prst="trapezoid">
              <a:avLst>
                <a:gd name="adj" fmla="val 10133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6953882" y="3930381"/>
            <a:ext cx="4264592" cy="1322104"/>
            <a:chOff x="4933462" y="4151922"/>
            <a:chExt cx="3761153" cy="991578"/>
          </a:xfrm>
        </p:grpSpPr>
        <p:sp>
          <p:nvSpPr>
            <p:cNvPr id="7" name="矩形 6"/>
            <p:cNvSpPr/>
            <p:nvPr/>
          </p:nvSpPr>
          <p:spPr>
            <a:xfrm>
              <a:off x="4933462" y="4435154"/>
              <a:ext cx="3761153" cy="7083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4933462" y="4151922"/>
              <a:ext cx="3761153" cy="283231"/>
            </a:xfrm>
            <a:prstGeom prst="trapezoid">
              <a:avLst>
                <a:gd name="adj" fmla="val 10133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7338138" y="2608277"/>
            <a:ext cx="3496080" cy="1322104"/>
            <a:chOff x="4933462" y="4151922"/>
            <a:chExt cx="3761153" cy="991578"/>
          </a:xfrm>
        </p:grpSpPr>
        <p:sp>
          <p:nvSpPr>
            <p:cNvPr id="10" name="矩形 9"/>
            <p:cNvSpPr/>
            <p:nvPr/>
          </p:nvSpPr>
          <p:spPr>
            <a:xfrm>
              <a:off x="4933462" y="4435154"/>
              <a:ext cx="3761153" cy="7083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4933462" y="4151922"/>
              <a:ext cx="3761153" cy="283231"/>
            </a:xfrm>
            <a:prstGeom prst="trapezoid">
              <a:avLst>
                <a:gd name="adj" fmla="val 101332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7735421" y="1286173"/>
            <a:ext cx="2701516" cy="1322104"/>
            <a:chOff x="4933462" y="4151922"/>
            <a:chExt cx="3761153" cy="991578"/>
          </a:xfrm>
        </p:grpSpPr>
        <p:sp>
          <p:nvSpPr>
            <p:cNvPr id="13" name="矩形 12"/>
            <p:cNvSpPr/>
            <p:nvPr/>
          </p:nvSpPr>
          <p:spPr>
            <a:xfrm>
              <a:off x="4933462" y="4435154"/>
              <a:ext cx="3761153" cy="70834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4" name="梯形 13"/>
            <p:cNvSpPr/>
            <p:nvPr/>
          </p:nvSpPr>
          <p:spPr>
            <a:xfrm>
              <a:off x="4933462" y="4151922"/>
              <a:ext cx="3761153" cy="283231"/>
            </a:xfrm>
            <a:prstGeom prst="trapezoid">
              <a:avLst>
                <a:gd name="adj" fmla="val 101332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4473796" y="1886500"/>
            <a:ext cx="2665049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5312705" y="1590492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2"/>
                </a:solidFill>
              </a:rPr>
              <a:t>点击此处添加标题</a:t>
            </a:r>
          </a:p>
        </p:txBody>
      </p:sp>
      <p:cxnSp>
        <p:nvCxnSpPr>
          <p:cNvPr id="17" name="直线连接符 16"/>
          <p:cNvCxnSpPr/>
          <p:nvPr/>
        </p:nvCxnSpPr>
        <p:spPr>
          <a:xfrm>
            <a:off x="7138846" y="1759769"/>
            <a:ext cx="644331" cy="15390"/>
          </a:xfrm>
          <a:prstGeom prst="line">
            <a:avLst/>
          </a:prstGeom>
          <a:ln w="12700" cmpd="sng">
            <a:solidFill>
              <a:schemeClr val="tx2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8"/>
          <p:cNvSpPr txBox="1"/>
          <p:nvPr/>
        </p:nvSpPr>
        <p:spPr>
          <a:xfrm>
            <a:off x="3203791" y="3168874"/>
            <a:ext cx="2665049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4042699" y="2872866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</a:p>
        </p:txBody>
      </p:sp>
      <p:cxnSp>
        <p:nvCxnSpPr>
          <p:cNvPr id="20" name="直线连接符 19"/>
          <p:cNvCxnSpPr/>
          <p:nvPr/>
        </p:nvCxnSpPr>
        <p:spPr>
          <a:xfrm>
            <a:off x="5868840" y="3042143"/>
            <a:ext cx="1556570" cy="15390"/>
          </a:xfrm>
          <a:prstGeom prst="line">
            <a:avLst/>
          </a:prstGeom>
          <a:ln w="12700" cmpd="sng">
            <a:solidFill>
              <a:schemeClr val="accent3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8"/>
          <p:cNvSpPr txBox="1"/>
          <p:nvPr/>
        </p:nvSpPr>
        <p:spPr>
          <a:xfrm>
            <a:off x="1933784" y="4497407"/>
            <a:ext cx="2665049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2772693" y="420139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23" name="直线连接符 22"/>
          <p:cNvCxnSpPr/>
          <p:nvPr/>
        </p:nvCxnSpPr>
        <p:spPr>
          <a:xfrm>
            <a:off x="4598834" y="4370676"/>
            <a:ext cx="2365471" cy="15390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8"/>
          <p:cNvSpPr txBox="1"/>
          <p:nvPr/>
        </p:nvSpPr>
        <p:spPr>
          <a:xfrm>
            <a:off x="663778" y="5787467"/>
            <a:ext cx="2665049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502686" y="549145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</a:p>
        </p:txBody>
      </p:sp>
      <p:cxnSp>
        <p:nvCxnSpPr>
          <p:cNvPr id="26" name="直线连接符 25"/>
          <p:cNvCxnSpPr/>
          <p:nvPr/>
        </p:nvCxnSpPr>
        <p:spPr>
          <a:xfrm>
            <a:off x="3328827" y="5660736"/>
            <a:ext cx="3249916" cy="15390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363256" y="1889151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rgbClr val="FFFFFF"/>
                </a:solidFill>
              </a:rPr>
              <a:t>TEXT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HERE</a:t>
            </a:r>
            <a:endParaRPr kumimoji="1" lang="zh-CN" altLang="en-US" sz="1867" b="1" dirty="0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63256" y="3242198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rgbClr val="FFFFFF"/>
                </a:solidFill>
              </a:rPr>
              <a:t>TEXT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HERE</a:t>
            </a:r>
            <a:endParaRPr kumimoji="1" lang="zh-CN" altLang="en-US" sz="1867" b="1" dirty="0">
              <a:solidFill>
                <a:srgbClr val="FFFFFF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363256" y="4538281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rgbClr val="FFFFFF"/>
                </a:solidFill>
              </a:rPr>
              <a:t>TEXT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HERE</a:t>
            </a:r>
            <a:endParaRPr kumimoji="1" lang="zh-CN" altLang="en-US" sz="1867" b="1" dirty="0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363256" y="5987018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rgbClr val="FFFFFF"/>
                </a:solidFill>
              </a:rPr>
              <a:t>TEXT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HERE</a:t>
            </a:r>
            <a:endParaRPr kumimoji="1" lang="zh-CN" altLang="en-US" sz="1867" b="1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09930" y="0"/>
            <a:ext cx="1946659" cy="12861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9" y="368610"/>
            <a:ext cx="1828800" cy="243840"/>
          </a:xfrm>
          <a:prstGeom prst="rect">
            <a:avLst/>
          </a:prstGeom>
        </p:spPr>
      </p:pic>
      <p:pic>
        <p:nvPicPr>
          <p:cNvPr id="33" name="图片 3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6" y="39924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 WITH FOUR POINTS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6578744" y="5252485"/>
            <a:ext cx="5014871" cy="1605515"/>
            <a:chOff x="4933462" y="4151922"/>
            <a:chExt cx="3761153" cy="1204136"/>
          </a:xfrm>
        </p:grpSpPr>
        <p:sp>
          <p:nvSpPr>
            <p:cNvPr id="4" name="矩形 3"/>
            <p:cNvSpPr/>
            <p:nvPr/>
          </p:nvSpPr>
          <p:spPr>
            <a:xfrm>
              <a:off x="4933462" y="4435154"/>
              <a:ext cx="3761153" cy="9209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5" name="梯形 4"/>
            <p:cNvSpPr/>
            <p:nvPr/>
          </p:nvSpPr>
          <p:spPr>
            <a:xfrm>
              <a:off x="4933462" y="4151922"/>
              <a:ext cx="3761153" cy="283231"/>
            </a:xfrm>
            <a:prstGeom prst="trapezoid">
              <a:avLst>
                <a:gd name="adj" fmla="val 10133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6953882" y="3930381"/>
            <a:ext cx="4264592" cy="1322104"/>
            <a:chOff x="4933462" y="4151922"/>
            <a:chExt cx="3761153" cy="991578"/>
          </a:xfrm>
        </p:grpSpPr>
        <p:sp>
          <p:nvSpPr>
            <p:cNvPr id="7" name="矩形 6"/>
            <p:cNvSpPr/>
            <p:nvPr/>
          </p:nvSpPr>
          <p:spPr>
            <a:xfrm>
              <a:off x="4933462" y="4435154"/>
              <a:ext cx="3761153" cy="7083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4933462" y="4151922"/>
              <a:ext cx="3761153" cy="283231"/>
            </a:xfrm>
            <a:prstGeom prst="trapezoid">
              <a:avLst>
                <a:gd name="adj" fmla="val 10133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7338138" y="2608277"/>
            <a:ext cx="3496080" cy="1322104"/>
            <a:chOff x="4933462" y="4151922"/>
            <a:chExt cx="3761153" cy="991578"/>
          </a:xfrm>
        </p:grpSpPr>
        <p:sp>
          <p:nvSpPr>
            <p:cNvPr id="10" name="矩形 9"/>
            <p:cNvSpPr/>
            <p:nvPr/>
          </p:nvSpPr>
          <p:spPr>
            <a:xfrm>
              <a:off x="4933462" y="4435154"/>
              <a:ext cx="3761153" cy="7083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4933462" y="4151922"/>
              <a:ext cx="3761153" cy="283231"/>
            </a:xfrm>
            <a:prstGeom prst="trapezoid">
              <a:avLst>
                <a:gd name="adj" fmla="val 101332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7735421" y="1286173"/>
            <a:ext cx="2701516" cy="1322104"/>
            <a:chOff x="4933462" y="4151922"/>
            <a:chExt cx="3761153" cy="991578"/>
          </a:xfrm>
        </p:grpSpPr>
        <p:sp>
          <p:nvSpPr>
            <p:cNvPr id="13" name="矩形 12"/>
            <p:cNvSpPr/>
            <p:nvPr/>
          </p:nvSpPr>
          <p:spPr>
            <a:xfrm>
              <a:off x="4933462" y="4435154"/>
              <a:ext cx="3761153" cy="70834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4" name="梯形 13"/>
            <p:cNvSpPr/>
            <p:nvPr/>
          </p:nvSpPr>
          <p:spPr>
            <a:xfrm>
              <a:off x="4933462" y="4151922"/>
              <a:ext cx="3761153" cy="283231"/>
            </a:xfrm>
            <a:prstGeom prst="trapezoid">
              <a:avLst>
                <a:gd name="adj" fmla="val 101332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4473796" y="1886500"/>
            <a:ext cx="2665049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5312705" y="1590492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2"/>
                </a:solidFill>
              </a:rPr>
              <a:t>点击此处添加标题</a:t>
            </a:r>
          </a:p>
        </p:txBody>
      </p:sp>
      <p:cxnSp>
        <p:nvCxnSpPr>
          <p:cNvPr id="17" name="直线连接符 16"/>
          <p:cNvCxnSpPr/>
          <p:nvPr/>
        </p:nvCxnSpPr>
        <p:spPr>
          <a:xfrm>
            <a:off x="7138846" y="1759769"/>
            <a:ext cx="644331" cy="15390"/>
          </a:xfrm>
          <a:prstGeom prst="line">
            <a:avLst/>
          </a:prstGeom>
          <a:ln w="12700" cmpd="sng">
            <a:solidFill>
              <a:schemeClr val="tx2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8"/>
          <p:cNvSpPr txBox="1"/>
          <p:nvPr/>
        </p:nvSpPr>
        <p:spPr>
          <a:xfrm>
            <a:off x="3203791" y="3168874"/>
            <a:ext cx="2665049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4042699" y="2872866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</a:p>
        </p:txBody>
      </p:sp>
      <p:cxnSp>
        <p:nvCxnSpPr>
          <p:cNvPr id="20" name="直线连接符 19"/>
          <p:cNvCxnSpPr/>
          <p:nvPr/>
        </p:nvCxnSpPr>
        <p:spPr>
          <a:xfrm>
            <a:off x="5868840" y="3042143"/>
            <a:ext cx="1556570" cy="15390"/>
          </a:xfrm>
          <a:prstGeom prst="line">
            <a:avLst/>
          </a:prstGeom>
          <a:ln w="12700" cmpd="sng">
            <a:solidFill>
              <a:schemeClr val="accent3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8"/>
          <p:cNvSpPr txBox="1"/>
          <p:nvPr/>
        </p:nvSpPr>
        <p:spPr>
          <a:xfrm>
            <a:off x="1933784" y="4497407"/>
            <a:ext cx="2665049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2772693" y="420139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23" name="直线连接符 22"/>
          <p:cNvCxnSpPr/>
          <p:nvPr/>
        </p:nvCxnSpPr>
        <p:spPr>
          <a:xfrm>
            <a:off x="4598834" y="4370676"/>
            <a:ext cx="2365471" cy="15390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8"/>
          <p:cNvSpPr txBox="1"/>
          <p:nvPr/>
        </p:nvSpPr>
        <p:spPr>
          <a:xfrm>
            <a:off x="663778" y="5787467"/>
            <a:ext cx="2665049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502686" y="549145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</a:p>
        </p:txBody>
      </p:sp>
      <p:cxnSp>
        <p:nvCxnSpPr>
          <p:cNvPr id="26" name="直线连接符 25"/>
          <p:cNvCxnSpPr/>
          <p:nvPr/>
        </p:nvCxnSpPr>
        <p:spPr>
          <a:xfrm>
            <a:off x="3328827" y="5660736"/>
            <a:ext cx="3249916" cy="15390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363256" y="1889151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rgbClr val="FFFFFF"/>
                </a:solidFill>
              </a:rPr>
              <a:t>TEXT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HERE</a:t>
            </a:r>
            <a:endParaRPr kumimoji="1" lang="zh-CN" altLang="en-US" sz="1867" b="1" dirty="0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63256" y="3242198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rgbClr val="FFFFFF"/>
                </a:solidFill>
              </a:rPr>
              <a:t>TEXT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HERE</a:t>
            </a:r>
            <a:endParaRPr kumimoji="1" lang="zh-CN" altLang="en-US" sz="1867" b="1" dirty="0">
              <a:solidFill>
                <a:srgbClr val="FFFFFF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363256" y="4538281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rgbClr val="FFFFFF"/>
                </a:solidFill>
              </a:rPr>
              <a:t>TEXT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HERE</a:t>
            </a:r>
            <a:endParaRPr kumimoji="1" lang="zh-CN" altLang="en-US" sz="1867" b="1" dirty="0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363256" y="5987018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rgbClr val="FFFFFF"/>
                </a:solidFill>
              </a:rPr>
              <a:t>TEXT</a:t>
            </a:r>
            <a:r>
              <a:rPr kumimoji="1" lang="zh-CN" altLang="en-US" sz="1867" b="1" dirty="0">
                <a:solidFill>
                  <a:srgbClr val="FFFFFF"/>
                </a:solidFill>
              </a:rPr>
              <a:t> </a:t>
            </a:r>
            <a:r>
              <a:rPr kumimoji="1" lang="en-US" altLang="zh-CN" sz="1867" b="1" dirty="0">
                <a:solidFill>
                  <a:srgbClr val="FFFFFF"/>
                </a:solidFill>
              </a:rPr>
              <a:t>HERE</a:t>
            </a:r>
            <a:endParaRPr kumimoji="1" lang="zh-CN" altLang="en-US" sz="1867" b="1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09930" y="0"/>
            <a:ext cx="1946659" cy="12861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9" y="368610"/>
            <a:ext cx="1828800" cy="243840"/>
          </a:xfrm>
          <a:prstGeom prst="rect">
            <a:avLst/>
          </a:prstGeom>
        </p:spPr>
      </p:pic>
      <p:pic>
        <p:nvPicPr>
          <p:cNvPr id="33" name="图片 3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6" y="39924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06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02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主题">
  <a:themeElements>
    <a:clrScheme name="自定义 1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E2143"/>
      </a:accent1>
      <a:accent2>
        <a:srgbClr val="A92D54"/>
      </a:accent2>
      <a:accent3>
        <a:srgbClr val="BB3963"/>
      </a:accent3>
      <a:accent4>
        <a:srgbClr val="E23F75"/>
      </a:accent4>
      <a:accent5>
        <a:srgbClr val="F94C84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456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39</cp:revision>
  <dcterms:created xsi:type="dcterms:W3CDTF">2015-07-29T10:05:36Z</dcterms:created>
  <dcterms:modified xsi:type="dcterms:W3CDTF">2016-03-01T04:59:33Z</dcterms:modified>
</cp:coreProperties>
</file>