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679" r:id="rId2"/>
    <p:sldMasterId id="2147483685" r:id="rId3"/>
    <p:sldMasterId id="2147483697" r:id="rId4"/>
  </p:sldMasterIdLst>
  <p:sldIdLst>
    <p:sldId id="258" r:id="rId5"/>
    <p:sldId id="263" r:id="rId6"/>
    <p:sldId id="264" r:id="rId7"/>
    <p:sldId id="261" r:id="rId8"/>
    <p:sldId id="262" r:id="rId9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651"/>
    <p:restoredTop sz="94692"/>
  </p:normalViewPr>
  <p:slideViewPr>
    <p:cSldViewPr snapToGrid="0" snapToObjects="1">
      <p:cViewPr varScale="1">
        <p:scale>
          <a:sx n="92" d="100"/>
          <a:sy n="92" d="100"/>
        </p:scale>
        <p:origin x="7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6347-43C2-95B0-6DB0F08B11F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6347-43C2-95B0-6DB0F08B11F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6347-43C2-95B0-6DB0F08B11F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6347-43C2-95B0-6DB0F08B11F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工作表1!$A$2:$A$5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工作表1!$B$2:$B$5</c:f>
              <c:numCache>
                <c:formatCode>0%</c:formatCode>
                <c:ptCount val="4"/>
                <c:pt idx="0">
                  <c:v>0.45</c:v>
                </c:pt>
                <c:pt idx="1">
                  <c:v>0.23</c:v>
                </c:pt>
                <c:pt idx="2">
                  <c:v>0.2</c:v>
                </c:pt>
                <c:pt idx="3">
                  <c:v>0.12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347-43C2-95B0-6DB0F08B11FA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6347-43C2-95B0-6DB0F08B11F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6347-43C2-95B0-6DB0F08B11F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6347-43C2-95B0-6DB0F08B11F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6347-43C2-95B0-6DB0F08B11F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工作表1!$A$2:$A$5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工作表1!$B$2:$B$5</c:f>
              <c:numCache>
                <c:formatCode>0%</c:formatCode>
                <c:ptCount val="4"/>
                <c:pt idx="0">
                  <c:v>0.45</c:v>
                </c:pt>
                <c:pt idx="1">
                  <c:v>0.23</c:v>
                </c:pt>
                <c:pt idx="2">
                  <c:v>0.2</c:v>
                </c:pt>
                <c:pt idx="3">
                  <c:v>0.12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347-43C2-95B0-6DB0F08B11FA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6347-43C2-95B0-6DB0F08B11F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6347-43C2-95B0-6DB0F08B11F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6347-43C2-95B0-6DB0F08B11F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6347-43C2-95B0-6DB0F08B11F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工作表1!$A$2:$A$5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工作表1!$B$2:$B$5</c:f>
              <c:numCache>
                <c:formatCode>0%</c:formatCode>
                <c:ptCount val="4"/>
                <c:pt idx="0">
                  <c:v>0.45</c:v>
                </c:pt>
                <c:pt idx="1">
                  <c:v>0.23</c:v>
                </c:pt>
                <c:pt idx="2">
                  <c:v>0.2</c:v>
                </c:pt>
                <c:pt idx="3">
                  <c:v>0.12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347-43C2-95B0-6DB0F08B11FA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4" y="258233"/>
            <a:ext cx="5356785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0" y="256674"/>
            <a:ext cx="659004" cy="5293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02819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4" y="258233"/>
            <a:ext cx="5356785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0" y="256674"/>
            <a:ext cx="659004" cy="5293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55053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4" y="258233"/>
            <a:ext cx="5356785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0" y="256674"/>
            <a:ext cx="659004" cy="5293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98954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字体使用 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行距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声明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英文 </a:t>
            </a:r>
            <a:r>
              <a:rPr lang="en-US" altLang="zh-CN" sz="1400" dirty="0">
                <a:solidFill>
                  <a:srgbClr val="FFFFFF"/>
                </a:solidFill>
                <a:latin typeface="Segoe UI Light"/>
                <a:cs typeface="Segoe UI Light"/>
              </a:rPr>
              <a:t>Century Gothic</a:t>
            </a: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中文 微软雅黑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正文 </a:t>
            </a:r>
            <a:r>
              <a:rPr lang="en-US" altLang="zh-CN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1.3</a:t>
            </a: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sz="1400" dirty="0" err="1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cn.bing.com</a:t>
            </a: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prstClr val="white"/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prstClr val="white"/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2749493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85"/>
            <a:r>
              <a:rPr kumimoji="1" lang="zh-CN" altLang="en-US" sz="1333" dirty="0">
                <a:solidFill>
                  <a:srgbClr val="000000"/>
                </a:solidFill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dirty="0">
                <a:solidFill>
                  <a:srgbClr val="000000"/>
                </a:solidFill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dirty="0">
                <a:solidFill>
                  <a:srgbClr val="000000"/>
                </a:solidFill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163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441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9273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649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4573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graphicFrame>
        <p:nvGraphicFramePr>
          <p:cNvPr id="3" name="图表 2"/>
          <p:cNvGraphicFramePr/>
          <p:nvPr>
            <p:extLst>
              <p:ext uri="{D42A27DB-BD31-4B8C-83A1-F6EECF244321}">
                <p14:modId xmlns:p14="http://schemas.microsoft.com/office/powerpoint/2010/main" val="141326044"/>
              </p:ext>
            </p:extLst>
          </p:nvPr>
        </p:nvGraphicFramePr>
        <p:xfrm>
          <a:off x="2106273" y="2375735"/>
          <a:ext cx="2698938" cy="25261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空心弧 3"/>
          <p:cNvSpPr/>
          <p:nvPr/>
        </p:nvSpPr>
        <p:spPr>
          <a:xfrm rot="5400000" flipH="1">
            <a:off x="2142654" y="2325744"/>
            <a:ext cx="2626173" cy="2626173"/>
          </a:xfrm>
          <a:prstGeom prst="blockArc">
            <a:avLst>
              <a:gd name="adj1" fmla="val 8387074"/>
              <a:gd name="adj2" fmla="val 21392028"/>
              <a:gd name="adj3" fmla="val 454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" name="空心弧 4"/>
          <p:cNvSpPr/>
          <p:nvPr/>
        </p:nvSpPr>
        <p:spPr>
          <a:xfrm rot="5400000" flipH="1">
            <a:off x="1802451" y="2021924"/>
            <a:ext cx="3233811" cy="3233809"/>
          </a:xfrm>
          <a:prstGeom prst="blockArc">
            <a:avLst>
              <a:gd name="adj1" fmla="val 7337751"/>
              <a:gd name="adj2" fmla="val 21362474"/>
              <a:gd name="adj3" fmla="val 41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6" name="空心弧 5"/>
          <p:cNvSpPr/>
          <p:nvPr/>
        </p:nvSpPr>
        <p:spPr>
          <a:xfrm rot="5400000" flipH="1">
            <a:off x="1503074" y="1722547"/>
            <a:ext cx="3832565" cy="3832563"/>
          </a:xfrm>
          <a:prstGeom prst="blockArc">
            <a:avLst>
              <a:gd name="adj1" fmla="val 6289547"/>
              <a:gd name="adj2" fmla="val 21366090"/>
              <a:gd name="adj3" fmla="val 339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7" name="空心弧 6"/>
          <p:cNvSpPr/>
          <p:nvPr/>
        </p:nvSpPr>
        <p:spPr>
          <a:xfrm rot="5400000" flipH="1">
            <a:off x="1176192" y="1395664"/>
            <a:ext cx="4486330" cy="4486328"/>
          </a:xfrm>
          <a:prstGeom prst="blockArc">
            <a:avLst>
              <a:gd name="adj1" fmla="val 5223629"/>
              <a:gd name="adj2" fmla="val 21367601"/>
              <a:gd name="adj3" fmla="val 308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0" name="文本框 8"/>
          <p:cNvSpPr txBox="1"/>
          <p:nvPr/>
        </p:nvSpPr>
        <p:spPr>
          <a:xfrm>
            <a:off x="7087587" y="1515454"/>
            <a:ext cx="3275614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404040"/>
                </a:solidFill>
                <a:ea typeface="微软雅黑" charset="0"/>
              </a:rPr>
              <a:t>顶部“开始”面板中可以对字体、字号、颜色、行距等进行修改。</a:t>
            </a:r>
            <a:endParaRPr lang="en-US" altLang="zh-CN" sz="1400" dirty="0">
              <a:solidFill>
                <a:srgbClr val="404040"/>
              </a:solidFill>
              <a:ea typeface="微软雅黑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087586" y="1130696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2000" b="1" dirty="0">
                <a:solidFill>
                  <a:schemeClr val="accent1"/>
                </a:solidFill>
                <a:ea typeface="微软雅黑" charset="0"/>
              </a:rPr>
              <a:t>点击此处添加标题</a:t>
            </a:r>
          </a:p>
        </p:txBody>
      </p:sp>
      <p:sp>
        <p:nvSpPr>
          <p:cNvPr id="12" name="矩形 11"/>
          <p:cNvSpPr/>
          <p:nvPr/>
        </p:nvSpPr>
        <p:spPr>
          <a:xfrm>
            <a:off x="6833937" y="1130696"/>
            <a:ext cx="128337" cy="9300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18" name="文本框 8"/>
          <p:cNvSpPr txBox="1"/>
          <p:nvPr/>
        </p:nvSpPr>
        <p:spPr>
          <a:xfrm>
            <a:off x="7087587" y="2753472"/>
            <a:ext cx="3275614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404040"/>
                </a:solidFill>
                <a:ea typeface="微软雅黑" charset="0"/>
              </a:rPr>
              <a:t>顶部“开始”面板中可以对字体、字号、颜色、行距等进行修改。</a:t>
            </a:r>
            <a:endParaRPr lang="en-US" altLang="zh-CN" sz="1400" dirty="0">
              <a:solidFill>
                <a:srgbClr val="404040"/>
              </a:solidFill>
              <a:ea typeface="微软雅黑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087586" y="2368714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2000" b="1" dirty="0">
                <a:solidFill>
                  <a:schemeClr val="accent2"/>
                </a:solidFill>
                <a:ea typeface="微软雅黑" charset="0"/>
              </a:rPr>
              <a:t>点击此处添加标题</a:t>
            </a:r>
          </a:p>
        </p:txBody>
      </p:sp>
      <p:sp>
        <p:nvSpPr>
          <p:cNvPr id="20" name="矩形 19"/>
          <p:cNvSpPr/>
          <p:nvPr/>
        </p:nvSpPr>
        <p:spPr>
          <a:xfrm>
            <a:off x="6833937" y="2368714"/>
            <a:ext cx="128337" cy="93008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2"/>
              </a:solidFill>
            </a:endParaRPr>
          </a:p>
        </p:txBody>
      </p:sp>
      <p:sp>
        <p:nvSpPr>
          <p:cNvPr id="22" name="文本框 8"/>
          <p:cNvSpPr txBox="1"/>
          <p:nvPr/>
        </p:nvSpPr>
        <p:spPr>
          <a:xfrm>
            <a:off x="7087587" y="3991490"/>
            <a:ext cx="3275614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404040"/>
                </a:solidFill>
                <a:ea typeface="微软雅黑" charset="0"/>
              </a:rPr>
              <a:t>顶部“开始”面板中可以对字体、字号、颜色、行距等进行修改。</a:t>
            </a:r>
            <a:endParaRPr lang="en-US" altLang="zh-CN" sz="1400" dirty="0">
              <a:solidFill>
                <a:srgbClr val="404040"/>
              </a:solidFill>
              <a:ea typeface="微软雅黑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087586" y="3606732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2000" b="1" dirty="0">
                <a:solidFill>
                  <a:schemeClr val="accent3"/>
                </a:solidFill>
                <a:ea typeface="微软雅黑" charset="0"/>
              </a:rPr>
              <a:t>点击此处添加标题</a:t>
            </a:r>
          </a:p>
        </p:txBody>
      </p:sp>
      <p:sp>
        <p:nvSpPr>
          <p:cNvPr id="24" name="矩形 23"/>
          <p:cNvSpPr/>
          <p:nvPr/>
        </p:nvSpPr>
        <p:spPr>
          <a:xfrm>
            <a:off x="6833937" y="3606732"/>
            <a:ext cx="128337" cy="9300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26" name="文本框 8"/>
          <p:cNvSpPr txBox="1"/>
          <p:nvPr/>
        </p:nvSpPr>
        <p:spPr>
          <a:xfrm>
            <a:off x="7087587" y="5229507"/>
            <a:ext cx="3275614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404040"/>
                </a:solidFill>
                <a:ea typeface="微软雅黑" charset="0"/>
              </a:rPr>
              <a:t>顶部“开始”面板中可以对字体、字号、颜色、行距等进行修改。</a:t>
            </a:r>
            <a:endParaRPr lang="en-US" altLang="zh-CN" sz="1400" dirty="0">
              <a:solidFill>
                <a:srgbClr val="404040"/>
              </a:solidFill>
              <a:ea typeface="微软雅黑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087586" y="4844749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2000" b="1" dirty="0">
                <a:solidFill>
                  <a:schemeClr val="accent4"/>
                </a:solidFill>
                <a:ea typeface="微软雅黑" charset="0"/>
              </a:rPr>
              <a:t>点击此处添加标题</a:t>
            </a:r>
          </a:p>
        </p:txBody>
      </p:sp>
      <p:sp>
        <p:nvSpPr>
          <p:cNvPr id="28" name="矩形 27"/>
          <p:cNvSpPr/>
          <p:nvPr/>
        </p:nvSpPr>
        <p:spPr>
          <a:xfrm>
            <a:off x="6833937" y="4844749"/>
            <a:ext cx="128337" cy="93008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1"/>
              </a:solidFill>
            </a:endParaRPr>
          </a:p>
        </p:txBody>
      </p:sp>
      <p:pic>
        <p:nvPicPr>
          <p:cNvPr id="21" name="图片 20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7819" y="6324936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5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3" name="图表 2"/>
          <p:cNvGraphicFramePr/>
          <p:nvPr>
            <p:extLst/>
          </p:nvPr>
        </p:nvGraphicFramePr>
        <p:xfrm>
          <a:off x="2106273" y="2375735"/>
          <a:ext cx="2698938" cy="25261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空心弧 3"/>
          <p:cNvSpPr/>
          <p:nvPr/>
        </p:nvSpPr>
        <p:spPr>
          <a:xfrm rot="5400000" flipH="1">
            <a:off x="2142654" y="2325744"/>
            <a:ext cx="2626173" cy="2626173"/>
          </a:xfrm>
          <a:prstGeom prst="blockArc">
            <a:avLst>
              <a:gd name="adj1" fmla="val 8387074"/>
              <a:gd name="adj2" fmla="val 21392028"/>
              <a:gd name="adj3" fmla="val 454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" name="空心弧 4"/>
          <p:cNvSpPr/>
          <p:nvPr/>
        </p:nvSpPr>
        <p:spPr>
          <a:xfrm rot="5400000" flipH="1">
            <a:off x="1802451" y="2021924"/>
            <a:ext cx="3233811" cy="3233809"/>
          </a:xfrm>
          <a:prstGeom prst="blockArc">
            <a:avLst>
              <a:gd name="adj1" fmla="val 7337751"/>
              <a:gd name="adj2" fmla="val 21362474"/>
              <a:gd name="adj3" fmla="val 41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6" name="空心弧 5"/>
          <p:cNvSpPr/>
          <p:nvPr/>
        </p:nvSpPr>
        <p:spPr>
          <a:xfrm rot="5400000" flipH="1">
            <a:off x="1503074" y="1722547"/>
            <a:ext cx="3832565" cy="3832563"/>
          </a:xfrm>
          <a:prstGeom prst="blockArc">
            <a:avLst>
              <a:gd name="adj1" fmla="val 6289547"/>
              <a:gd name="adj2" fmla="val 21366090"/>
              <a:gd name="adj3" fmla="val 339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7" name="空心弧 6"/>
          <p:cNvSpPr/>
          <p:nvPr/>
        </p:nvSpPr>
        <p:spPr>
          <a:xfrm rot="5400000" flipH="1">
            <a:off x="1176192" y="1395664"/>
            <a:ext cx="4486330" cy="4486328"/>
          </a:xfrm>
          <a:prstGeom prst="blockArc">
            <a:avLst>
              <a:gd name="adj1" fmla="val 5223629"/>
              <a:gd name="adj2" fmla="val 21367601"/>
              <a:gd name="adj3" fmla="val 308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0" name="文本框 8"/>
          <p:cNvSpPr txBox="1"/>
          <p:nvPr/>
        </p:nvSpPr>
        <p:spPr>
          <a:xfrm>
            <a:off x="7087587" y="1515454"/>
            <a:ext cx="3275614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404040"/>
                </a:solidFill>
                <a:ea typeface="微软雅黑" charset="0"/>
              </a:rPr>
              <a:t>顶部“开始”面板中可以对字体、字号、颜色、行距等进行修改。</a:t>
            </a:r>
            <a:endParaRPr lang="en-US" altLang="zh-CN" sz="1400" dirty="0">
              <a:solidFill>
                <a:srgbClr val="404040"/>
              </a:solidFill>
              <a:ea typeface="微软雅黑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087586" y="1130696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2000" b="1" dirty="0">
                <a:solidFill>
                  <a:schemeClr val="accent1"/>
                </a:solidFill>
                <a:ea typeface="微软雅黑" charset="0"/>
              </a:rPr>
              <a:t>点击此处添加标题</a:t>
            </a:r>
          </a:p>
        </p:txBody>
      </p:sp>
      <p:sp>
        <p:nvSpPr>
          <p:cNvPr id="12" name="矩形 11"/>
          <p:cNvSpPr/>
          <p:nvPr/>
        </p:nvSpPr>
        <p:spPr>
          <a:xfrm>
            <a:off x="6833937" y="1130696"/>
            <a:ext cx="128337" cy="9300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18" name="文本框 8"/>
          <p:cNvSpPr txBox="1"/>
          <p:nvPr/>
        </p:nvSpPr>
        <p:spPr>
          <a:xfrm>
            <a:off x="7087587" y="2753472"/>
            <a:ext cx="3275614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404040"/>
                </a:solidFill>
                <a:ea typeface="微软雅黑" charset="0"/>
              </a:rPr>
              <a:t>顶部“开始”面板中可以对字体、字号、颜色、行距等进行修改。</a:t>
            </a:r>
            <a:endParaRPr lang="en-US" altLang="zh-CN" sz="1400" dirty="0">
              <a:solidFill>
                <a:srgbClr val="404040"/>
              </a:solidFill>
              <a:ea typeface="微软雅黑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087586" y="2368714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2000" b="1" dirty="0">
                <a:solidFill>
                  <a:schemeClr val="accent2"/>
                </a:solidFill>
                <a:ea typeface="微软雅黑" charset="0"/>
              </a:rPr>
              <a:t>点击此处添加标题</a:t>
            </a:r>
          </a:p>
        </p:txBody>
      </p:sp>
      <p:sp>
        <p:nvSpPr>
          <p:cNvPr id="20" name="矩形 19"/>
          <p:cNvSpPr/>
          <p:nvPr/>
        </p:nvSpPr>
        <p:spPr>
          <a:xfrm>
            <a:off x="6833937" y="2368714"/>
            <a:ext cx="128337" cy="93008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2"/>
              </a:solidFill>
            </a:endParaRPr>
          </a:p>
        </p:txBody>
      </p:sp>
      <p:sp>
        <p:nvSpPr>
          <p:cNvPr id="22" name="文本框 8"/>
          <p:cNvSpPr txBox="1"/>
          <p:nvPr/>
        </p:nvSpPr>
        <p:spPr>
          <a:xfrm>
            <a:off x="7087587" y="3991490"/>
            <a:ext cx="3275614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404040"/>
                </a:solidFill>
                <a:ea typeface="微软雅黑" charset="0"/>
              </a:rPr>
              <a:t>顶部“开始”面板中可以对字体、字号、颜色、行距等进行修改。</a:t>
            </a:r>
            <a:endParaRPr lang="en-US" altLang="zh-CN" sz="1400" dirty="0">
              <a:solidFill>
                <a:srgbClr val="404040"/>
              </a:solidFill>
              <a:ea typeface="微软雅黑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087586" y="3606732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2000" b="1" dirty="0">
                <a:solidFill>
                  <a:schemeClr val="accent3"/>
                </a:solidFill>
                <a:ea typeface="微软雅黑" charset="0"/>
              </a:rPr>
              <a:t>点击此处添加标题</a:t>
            </a:r>
          </a:p>
        </p:txBody>
      </p:sp>
      <p:sp>
        <p:nvSpPr>
          <p:cNvPr id="24" name="矩形 23"/>
          <p:cNvSpPr/>
          <p:nvPr/>
        </p:nvSpPr>
        <p:spPr>
          <a:xfrm>
            <a:off x="6833937" y="3606732"/>
            <a:ext cx="128337" cy="9300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26" name="文本框 8"/>
          <p:cNvSpPr txBox="1"/>
          <p:nvPr/>
        </p:nvSpPr>
        <p:spPr>
          <a:xfrm>
            <a:off x="7087587" y="5229507"/>
            <a:ext cx="3275614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404040"/>
                </a:solidFill>
                <a:ea typeface="微软雅黑" charset="0"/>
              </a:rPr>
              <a:t>顶部“开始”面板中可以对字体、字号、颜色、行距等进行修改。</a:t>
            </a:r>
            <a:endParaRPr lang="en-US" altLang="zh-CN" sz="1400" dirty="0">
              <a:solidFill>
                <a:srgbClr val="404040"/>
              </a:solidFill>
              <a:ea typeface="微软雅黑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087586" y="4844749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2000" b="1" dirty="0">
                <a:solidFill>
                  <a:schemeClr val="accent4"/>
                </a:solidFill>
                <a:ea typeface="微软雅黑" charset="0"/>
              </a:rPr>
              <a:t>点击此处添加标题</a:t>
            </a:r>
          </a:p>
        </p:txBody>
      </p:sp>
      <p:sp>
        <p:nvSpPr>
          <p:cNvPr id="28" name="矩形 27"/>
          <p:cNvSpPr/>
          <p:nvPr/>
        </p:nvSpPr>
        <p:spPr>
          <a:xfrm>
            <a:off x="6833937" y="4844749"/>
            <a:ext cx="128337" cy="93008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1"/>
              </a:solidFill>
            </a:endParaRPr>
          </a:p>
        </p:txBody>
      </p:sp>
      <p:pic>
        <p:nvPicPr>
          <p:cNvPr id="21" name="图片 20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7819" y="6324936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373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3" name="图表 2"/>
          <p:cNvGraphicFramePr/>
          <p:nvPr>
            <p:extLst/>
          </p:nvPr>
        </p:nvGraphicFramePr>
        <p:xfrm>
          <a:off x="2106273" y="2375735"/>
          <a:ext cx="2698938" cy="25261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空心弧 3"/>
          <p:cNvSpPr/>
          <p:nvPr/>
        </p:nvSpPr>
        <p:spPr>
          <a:xfrm rot="5400000" flipH="1">
            <a:off x="2142654" y="2325744"/>
            <a:ext cx="2626173" cy="2626173"/>
          </a:xfrm>
          <a:prstGeom prst="blockArc">
            <a:avLst>
              <a:gd name="adj1" fmla="val 8387074"/>
              <a:gd name="adj2" fmla="val 21392028"/>
              <a:gd name="adj3" fmla="val 454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" name="空心弧 4"/>
          <p:cNvSpPr/>
          <p:nvPr/>
        </p:nvSpPr>
        <p:spPr>
          <a:xfrm rot="5400000" flipH="1">
            <a:off x="1802451" y="2021924"/>
            <a:ext cx="3233811" cy="3233809"/>
          </a:xfrm>
          <a:prstGeom prst="blockArc">
            <a:avLst>
              <a:gd name="adj1" fmla="val 7337751"/>
              <a:gd name="adj2" fmla="val 21362474"/>
              <a:gd name="adj3" fmla="val 41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6" name="空心弧 5"/>
          <p:cNvSpPr/>
          <p:nvPr/>
        </p:nvSpPr>
        <p:spPr>
          <a:xfrm rot="5400000" flipH="1">
            <a:off x="1503074" y="1722547"/>
            <a:ext cx="3832565" cy="3832563"/>
          </a:xfrm>
          <a:prstGeom prst="blockArc">
            <a:avLst>
              <a:gd name="adj1" fmla="val 6289547"/>
              <a:gd name="adj2" fmla="val 21366090"/>
              <a:gd name="adj3" fmla="val 339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7" name="空心弧 6"/>
          <p:cNvSpPr/>
          <p:nvPr/>
        </p:nvSpPr>
        <p:spPr>
          <a:xfrm rot="5400000" flipH="1">
            <a:off x="1176192" y="1395664"/>
            <a:ext cx="4486330" cy="4486328"/>
          </a:xfrm>
          <a:prstGeom prst="blockArc">
            <a:avLst>
              <a:gd name="adj1" fmla="val 5223629"/>
              <a:gd name="adj2" fmla="val 21367601"/>
              <a:gd name="adj3" fmla="val 308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0" name="文本框 8"/>
          <p:cNvSpPr txBox="1"/>
          <p:nvPr/>
        </p:nvSpPr>
        <p:spPr>
          <a:xfrm>
            <a:off x="7087587" y="1515454"/>
            <a:ext cx="3275614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404040"/>
                </a:solidFill>
                <a:ea typeface="微软雅黑" charset="0"/>
              </a:rPr>
              <a:t>顶部“开始”面板中可以对字体、字号、颜色、行距等进行修改。</a:t>
            </a:r>
            <a:endParaRPr lang="en-US" altLang="zh-CN" sz="1400" dirty="0">
              <a:solidFill>
                <a:srgbClr val="404040"/>
              </a:solidFill>
              <a:ea typeface="微软雅黑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087586" y="1130696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2000" b="1" dirty="0">
                <a:solidFill>
                  <a:schemeClr val="accent1"/>
                </a:solidFill>
                <a:ea typeface="微软雅黑" charset="0"/>
              </a:rPr>
              <a:t>点击此处添加标题</a:t>
            </a:r>
          </a:p>
        </p:txBody>
      </p:sp>
      <p:sp>
        <p:nvSpPr>
          <p:cNvPr id="12" name="矩形 11"/>
          <p:cNvSpPr/>
          <p:nvPr/>
        </p:nvSpPr>
        <p:spPr>
          <a:xfrm>
            <a:off x="6833937" y="1130696"/>
            <a:ext cx="128337" cy="9300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18" name="文本框 8"/>
          <p:cNvSpPr txBox="1"/>
          <p:nvPr/>
        </p:nvSpPr>
        <p:spPr>
          <a:xfrm>
            <a:off x="7087587" y="2753472"/>
            <a:ext cx="3275614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404040"/>
                </a:solidFill>
                <a:ea typeface="微软雅黑" charset="0"/>
              </a:rPr>
              <a:t>顶部“开始”面板中可以对字体、字号、颜色、行距等进行修改。</a:t>
            </a:r>
            <a:endParaRPr lang="en-US" altLang="zh-CN" sz="1400" dirty="0">
              <a:solidFill>
                <a:srgbClr val="404040"/>
              </a:solidFill>
              <a:ea typeface="微软雅黑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087586" y="2368714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2000" b="1" dirty="0">
                <a:solidFill>
                  <a:schemeClr val="accent2"/>
                </a:solidFill>
                <a:ea typeface="微软雅黑" charset="0"/>
              </a:rPr>
              <a:t>点击此处添加标题</a:t>
            </a:r>
          </a:p>
        </p:txBody>
      </p:sp>
      <p:sp>
        <p:nvSpPr>
          <p:cNvPr id="20" name="矩形 19"/>
          <p:cNvSpPr/>
          <p:nvPr/>
        </p:nvSpPr>
        <p:spPr>
          <a:xfrm>
            <a:off x="6833937" y="2368714"/>
            <a:ext cx="128337" cy="93008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2"/>
              </a:solidFill>
            </a:endParaRPr>
          </a:p>
        </p:txBody>
      </p:sp>
      <p:sp>
        <p:nvSpPr>
          <p:cNvPr id="22" name="文本框 8"/>
          <p:cNvSpPr txBox="1"/>
          <p:nvPr/>
        </p:nvSpPr>
        <p:spPr>
          <a:xfrm>
            <a:off x="7087587" y="3991490"/>
            <a:ext cx="3275614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404040"/>
                </a:solidFill>
                <a:ea typeface="微软雅黑" charset="0"/>
              </a:rPr>
              <a:t>顶部“开始”面板中可以对字体、字号、颜色、行距等进行修改。</a:t>
            </a:r>
            <a:endParaRPr lang="en-US" altLang="zh-CN" sz="1400" dirty="0">
              <a:solidFill>
                <a:srgbClr val="404040"/>
              </a:solidFill>
              <a:ea typeface="微软雅黑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087586" y="3606732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2000" b="1" dirty="0">
                <a:solidFill>
                  <a:schemeClr val="accent3"/>
                </a:solidFill>
                <a:ea typeface="微软雅黑" charset="0"/>
              </a:rPr>
              <a:t>点击此处添加标题</a:t>
            </a:r>
          </a:p>
        </p:txBody>
      </p:sp>
      <p:sp>
        <p:nvSpPr>
          <p:cNvPr id="24" name="矩形 23"/>
          <p:cNvSpPr/>
          <p:nvPr/>
        </p:nvSpPr>
        <p:spPr>
          <a:xfrm>
            <a:off x="6833937" y="3606732"/>
            <a:ext cx="128337" cy="9300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26" name="文本框 8"/>
          <p:cNvSpPr txBox="1"/>
          <p:nvPr/>
        </p:nvSpPr>
        <p:spPr>
          <a:xfrm>
            <a:off x="7087587" y="5229507"/>
            <a:ext cx="3275614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404040"/>
                </a:solidFill>
                <a:ea typeface="微软雅黑" charset="0"/>
              </a:rPr>
              <a:t>顶部“开始”面板中可以对字体、字号、颜色、行距等进行修改。</a:t>
            </a:r>
            <a:endParaRPr lang="en-US" altLang="zh-CN" sz="1400" dirty="0">
              <a:solidFill>
                <a:srgbClr val="404040"/>
              </a:solidFill>
              <a:ea typeface="微软雅黑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087586" y="4844749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2000" b="1" dirty="0">
                <a:solidFill>
                  <a:schemeClr val="accent4"/>
                </a:solidFill>
                <a:ea typeface="微软雅黑" charset="0"/>
              </a:rPr>
              <a:t>点击此处添加标题</a:t>
            </a:r>
          </a:p>
        </p:txBody>
      </p:sp>
      <p:sp>
        <p:nvSpPr>
          <p:cNvPr id="28" name="矩形 27"/>
          <p:cNvSpPr/>
          <p:nvPr/>
        </p:nvSpPr>
        <p:spPr>
          <a:xfrm>
            <a:off x="6833937" y="4844749"/>
            <a:ext cx="128337" cy="93008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1"/>
              </a:solidFill>
            </a:endParaRPr>
          </a:p>
        </p:txBody>
      </p:sp>
      <p:pic>
        <p:nvPicPr>
          <p:cNvPr id="21" name="图片 20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7819" y="6324936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02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7450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9080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自定义 55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FD4F69"/>
      </a:accent1>
      <a:accent2>
        <a:srgbClr val="FFE644"/>
      </a:accent2>
      <a:accent3>
        <a:srgbClr val="00D582"/>
      </a:accent3>
      <a:accent4>
        <a:srgbClr val="515151"/>
      </a:accent4>
      <a:accent5>
        <a:srgbClr val="919191"/>
      </a:accent5>
      <a:accent6>
        <a:srgbClr val="CACACA"/>
      </a:accent6>
      <a:hlink>
        <a:srgbClr val="0563C1"/>
      </a:hlink>
      <a:folHlink>
        <a:srgbClr val="954F72"/>
      </a:folHlink>
    </a:clrScheme>
    <a:fontScheme name="OfficePLUS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自定义 53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A82CC6"/>
      </a:accent1>
      <a:accent2>
        <a:srgbClr val="8D73FF"/>
      </a:accent2>
      <a:accent3>
        <a:srgbClr val="2DA5FF"/>
      </a:accent3>
      <a:accent4>
        <a:srgbClr val="515151"/>
      </a:accent4>
      <a:accent5>
        <a:srgbClr val="919191"/>
      </a:accent5>
      <a:accent6>
        <a:srgbClr val="CACACA"/>
      </a:accent6>
      <a:hlink>
        <a:srgbClr val="0563C1"/>
      </a:hlink>
      <a:folHlink>
        <a:srgbClr val="954F72"/>
      </a:folHlink>
    </a:clrScheme>
    <a:fontScheme name="OfficePLUS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">
  <a:themeElements>
    <a:clrScheme name="自定义 65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00D3BF"/>
      </a:accent1>
      <a:accent2>
        <a:srgbClr val="FED734"/>
      </a:accent2>
      <a:accent3>
        <a:srgbClr val="FC958E"/>
      </a:accent3>
      <a:accent4>
        <a:srgbClr val="515151"/>
      </a:accent4>
      <a:accent5>
        <a:srgbClr val="919191"/>
      </a:accent5>
      <a:accent6>
        <a:srgbClr val="CACACA"/>
      </a:accent6>
      <a:hlink>
        <a:srgbClr val="0563C1"/>
      </a:hlink>
      <a:folHlink>
        <a:srgbClr val="954F72"/>
      </a:folHlink>
    </a:clrScheme>
    <a:fontScheme name="OfficePLUS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</TotalTime>
  <Words>264</Words>
  <Application>Microsoft Office PowerPoint</Application>
  <PresentationFormat>宽屏</PresentationFormat>
  <Paragraphs>24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5</vt:i4>
      </vt:variant>
    </vt:vector>
  </HeadingPairs>
  <TitlesOfParts>
    <vt:vector size="15" baseType="lpstr">
      <vt:lpstr>等线</vt:lpstr>
      <vt:lpstr>Microsoft YaHei</vt:lpstr>
      <vt:lpstr>Microsoft YaHei</vt:lpstr>
      <vt:lpstr>Arial</vt:lpstr>
      <vt:lpstr>Century Gothic</vt:lpstr>
      <vt:lpstr>Segoe UI Light</vt:lpstr>
      <vt:lpstr>Office 主题</vt:lpstr>
      <vt:lpstr>1_Office 主题</vt:lpstr>
      <vt:lpstr>2_Office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刘云轩</cp:lastModifiedBy>
  <cp:revision>25</cp:revision>
  <dcterms:created xsi:type="dcterms:W3CDTF">2015-08-18T02:51:41Z</dcterms:created>
  <dcterms:modified xsi:type="dcterms:W3CDTF">2016-03-01T03:54:57Z</dcterms:modified>
  <cp:category/>
</cp:coreProperties>
</file>