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5" r:id="rId5"/>
    <p:sldMasterId id="2147493467" r:id="rId6"/>
    <p:sldMasterId id="2147493462" r:id="rId7"/>
  </p:sldMasterIdLst>
  <p:sldIdLst>
    <p:sldId id="261" r:id="rId8"/>
    <p:sldId id="267" r:id="rId9"/>
    <p:sldId id="268" r:id="rId10"/>
    <p:sldId id="265" r:id="rId11"/>
    <p:sldId id="26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0" autoAdjust="0"/>
    <p:restoredTop sz="94620"/>
  </p:normalViewPr>
  <p:slideViewPr>
    <p:cSldViewPr snapToGrid="0" snapToObjects="1">
      <p:cViewPr varScale="1">
        <p:scale>
          <a:sx n="100" d="100"/>
          <a:sy n="100" d="100"/>
        </p:scale>
        <p:origin x="72" y="15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58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9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719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0717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8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48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87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  <p:sldLayoutId id="2147493464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>
            <a:off x="8957174" y="1571100"/>
            <a:ext cx="2115443" cy="21154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1" name="椭圆 80"/>
          <p:cNvSpPr/>
          <p:nvPr/>
        </p:nvSpPr>
        <p:spPr>
          <a:xfrm>
            <a:off x="6939074" y="1571100"/>
            <a:ext cx="2115443" cy="211544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0" name="椭圆 79"/>
          <p:cNvSpPr/>
          <p:nvPr/>
        </p:nvSpPr>
        <p:spPr>
          <a:xfrm>
            <a:off x="4963569" y="1557104"/>
            <a:ext cx="2115443" cy="211544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9" name="椭圆 78"/>
          <p:cNvSpPr/>
          <p:nvPr/>
        </p:nvSpPr>
        <p:spPr>
          <a:xfrm>
            <a:off x="2995435" y="1553812"/>
            <a:ext cx="2115443" cy="211544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椭圆 9"/>
          <p:cNvSpPr/>
          <p:nvPr/>
        </p:nvSpPr>
        <p:spPr>
          <a:xfrm>
            <a:off x="1012749" y="1553812"/>
            <a:ext cx="2115443" cy="21154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6" name="空心弧 75"/>
          <p:cNvSpPr/>
          <p:nvPr/>
        </p:nvSpPr>
        <p:spPr>
          <a:xfrm flipV="1">
            <a:off x="8737092" y="139883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3" name="空心弧 12"/>
          <p:cNvSpPr/>
          <p:nvPr/>
        </p:nvSpPr>
        <p:spPr>
          <a:xfrm>
            <a:off x="2797834" y="137301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flipV="1">
            <a:off x="844824" y="137301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空心弧 15"/>
          <p:cNvSpPr/>
          <p:nvPr/>
        </p:nvSpPr>
        <p:spPr>
          <a:xfrm flipV="1">
            <a:off x="4781690" y="137301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6762382" y="137301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7" name="空心弧 4"/>
          <p:cNvSpPr/>
          <p:nvPr/>
        </p:nvSpPr>
        <p:spPr>
          <a:xfrm>
            <a:off x="8737092" y="1398831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3" name="空心弧 4"/>
          <p:cNvSpPr/>
          <p:nvPr/>
        </p:nvSpPr>
        <p:spPr>
          <a:xfrm flipV="1">
            <a:off x="6762383" y="2121435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空心弧 4"/>
          <p:cNvSpPr/>
          <p:nvPr/>
        </p:nvSpPr>
        <p:spPr>
          <a:xfrm>
            <a:off x="4781691" y="1373011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空心弧 4"/>
          <p:cNvSpPr/>
          <p:nvPr/>
        </p:nvSpPr>
        <p:spPr>
          <a:xfrm flipV="1">
            <a:off x="2797835" y="2121435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844824" y="1373011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5" name="Freeform 217"/>
          <p:cNvSpPr>
            <a:spLocks noEditPoints="1"/>
          </p:cNvSpPr>
          <p:nvPr/>
        </p:nvSpPr>
        <p:spPr bwMode="auto">
          <a:xfrm>
            <a:off x="1725140" y="2379815"/>
            <a:ext cx="670745" cy="48781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6" name="Freeform 119"/>
          <p:cNvSpPr>
            <a:spLocks noEditPoints="1"/>
          </p:cNvSpPr>
          <p:nvPr/>
        </p:nvSpPr>
        <p:spPr bwMode="auto">
          <a:xfrm>
            <a:off x="5662147" y="2274529"/>
            <a:ext cx="659377" cy="659377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47" name="组 46"/>
          <p:cNvGrpSpPr/>
          <p:nvPr/>
        </p:nvGrpSpPr>
        <p:grpSpPr>
          <a:xfrm>
            <a:off x="3633455" y="2148124"/>
            <a:ext cx="785440" cy="941329"/>
            <a:chOff x="1536700" y="911225"/>
            <a:chExt cx="831850" cy="996950"/>
          </a:xfrm>
          <a:solidFill>
            <a:schemeClr val="accent2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7614965" y="2379815"/>
            <a:ext cx="786023" cy="462013"/>
            <a:chOff x="3902075" y="4498975"/>
            <a:chExt cx="831850" cy="488950"/>
          </a:xfr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78" name="Freeform 119"/>
          <p:cNvSpPr>
            <a:spLocks noEditPoints="1"/>
          </p:cNvSpPr>
          <p:nvPr/>
        </p:nvSpPr>
        <p:spPr bwMode="auto">
          <a:xfrm>
            <a:off x="9617550" y="2300349"/>
            <a:ext cx="659377" cy="659377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4" name="文本框 8"/>
          <p:cNvSpPr txBox="1"/>
          <p:nvPr/>
        </p:nvSpPr>
        <p:spPr>
          <a:xfrm>
            <a:off x="1041122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803229" y="3993520"/>
            <a:ext cx="2035661" cy="339110"/>
            <a:chOff x="803229" y="3993520"/>
            <a:chExt cx="2035661" cy="339110"/>
          </a:xfrm>
        </p:grpSpPr>
        <p:sp>
          <p:nvSpPr>
            <p:cNvPr id="83" name="燕尾形 82"/>
            <p:cNvSpPr/>
            <p:nvPr/>
          </p:nvSpPr>
          <p:spPr>
            <a:xfrm>
              <a:off x="803229" y="4094699"/>
              <a:ext cx="237893" cy="237931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12749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1"/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8" name="文本框 8"/>
          <p:cNvSpPr txBox="1"/>
          <p:nvPr/>
        </p:nvSpPr>
        <p:spPr>
          <a:xfrm>
            <a:off x="3074765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2836872" y="3993520"/>
            <a:ext cx="2035661" cy="339110"/>
            <a:chOff x="2836872" y="3993520"/>
            <a:chExt cx="2035661" cy="339110"/>
          </a:xfrm>
        </p:grpSpPr>
        <p:sp>
          <p:nvSpPr>
            <p:cNvPr id="87" name="燕尾形 86"/>
            <p:cNvSpPr/>
            <p:nvPr/>
          </p:nvSpPr>
          <p:spPr>
            <a:xfrm>
              <a:off x="2836872" y="4094699"/>
              <a:ext cx="237893" cy="237931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3046392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2"/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2" name="文本框 8"/>
          <p:cNvSpPr txBox="1"/>
          <p:nvPr/>
        </p:nvSpPr>
        <p:spPr>
          <a:xfrm>
            <a:off x="5108407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4870514" y="3993520"/>
            <a:ext cx="2035662" cy="339110"/>
            <a:chOff x="4870514" y="3993520"/>
            <a:chExt cx="2035662" cy="339110"/>
          </a:xfrm>
        </p:grpSpPr>
        <p:sp>
          <p:nvSpPr>
            <p:cNvPr id="91" name="燕尾形 90"/>
            <p:cNvSpPr/>
            <p:nvPr/>
          </p:nvSpPr>
          <p:spPr>
            <a:xfrm>
              <a:off x="4870514" y="4094699"/>
              <a:ext cx="237893" cy="237931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080035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3"/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96" name="文本框 8"/>
          <p:cNvSpPr txBox="1"/>
          <p:nvPr/>
        </p:nvSpPr>
        <p:spPr>
          <a:xfrm>
            <a:off x="7142050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6904157" y="3993520"/>
            <a:ext cx="2035661" cy="339110"/>
            <a:chOff x="6904157" y="3993520"/>
            <a:chExt cx="2035661" cy="339110"/>
          </a:xfrm>
        </p:grpSpPr>
        <p:sp>
          <p:nvSpPr>
            <p:cNvPr id="95" name="燕尾形 94"/>
            <p:cNvSpPr/>
            <p:nvPr/>
          </p:nvSpPr>
          <p:spPr>
            <a:xfrm>
              <a:off x="6904157" y="4094699"/>
              <a:ext cx="237893" cy="237931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7113677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6"/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0" name="文本框 8"/>
          <p:cNvSpPr txBox="1"/>
          <p:nvPr/>
        </p:nvSpPr>
        <p:spPr>
          <a:xfrm>
            <a:off x="9175691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8937798" y="3993520"/>
            <a:ext cx="2035662" cy="339110"/>
            <a:chOff x="8937798" y="3993520"/>
            <a:chExt cx="2035662" cy="339110"/>
          </a:xfrm>
        </p:grpSpPr>
        <p:sp>
          <p:nvSpPr>
            <p:cNvPr id="99" name="燕尾形 98"/>
            <p:cNvSpPr/>
            <p:nvPr/>
          </p:nvSpPr>
          <p:spPr>
            <a:xfrm>
              <a:off x="8937798" y="4094699"/>
              <a:ext cx="237893" cy="237931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9147319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1462420" y="942886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1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</a:rPr>
              <a:t>ONE</a:t>
            </a:r>
            <a:endParaRPr kumimoji="1"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416433" y="94288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2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</a:rPr>
              <a:t>TWO</a:t>
            </a:r>
            <a:endParaRPr kumimoji="1"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318352" y="942886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3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3"/>
                </a:solidFill>
              </a:rPr>
              <a:t>THREE</a:t>
            </a:r>
            <a:endParaRPr kumimoji="1" lang="zh-CN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7213" y="942886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6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6"/>
                </a:solidFill>
              </a:rPr>
              <a:t>FOUR</a:t>
            </a:r>
            <a:endParaRPr kumimoji="1"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313746" y="942886"/>
            <a:ext cx="1276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FIVE</a:t>
            </a:r>
            <a:endParaRPr kumimoji="1" lang="zh-CN" alt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6" name="图片 6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58" y="627705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>
            <a:off x="8957174" y="1571100"/>
            <a:ext cx="2115443" cy="21154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81" name="椭圆 80"/>
          <p:cNvSpPr/>
          <p:nvPr/>
        </p:nvSpPr>
        <p:spPr>
          <a:xfrm>
            <a:off x="6939074" y="1571100"/>
            <a:ext cx="2115443" cy="211544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0" name="椭圆 79"/>
          <p:cNvSpPr/>
          <p:nvPr/>
        </p:nvSpPr>
        <p:spPr>
          <a:xfrm>
            <a:off x="4963569" y="1557104"/>
            <a:ext cx="2115443" cy="211544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9" name="椭圆 78"/>
          <p:cNvSpPr/>
          <p:nvPr/>
        </p:nvSpPr>
        <p:spPr>
          <a:xfrm>
            <a:off x="2995435" y="1553812"/>
            <a:ext cx="2115443" cy="211544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椭圆 9"/>
          <p:cNvSpPr/>
          <p:nvPr/>
        </p:nvSpPr>
        <p:spPr>
          <a:xfrm>
            <a:off x="1012749" y="1553812"/>
            <a:ext cx="2115443" cy="21154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6" name="空心弧 75"/>
          <p:cNvSpPr/>
          <p:nvPr/>
        </p:nvSpPr>
        <p:spPr>
          <a:xfrm flipV="1">
            <a:off x="8737092" y="139883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3" name="空心弧 12"/>
          <p:cNvSpPr/>
          <p:nvPr/>
        </p:nvSpPr>
        <p:spPr>
          <a:xfrm>
            <a:off x="2797834" y="137301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flipV="1">
            <a:off x="844824" y="137301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空心弧 15"/>
          <p:cNvSpPr/>
          <p:nvPr/>
        </p:nvSpPr>
        <p:spPr>
          <a:xfrm flipV="1">
            <a:off x="4781690" y="137301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6762382" y="137301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7" name="空心弧 4"/>
          <p:cNvSpPr/>
          <p:nvPr/>
        </p:nvSpPr>
        <p:spPr>
          <a:xfrm>
            <a:off x="8737092" y="1398831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3" name="空心弧 4"/>
          <p:cNvSpPr/>
          <p:nvPr/>
        </p:nvSpPr>
        <p:spPr>
          <a:xfrm flipV="1">
            <a:off x="6762383" y="2121435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空心弧 4"/>
          <p:cNvSpPr/>
          <p:nvPr/>
        </p:nvSpPr>
        <p:spPr>
          <a:xfrm>
            <a:off x="4781691" y="1373011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空心弧 4"/>
          <p:cNvSpPr/>
          <p:nvPr/>
        </p:nvSpPr>
        <p:spPr>
          <a:xfrm flipV="1">
            <a:off x="2797835" y="2121435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844824" y="1373011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5" name="Freeform 217"/>
          <p:cNvSpPr>
            <a:spLocks noEditPoints="1"/>
          </p:cNvSpPr>
          <p:nvPr/>
        </p:nvSpPr>
        <p:spPr bwMode="auto">
          <a:xfrm>
            <a:off x="1725140" y="2379815"/>
            <a:ext cx="670745" cy="48781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6" name="Freeform 119"/>
          <p:cNvSpPr>
            <a:spLocks noEditPoints="1"/>
          </p:cNvSpPr>
          <p:nvPr/>
        </p:nvSpPr>
        <p:spPr bwMode="auto">
          <a:xfrm>
            <a:off x="5662147" y="2274529"/>
            <a:ext cx="659377" cy="659377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47" name="组 46"/>
          <p:cNvGrpSpPr/>
          <p:nvPr/>
        </p:nvGrpSpPr>
        <p:grpSpPr>
          <a:xfrm>
            <a:off x="3633455" y="2148124"/>
            <a:ext cx="785440" cy="941329"/>
            <a:chOff x="1536700" y="911225"/>
            <a:chExt cx="831850" cy="996950"/>
          </a:xfrm>
          <a:solidFill>
            <a:schemeClr val="accent2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7614965" y="2379815"/>
            <a:ext cx="786023" cy="462013"/>
            <a:chOff x="3902075" y="4498975"/>
            <a:chExt cx="831850" cy="488950"/>
          </a:xfr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78" name="Freeform 119"/>
          <p:cNvSpPr>
            <a:spLocks noEditPoints="1"/>
          </p:cNvSpPr>
          <p:nvPr/>
        </p:nvSpPr>
        <p:spPr bwMode="auto">
          <a:xfrm>
            <a:off x="9617550" y="2300349"/>
            <a:ext cx="659377" cy="659377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4" name="文本框 8"/>
          <p:cNvSpPr txBox="1"/>
          <p:nvPr/>
        </p:nvSpPr>
        <p:spPr>
          <a:xfrm>
            <a:off x="1041122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803229" y="3993520"/>
            <a:ext cx="2035661" cy="339110"/>
            <a:chOff x="803229" y="3993520"/>
            <a:chExt cx="2035661" cy="339110"/>
          </a:xfrm>
        </p:grpSpPr>
        <p:sp>
          <p:nvSpPr>
            <p:cNvPr id="83" name="燕尾形 82"/>
            <p:cNvSpPr/>
            <p:nvPr/>
          </p:nvSpPr>
          <p:spPr>
            <a:xfrm>
              <a:off x="803229" y="4094699"/>
              <a:ext cx="237893" cy="237931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12749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1"/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8" name="文本框 8"/>
          <p:cNvSpPr txBox="1"/>
          <p:nvPr/>
        </p:nvSpPr>
        <p:spPr>
          <a:xfrm>
            <a:off x="3074765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2836872" y="3993520"/>
            <a:ext cx="2035661" cy="339110"/>
            <a:chOff x="2836872" y="3993520"/>
            <a:chExt cx="2035661" cy="339110"/>
          </a:xfrm>
        </p:grpSpPr>
        <p:sp>
          <p:nvSpPr>
            <p:cNvPr id="87" name="燕尾形 86"/>
            <p:cNvSpPr/>
            <p:nvPr/>
          </p:nvSpPr>
          <p:spPr>
            <a:xfrm>
              <a:off x="2836872" y="4094699"/>
              <a:ext cx="237893" cy="237931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3046392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2"/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2" name="文本框 8"/>
          <p:cNvSpPr txBox="1"/>
          <p:nvPr/>
        </p:nvSpPr>
        <p:spPr>
          <a:xfrm>
            <a:off x="5108407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4870514" y="3993520"/>
            <a:ext cx="2035662" cy="339110"/>
            <a:chOff x="4870514" y="3993520"/>
            <a:chExt cx="2035662" cy="339110"/>
          </a:xfrm>
        </p:grpSpPr>
        <p:sp>
          <p:nvSpPr>
            <p:cNvPr id="91" name="燕尾形 90"/>
            <p:cNvSpPr/>
            <p:nvPr/>
          </p:nvSpPr>
          <p:spPr>
            <a:xfrm>
              <a:off x="4870514" y="4094699"/>
              <a:ext cx="237893" cy="237931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080035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3"/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96" name="文本框 8"/>
          <p:cNvSpPr txBox="1"/>
          <p:nvPr/>
        </p:nvSpPr>
        <p:spPr>
          <a:xfrm>
            <a:off x="7142050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6904157" y="3993520"/>
            <a:ext cx="2035661" cy="339110"/>
            <a:chOff x="6904157" y="3993520"/>
            <a:chExt cx="2035661" cy="339110"/>
          </a:xfrm>
        </p:grpSpPr>
        <p:sp>
          <p:nvSpPr>
            <p:cNvPr id="95" name="燕尾形 94"/>
            <p:cNvSpPr/>
            <p:nvPr/>
          </p:nvSpPr>
          <p:spPr>
            <a:xfrm>
              <a:off x="6904157" y="4094699"/>
              <a:ext cx="237893" cy="237931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7113677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6"/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0" name="文本框 8"/>
          <p:cNvSpPr txBox="1"/>
          <p:nvPr/>
        </p:nvSpPr>
        <p:spPr>
          <a:xfrm>
            <a:off x="9175691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8937798" y="3993520"/>
            <a:ext cx="2035662" cy="339110"/>
            <a:chOff x="8937798" y="3993520"/>
            <a:chExt cx="2035662" cy="339110"/>
          </a:xfrm>
        </p:grpSpPr>
        <p:sp>
          <p:nvSpPr>
            <p:cNvPr id="99" name="燕尾形 98"/>
            <p:cNvSpPr/>
            <p:nvPr/>
          </p:nvSpPr>
          <p:spPr>
            <a:xfrm>
              <a:off x="8937798" y="4094699"/>
              <a:ext cx="237893" cy="237931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9147319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1462420" y="942886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1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</a:rPr>
              <a:t>ONE</a:t>
            </a:r>
            <a:endParaRPr kumimoji="1"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416433" y="94288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2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</a:rPr>
              <a:t>TWO</a:t>
            </a:r>
            <a:endParaRPr kumimoji="1"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318352" y="942886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3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3"/>
                </a:solidFill>
              </a:rPr>
              <a:t>THREE</a:t>
            </a:r>
            <a:endParaRPr kumimoji="1" lang="zh-CN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7213" y="942886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6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6"/>
                </a:solidFill>
              </a:rPr>
              <a:t>FOUR</a:t>
            </a:r>
            <a:endParaRPr kumimoji="1"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313746" y="942886"/>
            <a:ext cx="1276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FIVE</a:t>
            </a:r>
            <a:endParaRPr kumimoji="1" lang="zh-CN" alt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6" name="图片 6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58" y="627705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8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>
            <a:off x="8957174" y="1571100"/>
            <a:ext cx="2115443" cy="21154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1" name="椭圆 80"/>
          <p:cNvSpPr/>
          <p:nvPr/>
        </p:nvSpPr>
        <p:spPr>
          <a:xfrm>
            <a:off x="6939074" y="1571100"/>
            <a:ext cx="2115443" cy="211544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0" name="椭圆 79"/>
          <p:cNvSpPr/>
          <p:nvPr/>
        </p:nvSpPr>
        <p:spPr>
          <a:xfrm>
            <a:off x="4963569" y="1557104"/>
            <a:ext cx="2115443" cy="211544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9" name="椭圆 78"/>
          <p:cNvSpPr/>
          <p:nvPr/>
        </p:nvSpPr>
        <p:spPr>
          <a:xfrm>
            <a:off x="2995435" y="1553812"/>
            <a:ext cx="2115443" cy="211544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椭圆 9"/>
          <p:cNvSpPr/>
          <p:nvPr/>
        </p:nvSpPr>
        <p:spPr>
          <a:xfrm>
            <a:off x="1012749" y="1553812"/>
            <a:ext cx="2115443" cy="21154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6" name="空心弧 75"/>
          <p:cNvSpPr/>
          <p:nvPr/>
        </p:nvSpPr>
        <p:spPr>
          <a:xfrm flipV="1">
            <a:off x="8737092" y="139883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3" name="空心弧 12"/>
          <p:cNvSpPr/>
          <p:nvPr/>
        </p:nvSpPr>
        <p:spPr>
          <a:xfrm>
            <a:off x="2797834" y="137301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flipV="1">
            <a:off x="844824" y="137301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空心弧 15"/>
          <p:cNvSpPr/>
          <p:nvPr/>
        </p:nvSpPr>
        <p:spPr>
          <a:xfrm flipV="1">
            <a:off x="4781690" y="137301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6762382" y="1373011"/>
            <a:ext cx="2459981" cy="2459981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7" name="空心弧 4"/>
          <p:cNvSpPr/>
          <p:nvPr/>
        </p:nvSpPr>
        <p:spPr>
          <a:xfrm>
            <a:off x="8737092" y="1398831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3" name="空心弧 4"/>
          <p:cNvSpPr/>
          <p:nvPr/>
        </p:nvSpPr>
        <p:spPr>
          <a:xfrm flipV="1">
            <a:off x="6762383" y="2121435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空心弧 4"/>
          <p:cNvSpPr/>
          <p:nvPr/>
        </p:nvSpPr>
        <p:spPr>
          <a:xfrm>
            <a:off x="4781691" y="1373011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空心弧 4"/>
          <p:cNvSpPr/>
          <p:nvPr/>
        </p:nvSpPr>
        <p:spPr>
          <a:xfrm flipV="1">
            <a:off x="2797835" y="2121435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844824" y="1373011"/>
            <a:ext cx="2653268" cy="171155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5" name="Freeform 217"/>
          <p:cNvSpPr>
            <a:spLocks noEditPoints="1"/>
          </p:cNvSpPr>
          <p:nvPr/>
        </p:nvSpPr>
        <p:spPr bwMode="auto">
          <a:xfrm>
            <a:off x="1725140" y="2379815"/>
            <a:ext cx="670745" cy="48781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6" name="Freeform 119"/>
          <p:cNvSpPr>
            <a:spLocks noEditPoints="1"/>
          </p:cNvSpPr>
          <p:nvPr/>
        </p:nvSpPr>
        <p:spPr bwMode="auto">
          <a:xfrm>
            <a:off x="5662147" y="2274529"/>
            <a:ext cx="659377" cy="659377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47" name="组 46"/>
          <p:cNvGrpSpPr/>
          <p:nvPr/>
        </p:nvGrpSpPr>
        <p:grpSpPr>
          <a:xfrm>
            <a:off x="3633455" y="2148124"/>
            <a:ext cx="785440" cy="941329"/>
            <a:chOff x="1536700" y="911225"/>
            <a:chExt cx="831850" cy="996950"/>
          </a:xfrm>
          <a:solidFill>
            <a:schemeClr val="accent2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7614965" y="2379815"/>
            <a:ext cx="786023" cy="462013"/>
            <a:chOff x="3902075" y="4498975"/>
            <a:chExt cx="831850" cy="488950"/>
          </a:xfr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78" name="Freeform 119"/>
          <p:cNvSpPr>
            <a:spLocks noEditPoints="1"/>
          </p:cNvSpPr>
          <p:nvPr/>
        </p:nvSpPr>
        <p:spPr bwMode="auto">
          <a:xfrm>
            <a:off x="9617550" y="2300349"/>
            <a:ext cx="659377" cy="659377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4" name="文本框 8"/>
          <p:cNvSpPr txBox="1"/>
          <p:nvPr/>
        </p:nvSpPr>
        <p:spPr>
          <a:xfrm>
            <a:off x="1041122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803229" y="3993520"/>
            <a:ext cx="2035661" cy="339110"/>
            <a:chOff x="803229" y="3993520"/>
            <a:chExt cx="2035661" cy="339110"/>
          </a:xfrm>
        </p:grpSpPr>
        <p:sp>
          <p:nvSpPr>
            <p:cNvPr id="83" name="燕尾形 82"/>
            <p:cNvSpPr/>
            <p:nvPr/>
          </p:nvSpPr>
          <p:spPr>
            <a:xfrm>
              <a:off x="803229" y="4094699"/>
              <a:ext cx="237893" cy="237931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12749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1"/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8" name="文本框 8"/>
          <p:cNvSpPr txBox="1"/>
          <p:nvPr/>
        </p:nvSpPr>
        <p:spPr>
          <a:xfrm>
            <a:off x="3074765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2836872" y="3993520"/>
            <a:ext cx="2035661" cy="339110"/>
            <a:chOff x="2836872" y="3993520"/>
            <a:chExt cx="2035661" cy="339110"/>
          </a:xfrm>
        </p:grpSpPr>
        <p:sp>
          <p:nvSpPr>
            <p:cNvPr id="87" name="燕尾形 86"/>
            <p:cNvSpPr/>
            <p:nvPr/>
          </p:nvSpPr>
          <p:spPr>
            <a:xfrm>
              <a:off x="2836872" y="4094699"/>
              <a:ext cx="237893" cy="237931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3046392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2"/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2" name="文本框 8"/>
          <p:cNvSpPr txBox="1"/>
          <p:nvPr/>
        </p:nvSpPr>
        <p:spPr>
          <a:xfrm>
            <a:off x="5108407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4870514" y="3993520"/>
            <a:ext cx="2035662" cy="339110"/>
            <a:chOff x="4870514" y="3993520"/>
            <a:chExt cx="2035662" cy="339110"/>
          </a:xfrm>
        </p:grpSpPr>
        <p:sp>
          <p:nvSpPr>
            <p:cNvPr id="91" name="燕尾形 90"/>
            <p:cNvSpPr/>
            <p:nvPr/>
          </p:nvSpPr>
          <p:spPr>
            <a:xfrm>
              <a:off x="4870514" y="4094699"/>
              <a:ext cx="237893" cy="237931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080035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3"/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96" name="文本框 8"/>
          <p:cNvSpPr txBox="1"/>
          <p:nvPr/>
        </p:nvSpPr>
        <p:spPr>
          <a:xfrm>
            <a:off x="7142050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6904157" y="3993520"/>
            <a:ext cx="2035661" cy="339110"/>
            <a:chOff x="6904157" y="3993520"/>
            <a:chExt cx="2035661" cy="339110"/>
          </a:xfrm>
        </p:grpSpPr>
        <p:sp>
          <p:nvSpPr>
            <p:cNvPr id="95" name="燕尾形 94"/>
            <p:cNvSpPr/>
            <p:nvPr/>
          </p:nvSpPr>
          <p:spPr>
            <a:xfrm>
              <a:off x="6904157" y="4094699"/>
              <a:ext cx="237893" cy="237931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7113677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6"/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0" name="文本框 8"/>
          <p:cNvSpPr txBox="1"/>
          <p:nvPr/>
        </p:nvSpPr>
        <p:spPr>
          <a:xfrm>
            <a:off x="9175691" y="4362852"/>
            <a:ext cx="194953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8937798" y="3993520"/>
            <a:ext cx="2035662" cy="339110"/>
            <a:chOff x="8937798" y="3993520"/>
            <a:chExt cx="2035662" cy="339110"/>
          </a:xfrm>
        </p:grpSpPr>
        <p:sp>
          <p:nvSpPr>
            <p:cNvPr id="99" name="燕尾形 98"/>
            <p:cNvSpPr/>
            <p:nvPr/>
          </p:nvSpPr>
          <p:spPr>
            <a:xfrm>
              <a:off x="8937798" y="4094699"/>
              <a:ext cx="237893" cy="237931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9147319" y="3993520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点击此处添加标题</a:t>
              </a:r>
              <a:endParaRPr lang="en-US" altLang="zh-CN" sz="1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1462420" y="942886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1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</a:rPr>
              <a:t>ONE</a:t>
            </a:r>
            <a:endParaRPr kumimoji="1"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416433" y="94288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2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</a:rPr>
              <a:t>TWO</a:t>
            </a:r>
            <a:endParaRPr kumimoji="1"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318352" y="942886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3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3"/>
                </a:solidFill>
              </a:rPr>
              <a:t>THREE</a:t>
            </a:r>
            <a:endParaRPr kumimoji="1" lang="zh-CN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7213" y="942886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6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6"/>
                </a:solidFill>
              </a:rPr>
              <a:t>FOUR</a:t>
            </a:r>
            <a:endParaRPr kumimoji="1"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313746" y="942886"/>
            <a:ext cx="1276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FIVE</a:t>
            </a:r>
            <a:endParaRPr kumimoji="1" lang="zh-CN" alt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6" name="图片 6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58" y="627705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25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97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555</Words>
  <Application>Microsoft Office PowerPoint</Application>
  <PresentationFormat>自定义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3_Office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95</cp:revision>
  <dcterms:created xsi:type="dcterms:W3CDTF">2010-04-12T23:12:02Z</dcterms:created>
  <dcterms:modified xsi:type="dcterms:W3CDTF">2016-03-01T02:30:38Z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