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77" r:id="rId3"/>
    <p:sldMasterId id="2147483674" r:id="rId4"/>
  </p:sldMasterIdLst>
  <p:sldIdLst>
    <p:sldId id="268" r:id="rId5"/>
    <p:sldId id="273" r:id="rId6"/>
    <p:sldId id="274" r:id="rId7"/>
    <p:sldId id="271" r:id="rId8"/>
    <p:sldId id="27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2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4747" y="263383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209550"/>
            <a:ext cx="438150" cy="6372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89378" y="209550"/>
            <a:ext cx="275787" cy="637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22834" y="209550"/>
            <a:ext cx="144244" cy="637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4747" y="263383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209550"/>
            <a:ext cx="438150" cy="6372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89378" y="209550"/>
            <a:ext cx="275787" cy="637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22834" y="209550"/>
            <a:ext cx="144244" cy="637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8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4747" y="263383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209550"/>
            <a:ext cx="438150" cy="6372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89378" y="209550"/>
            <a:ext cx="275787" cy="637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22834" y="209550"/>
            <a:ext cx="144244" cy="637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2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7979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91982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58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2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94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56" name="燕尾形 55"/>
          <p:cNvSpPr/>
          <p:nvPr/>
        </p:nvSpPr>
        <p:spPr>
          <a:xfrm>
            <a:off x="8662777" y="3174751"/>
            <a:ext cx="990178" cy="9901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7" name="直接连接符 6"/>
          <p:cNvCxnSpPr/>
          <p:nvPr/>
        </p:nvCxnSpPr>
        <p:spPr>
          <a:xfrm flipH="1">
            <a:off x="2027682" y="3669841"/>
            <a:ext cx="7004098" cy="0"/>
          </a:xfrm>
          <a:prstGeom prst="line">
            <a:avLst/>
          </a:prstGeom>
          <a:ln w="34925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7638353" y="3564965"/>
            <a:ext cx="209752" cy="2097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9"/>
          <p:cNvCxnSpPr>
            <a:stCxn id="62" idx="0"/>
          </p:cNvCxnSpPr>
          <p:nvPr/>
        </p:nvCxnSpPr>
        <p:spPr>
          <a:xfrm flipV="1">
            <a:off x="7743229" y="1930421"/>
            <a:ext cx="0" cy="1634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等腰三角形 10"/>
          <p:cNvSpPr/>
          <p:nvPr/>
        </p:nvSpPr>
        <p:spPr>
          <a:xfrm>
            <a:off x="7482882" y="1930421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5586164" y="1763877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62" name="等腰三角形 12"/>
          <p:cNvSpPr/>
          <p:nvPr/>
        </p:nvSpPr>
        <p:spPr>
          <a:xfrm>
            <a:off x="7477155" y="2400470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5580437" y="2233926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64" name="等腰三角形 14"/>
          <p:cNvSpPr/>
          <p:nvPr/>
        </p:nvSpPr>
        <p:spPr>
          <a:xfrm>
            <a:off x="7482881" y="2847008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5586163" y="2680464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66" name="椭圆 65"/>
          <p:cNvSpPr/>
          <p:nvPr/>
        </p:nvSpPr>
        <p:spPr>
          <a:xfrm>
            <a:off x="6223715" y="3564965"/>
            <a:ext cx="209752" cy="2097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17"/>
          <p:cNvCxnSpPr/>
          <p:nvPr/>
        </p:nvCxnSpPr>
        <p:spPr>
          <a:xfrm flipV="1">
            <a:off x="6334425" y="3774717"/>
            <a:ext cx="0" cy="1634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等腰三角形 18"/>
          <p:cNvSpPr/>
          <p:nvPr/>
        </p:nvSpPr>
        <p:spPr>
          <a:xfrm>
            <a:off x="6060672" y="4282923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4163954" y="4116379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70" name="等腰三角形 20"/>
          <p:cNvSpPr/>
          <p:nvPr/>
        </p:nvSpPr>
        <p:spPr>
          <a:xfrm>
            <a:off x="6054946" y="4752972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4158227" y="4586428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72" name="等腰三角形 22"/>
          <p:cNvSpPr/>
          <p:nvPr/>
        </p:nvSpPr>
        <p:spPr>
          <a:xfrm>
            <a:off x="6060672" y="5199510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4163953" y="5032966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74" name="椭圆 73"/>
          <p:cNvSpPr/>
          <p:nvPr/>
        </p:nvSpPr>
        <p:spPr>
          <a:xfrm>
            <a:off x="4791453" y="3564965"/>
            <a:ext cx="209752" cy="2097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连接符 25"/>
          <p:cNvCxnSpPr/>
          <p:nvPr/>
        </p:nvCxnSpPr>
        <p:spPr>
          <a:xfrm flipV="1">
            <a:off x="4858065" y="1930421"/>
            <a:ext cx="0" cy="1634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等腰三角形 26"/>
          <p:cNvSpPr/>
          <p:nvPr/>
        </p:nvSpPr>
        <p:spPr>
          <a:xfrm>
            <a:off x="4597718" y="1930421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2701000" y="1763877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78" name="等腰三角形 28"/>
          <p:cNvSpPr/>
          <p:nvPr/>
        </p:nvSpPr>
        <p:spPr>
          <a:xfrm>
            <a:off x="4591992" y="2400470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2695273" y="2233926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80" name="等腰三角形 30"/>
          <p:cNvSpPr/>
          <p:nvPr/>
        </p:nvSpPr>
        <p:spPr>
          <a:xfrm>
            <a:off x="4597717" y="2847008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2700999" y="2680464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82" name="椭圆 81"/>
          <p:cNvSpPr/>
          <p:nvPr/>
        </p:nvSpPr>
        <p:spPr>
          <a:xfrm>
            <a:off x="3387540" y="3564965"/>
            <a:ext cx="209752" cy="2097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连接符 33"/>
          <p:cNvCxnSpPr/>
          <p:nvPr/>
        </p:nvCxnSpPr>
        <p:spPr>
          <a:xfrm flipV="1">
            <a:off x="3498250" y="3774717"/>
            <a:ext cx="0" cy="1634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等腰三角形 34"/>
          <p:cNvSpPr/>
          <p:nvPr/>
        </p:nvSpPr>
        <p:spPr>
          <a:xfrm>
            <a:off x="3224497" y="4282923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1327779" y="4116379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86" name="等腰三角形 36"/>
          <p:cNvSpPr/>
          <p:nvPr/>
        </p:nvSpPr>
        <p:spPr>
          <a:xfrm>
            <a:off x="3218770" y="4752972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1322052" y="4586428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88" name="等腰三角形 38"/>
          <p:cNvSpPr/>
          <p:nvPr/>
        </p:nvSpPr>
        <p:spPr>
          <a:xfrm>
            <a:off x="3224496" y="5199510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1327778" y="5032966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9710889" y="3503296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grpSp>
        <p:nvGrpSpPr>
          <p:cNvPr id="91" name="组合 88"/>
          <p:cNvGrpSpPr/>
          <p:nvPr/>
        </p:nvGrpSpPr>
        <p:grpSpPr>
          <a:xfrm rot="20806723">
            <a:off x="1621152" y="3448042"/>
            <a:ext cx="479836" cy="465671"/>
            <a:chOff x="841006" y="3250301"/>
            <a:chExt cx="532049" cy="516342"/>
          </a:xfrm>
        </p:grpSpPr>
        <p:sp>
          <p:nvSpPr>
            <p:cNvPr id="92" name="等腰三角形 86"/>
            <p:cNvSpPr/>
            <p:nvPr/>
          </p:nvSpPr>
          <p:spPr>
            <a:xfrm rot="18835401">
              <a:off x="974240" y="3159726"/>
              <a:ext cx="308240" cy="48939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87"/>
            <p:cNvSpPr/>
            <p:nvPr/>
          </p:nvSpPr>
          <p:spPr>
            <a:xfrm rot="15137465">
              <a:off x="931581" y="3367828"/>
              <a:ext cx="308240" cy="48939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832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56" name="燕尾形 55"/>
          <p:cNvSpPr/>
          <p:nvPr/>
        </p:nvSpPr>
        <p:spPr>
          <a:xfrm>
            <a:off x="8662777" y="3174751"/>
            <a:ext cx="990178" cy="9901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7" name="直接连接符 6"/>
          <p:cNvCxnSpPr/>
          <p:nvPr/>
        </p:nvCxnSpPr>
        <p:spPr>
          <a:xfrm flipH="1">
            <a:off x="2027682" y="3669841"/>
            <a:ext cx="7004098" cy="0"/>
          </a:xfrm>
          <a:prstGeom prst="line">
            <a:avLst/>
          </a:prstGeom>
          <a:ln w="34925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7638353" y="3564965"/>
            <a:ext cx="209752" cy="2097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9"/>
          <p:cNvCxnSpPr>
            <a:stCxn id="62" idx="0"/>
          </p:cNvCxnSpPr>
          <p:nvPr/>
        </p:nvCxnSpPr>
        <p:spPr>
          <a:xfrm flipV="1">
            <a:off x="7743229" y="1930421"/>
            <a:ext cx="0" cy="1634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等腰三角形 10"/>
          <p:cNvSpPr/>
          <p:nvPr/>
        </p:nvSpPr>
        <p:spPr>
          <a:xfrm>
            <a:off x="7482882" y="1930421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5586164" y="1763877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62" name="等腰三角形 12"/>
          <p:cNvSpPr/>
          <p:nvPr/>
        </p:nvSpPr>
        <p:spPr>
          <a:xfrm>
            <a:off x="7477155" y="2400470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5580437" y="2233926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64" name="等腰三角形 14"/>
          <p:cNvSpPr/>
          <p:nvPr/>
        </p:nvSpPr>
        <p:spPr>
          <a:xfrm>
            <a:off x="7482881" y="2847008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5586163" y="2680464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66" name="椭圆 65"/>
          <p:cNvSpPr/>
          <p:nvPr/>
        </p:nvSpPr>
        <p:spPr>
          <a:xfrm>
            <a:off x="6223715" y="3564965"/>
            <a:ext cx="209752" cy="2097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17"/>
          <p:cNvCxnSpPr/>
          <p:nvPr/>
        </p:nvCxnSpPr>
        <p:spPr>
          <a:xfrm flipV="1">
            <a:off x="6334425" y="3774717"/>
            <a:ext cx="0" cy="1634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等腰三角形 18"/>
          <p:cNvSpPr/>
          <p:nvPr/>
        </p:nvSpPr>
        <p:spPr>
          <a:xfrm>
            <a:off x="6060672" y="4282923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4163954" y="4116379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70" name="等腰三角形 20"/>
          <p:cNvSpPr/>
          <p:nvPr/>
        </p:nvSpPr>
        <p:spPr>
          <a:xfrm>
            <a:off x="6054946" y="4752972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4158227" y="4586428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72" name="等腰三角形 22"/>
          <p:cNvSpPr/>
          <p:nvPr/>
        </p:nvSpPr>
        <p:spPr>
          <a:xfrm>
            <a:off x="6060672" y="5199510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4163953" y="5032966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74" name="椭圆 73"/>
          <p:cNvSpPr/>
          <p:nvPr/>
        </p:nvSpPr>
        <p:spPr>
          <a:xfrm>
            <a:off x="4791453" y="3564965"/>
            <a:ext cx="209752" cy="2097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连接符 25"/>
          <p:cNvCxnSpPr/>
          <p:nvPr/>
        </p:nvCxnSpPr>
        <p:spPr>
          <a:xfrm flipV="1">
            <a:off x="4858065" y="1930421"/>
            <a:ext cx="0" cy="1634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等腰三角形 26"/>
          <p:cNvSpPr/>
          <p:nvPr/>
        </p:nvSpPr>
        <p:spPr>
          <a:xfrm>
            <a:off x="4597718" y="1930421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2701000" y="1763877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78" name="等腰三角形 28"/>
          <p:cNvSpPr/>
          <p:nvPr/>
        </p:nvSpPr>
        <p:spPr>
          <a:xfrm>
            <a:off x="4591992" y="2400470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2695273" y="2233926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80" name="等腰三角形 30"/>
          <p:cNvSpPr/>
          <p:nvPr/>
        </p:nvSpPr>
        <p:spPr>
          <a:xfrm>
            <a:off x="4597717" y="2847008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2700999" y="2680464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82" name="椭圆 81"/>
          <p:cNvSpPr/>
          <p:nvPr/>
        </p:nvSpPr>
        <p:spPr>
          <a:xfrm>
            <a:off x="3387540" y="3564965"/>
            <a:ext cx="209752" cy="2097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连接符 33"/>
          <p:cNvCxnSpPr/>
          <p:nvPr/>
        </p:nvCxnSpPr>
        <p:spPr>
          <a:xfrm flipV="1">
            <a:off x="3498250" y="3774717"/>
            <a:ext cx="0" cy="1634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等腰三角形 34"/>
          <p:cNvSpPr/>
          <p:nvPr/>
        </p:nvSpPr>
        <p:spPr>
          <a:xfrm>
            <a:off x="3224497" y="4282923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1327779" y="4116379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86" name="等腰三角形 36"/>
          <p:cNvSpPr/>
          <p:nvPr/>
        </p:nvSpPr>
        <p:spPr>
          <a:xfrm>
            <a:off x="3218770" y="4752972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1322052" y="4586428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88" name="等腰三角形 38"/>
          <p:cNvSpPr/>
          <p:nvPr/>
        </p:nvSpPr>
        <p:spPr>
          <a:xfrm>
            <a:off x="3224496" y="5199510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1327778" y="5032966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9710889" y="3503296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grpSp>
        <p:nvGrpSpPr>
          <p:cNvPr id="91" name="组合 88"/>
          <p:cNvGrpSpPr/>
          <p:nvPr/>
        </p:nvGrpSpPr>
        <p:grpSpPr>
          <a:xfrm rot="20806723">
            <a:off x="1621152" y="3448042"/>
            <a:ext cx="479836" cy="465671"/>
            <a:chOff x="841006" y="3250301"/>
            <a:chExt cx="532049" cy="516342"/>
          </a:xfrm>
        </p:grpSpPr>
        <p:sp>
          <p:nvSpPr>
            <p:cNvPr id="92" name="等腰三角形 86"/>
            <p:cNvSpPr/>
            <p:nvPr/>
          </p:nvSpPr>
          <p:spPr>
            <a:xfrm rot="18835401">
              <a:off x="974240" y="3159726"/>
              <a:ext cx="308240" cy="48939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87"/>
            <p:cNvSpPr/>
            <p:nvPr/>
          </p:nvSpPr>
          <p:spPr>
            <a:xfrm rot="15137465">
              <a:off x="931581" y="3367828"/>
              <a:ext cx="308240" cy="48939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17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56" name="燕尾形 55"/>
          <p:cNvSpPr/>
          <p:nvPr/>
        </p:nvSpPr>
        <p:spPr>
          <a:xfrm>
            <a:off x="8662777" y="3174751"/>
            <a:ext cx="990178" cy="9901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7" name="直接连接符 6"/>
          <p:cNvCxnSpPr/>
          <p:nvPr/>
        </p:nvCxnSpPr>
        <p:spPr>
          <a:xfrm flipH="1">
            <a:off x="2027682" y="3669841"/>
            <a:ext cx="7004098" cy="0"/>
          </a:xfrm>
          <a:prstGeom prst="line">
            <a:avLst/>
          </a:prstGeom>
          <a:ln w="34925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7638353" y="3564965"/>
            <a:ext cx="209752" cy="2097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9"/>
          <p:cNvCxnSpPr>
            <a:stCxn id="62" idx="0"/>
          </p:cNvCxnSpPr>
          <p:nvPr/>
        </p:nvCxnSpPr>
        <p:spPr>
          <a:xfrm flipV="1">
            <a:off x="7743229" y="1930421"/>
            <a:ext cx="0" cy="1634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等腰三角形 10"/>
          <p:cNvSpPr/>
          <p:nvPr/>
        </p:nvSpPr>
        <p:spPr>
          <a:xfrm>
            <a:off x="7482882" y="1930421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5586164" y="1763877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62" name="等腰三角形 12"/>
          <p:cNvSpPr/>
          <p:nvPr/>
        </p:nvSpPr>
        <p:spPr>
          <a:xfrm>
            <a:off x="7477155" y="2400470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5580437" y="2233926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64" name="等腰三角形 14"/>
          <p:cNvSpPr/>
          <p:nvPr/>
        </p:nvSpPr>
        <p:spPr>
          <a:xfrm>
            <a:off x="7482881" y="2847008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5586163" y="2680464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66" name="椭圆 65"/>
          <p:cNvSpPr/>
          <p:nvPr/>
        </p:nvSpPr>
        <p:spPr>
          <a:xfrm>
            <a:off x="6223715" y="3564965"/>
            <a:ext cx="209752" cy="2097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17"/>
          <p:cNvCxnSpPr/>
          <p:nvPr/>
        </p:nvCxnSpPr>
        <p:spPr>
          <a:xfrm flipV="1">
            <a:off x="6334425" y="3774717"/>
            <a:ext cx="0" cy="1634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等腰三角形 18"/>
          <p:cNvSpPr/>
          <p:nvPr/>
        </p:nvSpPr>
        <p:spPr>
          <a:xfrm>
            <a:off x="6060672" y="4282923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4163954" y="4116379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70" name="等腰三角形 20"/>
          <p:cNvSpPr/>
          <p:nvPr/>
        </p:nvSpPr>
        <p:spPr>
          <a:xfrm>
            <a:off x="6054946" y="4752972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4158227" y="4586428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72" name="等腰三角形 22"/>
          <p:cNvSpPr/>
          <p:nvPr/>
        </p:nvSpPr>
        <p:spPr>
          <a:xfrm>
            <a:off x="6060672" y="5199510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4163953" y="5032966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74" name="椭圆 73"/>
          <p:cNvSpPr/>
          <p:nvPr/>
        </p:nvSpPr>
        <p:spPr>
          <a:xfrm>
            <a:off x="4791453" y="3564965"/>
            <a:ext cx="209752" cy="2097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连接符 25"/>
          <p:cNvCxnSpPr/>
          <p:nvPr/>
        </p:nvCxnSpPr>
        <p:spPr>
          <a:xfrm flipV="1">
            <a:off x="4858065" y="1930421"/>
            <a:ext cx="0" cy="1634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等腰三角形 26"/>
          <p:cNvSpPr/>
          <p:nvPr/>
        </p:nvSpPr>
        <p:spPr>
          <a:xfrm>
            <a:off x="4597718" y="1930421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2701000" y="1763877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78" name="等腰三角形 28"/>
          <p:cNvSpPr/>
          <p:nvPr/>
        </p:nvSpPr>
        <p:spPr>
          <a:xfrm>
            <a:off x="4591992" y="2400470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2695273" y="2233926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80" name="等腰三角形 30"/>
          <p:cNvSpPr/>
          <p:nvPr/>
        </p:nvSpPr>
        <p:spPr>
          <a:xfrm>
            <a:off x="4597717" y="2847008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2700999" y="2680464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82" name="椭圆 81"/>
          <p:cNvSpPr/>
          <p:nvPr/>
        </p:nvSpPr>
        <p:spPr>
          <a:xfrm>
            <a:off x="3387540" y="3564965"/>
            <a:ext cx="209752" cy="2097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连接符 33"/>
          <p:cNvCxnSpPr/>
          <p:nvPr/>
        </p:nvCxnSpPr>
        <p:spPr>
          <a:xfrm flipV="1">
            <a:off x="3498250" y="3774717"/>
            <a:ext cx="0" cy="1634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等腰三角形 34"/>
          <p:cNvSpPr/>
          <p:nvPr/>
        </p:nvSpPr>
        <p:spPr>
          <a:xfrm>
            <a:off x="3224497" y="4282923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1327779" y="4116379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86" name="等腰三角形 36"/>
          <p:cNvSpPr/>
          <p:nvPr/>
        </p:nvSpPr>
        <p:spPr>
          <a:xfrm>
            <a:off x="3218770" y="4752972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1322052" y="4586428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88" name="等腰三角形 38"/>
          <p:cNvSpPr/>
          <p:nvPr/>
        </p:nvSpPr>
        <p:spPr>
          <a:xfrm>
            <a:off x="3224496" y="5199510"/>
            <a:ext cx="225985" cy="19481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1327778" y="5032966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9710889" y="3503296"/>
            <a:ext cx="2157065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grpSp>
        <p:nvGrpSpPr>
          <p:cNvPr id="91" name="组合 88"/>
          <p:cNvGrpSpPr/>
          <p:nvPr/>
        </p:nvGrpSpPr>
        <p:grpSpPr>
          <a:xfrm rot="20806723">
            <a:off x="1621152" y="3448042"/>
            <a:ext cx="479836" cy="465671"/>
            <a:chOff x="841006" y="3250301"/>
            <a:chExt cx="532049" cy="516342"/>
          </a:xfrm>
        </p:grpSpPr>
        <p:sp>
          <p:nvSpPr>
            <p:cNvPr id="92" name="等腰三角形 86"/>
            <p:cNvSpPr/>
            <p:nvPr/>
          </p:nvSpPr>
          <p:spPr>
            <a:xfrm rot="18835401">
              <a:off x="974240" y="3159726"/>
              <a:ext cx="308240" cy="48939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87"/>
            <p:cNvSpPr/>
            <p:nvPr/>
          </p:nvSpPr>
          <p:spPr>
            <a:xfrm rot="15137465">
              <a:off x="931581" y="3367828"/>
              <a:ext cx="308240" cy="48939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486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15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4574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238AC2"/>
      </a:accent1>
      <a:accent2>
        <a:srgbClr val="55677E"/>
      </a:accent2>
      <a:accent3>
        <a:srgbClr val="48D7C4"/>
      </a:accent3>
      <a:accent4>
        <a:srgbClr val="F6AA3E"/>
      </a:accent4>
      <a:accent5>
        <a:srgbClr val="A3D562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238AC2"/>
      </a:accent1>
      <a:accent2>
        <a:srgbClr val="55677E"/>
      </a:accent2>
      <a:accent3>
        <a:srgbClr val="48D7C4"/>
      </a:accent3>
      <a:accent4>
        <a:srgbClr val="F6AA3E"/>
      </a:accent4>
      <a:accent5>
        <a:srgbClr val="A3D562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168</Words>
  <Application>Microsoft Office PowerPoint</Application>
  <PresentationFormat>宽屏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Microsoft YaHei</vt:lpstr>
      <vt:lpstr>Microsoft YaHei</vt:lpstr>
      <vt:lpstr>Arial</vt:lpstr>
      <vt:lpstr>Calibri</vt:lpstr>
      <vt:lpstr>Century Gothic</vt:lpstr>
      <vt:lpstr>Segoe UI Light</vt:lpstr>
      <vt:lpstr>1_Office 主题</vt:lpstr>
      <vt:lpstr>4_Office 主题</vt:lpstr>
      <vt:lpstr>3_Office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40</cp:revision>
  <dcterms:created xsi:type="dcterms:W3CDTF">2015-07-29T10:05:36Z</dcterms:created>
  <dcterms:modified xsi:type="dcterms:W3CDTF">2016-02-26T09:10:35Z</dcterms:modified>
</cp:coreProperties>
</file>