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8" r:id="rId4"/>
    <p:sldMasterId id="2147493463" r:id="rId5"/>
    <p:sldMasterId id="2147493468" r:id="rId6"/>
    <p:sldMasterId id="2147493473" r:id="rId7"/>
  </p:sldMasterIdLst>
  <p:notesMasterIdLst>
    <p:notesMasterId r:id="rId13"/>
  </p:notesMasterIdLst>
  <p:handoutMasterIdLst>
    <p:handoutMasterId r:id="rId14"/>
  </p:handoutMasterIdLst>
  <p:sldIdLst>
    <p:sldId id="270" r:id="rId8"/>
    <p:sldId id="273" r:id="rId9"/>
    <p:sldId id="274" r:id="rId10"/>
    <p:sldId id="268" r:id="rId11"/>
    <p:sldId id="269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48"/>
  </p:normalViewPr>
  <p:slideViewPr>
    <p:cSldViewPr snapToGrid="0" snapToObjects="1">
      <p:cViewPr varScale="1">
        <p:scale>
          <a:sx n="104" d="100"/>
          <a:sy n="104" d="100"/>
        </p:scale>
        <p:origin x="164" y="11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55-4AFA-90F1-633C3DB57ECC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55-4AFA-90F1-633C3DB57ECC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55-4AFA-90F1-633C3DB57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44-4B21-BEB5-445AFC2037A0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44-4B21-BEB5-445AFC2037A0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44-4B21-BEB5-445AFC203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BF-41DD-84F5-97DA4E7896E6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BF-41DD-84F5-97DA4E7896E6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BF-41DD-84F5-97DA4E789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E8-4434-A10C-66790EB801C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E8-4434-A10C-66790EB801CD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E8-4434-A10C-66790EB80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44-4B21-BEB5-445AFC2037A0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44-4B21-BEB5-445AFC2037A0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44-4B21-BEB5-445AFC203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BF-41DD-84F5-97DA4E7896E6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BF-41DD-84F5-97DA4E7896E6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BF-41DD-84F5-97DA4E789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E8-4434-A10C-66790EB801C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E8-4434-A10C-66790EB801CD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E8-4434-A10C-66790EB80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55-4AFA-90F1-633C3DB57ECC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55-4AFA-90F1-633C3DB57ECC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55-4AFA-90F1-633C3DB57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44-4B21-BEB5-445AFC2037A0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44-4B21-BEB5-445AFC2037A0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44-4B21-BEB5-445AFC203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BF-41DD-84F5-97DA4E7896E6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BF-41DD-84F5-97DA4E7896E6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BF-41DD-84F5-97DA4E789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E8-4434-A10C-66790EB801C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E8-4434-A10C-66790EB801CD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E8-4434-A10C-66790EB80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55-4AFA-90F1-633C3DB57ECC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55-4AFA-90F1-633C3DB57ECC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55-4AFA-90F1-633C3DB57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87838-EDDC-1243-A481-1AF1C47F878A}" type="datetimeFigureOut">
              <a:rPr kumimoji="1" lang="zh-CN" altLang="en-US" smtClean="0"/>
              <a:t>2016/3/1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DC5EF-A622-144A-BF5A-E3152AF17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557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3E398-4353-4E61-A8C1-3EC10561E8A4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247C9-B0FE-4ED8-B6B4-04C055518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47C9-B0FE-4ED8-B6B4-04C055518C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47C9-B0FE-4ED8-B6B4-04C055518C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247C9-B0FE-4ED8-B6B4-04C055518C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2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4008" y="294219"/>
            <a:ext cx="4645573" cy="47006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384733"/>
            <a:ext cx="10291188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1161528" y="6384733"/>
            <a:ext cx="1032060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矩形 10"/>
          <p:cNvSpPr/>
          <p:nvPr userDrawn="1"/>
        </p:nvSpPr>
        <p:spPr>
          <a:xfrm>
            <a:off x="10444086" y="6259157"/>
            <a:ext cx="596546" cy="3687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444994" y="6258985"/>
            <a:ext cx="594861" cy="368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559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4008" y="294219"/>
            <a:ext cx="4645573" cy="47006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384733"/>
            <a:ext cx="10291188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1161528" y="6384733"/>
            <a:ext cx="1032060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矩形 10"/>
          <p:cNvSpPr/>
          <p:nvPr userDrawn="1"/>
        </p:nvSpPr>
        <p:spPr>
          <a:xfrm>
            <a:off x="10444086" y="6259157"/>
            <a:ext cx="596546" cy="3687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444994" y="6258985"/>
            <a:ext cx="594861" cy="368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198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4008" y="294219"/>
            <a:ext cx="4645573" cy="47006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384733"/>
            <a:ext cx="10291188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1161528" y="6384733"/>
            <a:ext cx="1032060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矩形 10"/>
          <p:cNvSpPr/>
          <p:nvPr userDrawn="1"/>
        </p:nvSpPr>
        <p:spPr>
          <a:xfrm>
            <a:off x="10444086" y="6259157"/>
            <a:ext cx="596546" cy="3687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444994" y="6258985"/>
            <a:ext cx="594861" cy="368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716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7017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6276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16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30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9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08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hart" Target="../charts/chart1.xml"/><Relationship Id="rId7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hart" Target="../charts/chart5.xml"/><Relationship Id="rId7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hart" Target="../charts/chart9.xml"/><Relationship Id="rId7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CLICK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HERE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ADD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YOUR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TITLE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28667" y="1056420"/>
            <a:ext cx="5393260" cy="2910664"/>
            <a:chOff x="468684" y="1795903"/>
            <a:chExt cx="4682512" cy="2527084"/>
          </a:xfrm>
          <a:solidFill>
            <a:schemeClr val="accent1"/>
          </a:solidFill>
        </p:grpSpPr>
        <p:sp>
          <p:nvSpPr>
            <p:cNvPr id="5" name="Freeform 559"/>
            <p:cNvSpPr>
              <a:spLocks/>
            </p:cNvSpPr>
            <p:nvPr/>
          </p:nvSpPr>
          <p:spPr bwMode="auto">
            <a:xfrm>
              <a:off x="2597256" y="25851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" name="Freeform 560"/>
            <p:cNvSpPr>
              <a:spLocks/>
            </p:cNvSpPr>
            <p:nvPr/>
          </p:nvSpPr>
          <p:spPr bwMode="auto">
            <a:xfrm>
              <a:off x="2648370" y="2508026"/>
              <a:ext cx="101360" cy="195791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" name="Freeform 561"/>
            <p:cNvSpPr>
              <a:spLocks/>
            </p:cNvSpPr>
            <p:nvPr/>
          </p:nvSpPr>
          <p:spPr bwMode="auto">
            <a:xfrm>
              <a:off x="3421136" y="18218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" name="Freeform 562"/>
            <p:cNvSpPr>
              <a:spLocks/>
            </p:cNvSpPr>
            <p:nvPr/>
          </p:nvSpPr>
          <p:spPr bwMode="auto">
            <a:xfrm>
              <a:off x="2597256" y="25851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" name="Freeform 563"/>
            <p:cNvSpPr>
              <a:spLocks/>
            </p:cNvSpPr>
            <p:nvPr/>
          </p:nvSpPr>
          <p:spPr bwMode="auto">
            <a:xfrm>
              <a:off x="3421136" y="18218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" name="Freeform 564"/>
            <p:cNvSpPr>
              <a:spLocks/>
            </p:cNvSpPr>
            <p:nvPr/>
          </p:nvSpPr>
          <p:spPr bwMode="auto">
            <a:xfrm>
              <a:off x="3304181" y="3644651"/>
              <a:ext cx="84900" cy="187127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" name="Freeform 565"/>
            <p:cNvSpPr>
              <a:spLocks/>
            </p:cNvSpPr>
            <p:nvPr/>
          </p:nvSpPr>
          <p:spPr bwMode="auto">
            <a:xfrm>
              <a:off x="3803187" y="33561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" name="Freeform 566"/>
            <p:cNvSpPr>
              <a:spLocks/>
            </p:cNvSpPr>
            <p:nvPr/>
          </p:nvSpPr>
          <p:spPr bwMode="auto">
            <a:xfrm>
              <a:off x="4193035" y="32036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" name="Freeform 567"/>
            <p:cNvSpPr>
              <a:spLocks/>
            </p:cNvSpPr>
            <p:nvPr/>
          </p:nvSpPr>
          <p:spPr bwMode="auto">
            <a:xfrm>
              <a:off x="3803187" y="33561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" name="Freeform 568"/>
            <p:cNvSpPr>
              <a:spLocks/>
            </p:cNvSpPr>
            <p:nvPr/>
          </p:nvSpPr>
          <p:spPr bwMode="auto">
            <a:xfrm>
              <a:off x="4193035" y="32036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" name="Freeform 569"/>
            <p:cNvSpPr>
              <a:spLocks/>
            </p:cNvSpPr>
            <p:nvPr/>
          </p:nvSpPr>
          <p:spPr bwMode="auto">
            <a:xfrm>
              <a:off x="4345509" y="31274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" name="Freeform 570"/>
            <p:cNvSpPr>
              <a:spLocks/>
            </p:cNvSpPr>
            <p:nvPr/>
          </p:nvSpPr>
          <p:spPr bwMode="auto">
            <a:xfrm>
              <a:off x="4472860" y="30001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" name="Freeform 571"/>
            <p:cNvSpPr>
              <a:spLocks/>
            </p:cNvSpPr>
            <p:nvPr/>
          </p:nvSpPr>
          <p:spPr bwMode="auto">
            <a:xfrm>
              <a:off x="4345509" y="31274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" name="Freeform 572"/>
            <p:cNvSpPr>
              <a:spLocks/>
            </p:cNvSpPr>
            <p:nvPr/>
          </p:nvSpPr>
          <p:spPr bwMode="auto">
            <a:xfrm>
              <a:off x="4472860" y="30001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" name="Freeform 573"/>
            <p:cNvSpPr>
              <a:spLocks/>
            </p:cNvSpPr>
            <p:nvPr/>
          </p:nvSpPr>
          <p:spPr bwMode="auto">
            <a:xfrm>
              <a:off x="4506647" y="2805177"/>
              <a:ext cx="186261" cy="203587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" name="Freeform 574"/>
            <p:cNvSpPr>
              <a:spLocks/>
            </p:cNvSpPr>
            <p:nvPr/>
          </p:nvSpPr>
          <p:spPr bwMode="auto">
            <a:xfrm>
              <a:off x="4633997" y="26189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" name="Freeform 575"/>
            <p:cNvSpPr>
              <a:spLocks/>
            </p:cNvSpPr>
            <p:nvPr/>
          </p:nvSpPr>
          <p:spPr bwMode="auto">
            <a:xfrm>
              <a:off x="4972732" y="40769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" name="Freeform 576"/>
            <p:cNvSpPr>
              <a:spLocks/>
            </p:cNvSpPr>
            <p:nvPr/>
          </p:nvSpPr>
          <p:spPr bwMode="auto">
            <a:xfrm>
              <a:off x="4633997" y="26189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" name="Freeform 577"/>
            <p:cNvSpPr>
              <a:spLocks/>
            </p:cNvSpPr>
            <p:nvPr/>
          </p:nvSpPr>
          <p:spPr bwMode="auto">
            <a:xfrm>
              <a:off x="4972732" y="40769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" name="Freeform 578"/>
            <p:cNvSpPr>
              <a:spLocks/>
            </p:cNvSpPr>
            <p:nvPr/>
          </p:nvSpPr>
          <p:spPr bwMode="auto">
            <a:xfrm>
              <a:off x="5057632" y="39755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" name="Freeform 579"/>
            <p:cNvSpPr>
              <a:spLocks/>
            </p:cNvSpPr>
            <p:nvPr/>
          </p:nvSpPr>
          <p:spPr bwMode="auto">
            <a:xfrm>
              <a:off x="4251946" y="36359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6" name="Freeform 580"/>
            <p:cNvSpPr>
              <a:spLocks/>
            </p:cNvSpPr>
            <p:nvPr/>
          </p:nvSpPr>
          <p:spPr bwMode="auto">
            <a:xfrm>
              <a:off x="5057632" y="39755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7" name="Freeform 581"/>
            <p:cNvSpPr>
              <a:spLocks/>
            </p:cNvSpPr>
            <p:nvPr/>
          </p:nvSpPr>
          <p:spPr bwMode="auto">
            <a:xfrm>
              <a:off x="4251946" y="36359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8" name="Freeform 582"/>
            <p:cNvSpPr>
              <a:spLocks/>
            </p:cNvSpPr>
            <p:nvPr/>
          </p:nvSpPr>
          <p:spPr bwMode="auto">
            <a:xfrm>
              <a:off x="4676447" y="4069152"/>
              <a:ext cx="42450" cy="5891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9" name="Freeform 583"/>
            <p:cNvSpPr>
              <a:spLocks/>
            </p:cNvSpPr>
            <p:nvPr/>
          </p:nvSpPr>
          <p:spPr bwMode="auto">
            <a:xfrm>
              <a:off x="4023235" y="3407276"/>
              <a:ext cx="136014" cy="144677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0" name="Freeform 584"/>
            <p:cNvSpPr>
              <a:spLocks/>
            </p:cNvSpPr>
            <p:nvPr/>
          </p:nvSpPr>
          <p:spPr bwMode="auto">
            <a:xfrm>
              <a:off x="4201699" y="33821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1" name="Freeform 585"/>
            <p:cNvSpPr>
              <a:spLocks/>
            </p:cNvSpPr>
            <p:nvPr/>
          </p:nvSpPr>
          <p:spPr bwMode="auto">
            <a:xfrm>
              <a:off x="4489320" y="34835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2" name="Freeform 586"/>
            <p:cNvSpPr>
              <a:spLocks/>
            </p:cNvSpPr>
            <p:nvPr/>
          </p:nvSpPr>
          <p:spPr bwMode="auto">
            <a:xfrm>
              <a:off x="4201699" y="33821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3" name="Freeform 587"/>
            <p:cNvSpPr>
              <a:spLocks/>
            </p:cNvSpPr>
            <p:nvPr/>
          </p:nvSpPr>
          <p:spPr bwMode="auto">
            <a:xfrm>
              <a:off x="4489320" y="34835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4" name="Freeform 588"/>
            <p:cNvSpPr>
              <a:spLocks/>
            </p:cNvSpPr>
            <p:nvPr/>
          </p:nvSpPr>
          <p:spPr bwMode="auto">
            <a:xfrm>
              <a:off x="4336846" y="32296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5" name="Freeform 589"/>
            <p:cNvSpPr>
              <a:spLocks/>
            </p:cNvSpPr>
            <p:nvPr/>
          </p:nvSpPr>
          <p:spPr bwMode="auto">
            <a:xfrm>
              <a:off x="4370633" y="33483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6" name="Freeform 590"/>
            <p:cNvSpPr>
              <a:spLocks/>
            </p:cNvSpPr>
            <p:nvPr/>
          </p:nvSpPr>
          <p:spPr bwMode="auto">
            <a:xfrm>
              <a:off x="4340311" y="32296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7" name="Freeform 591"/>
            <p:cNvSpPr>
              <a:spLocks/>
            </p:cNvSpPr>
            <p:nvPr/>
          </p:nvSpPr>
          <p:spPr bwMode="auto">
            <a:xfrm>
              <a:off x="4370633" y="33483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8" name="Freeform 592"/>
            <p:cNvSpPr>
              <a:spLocks/>
            </p:cNvSpPr>
            <p:nvPr/>
          </p:nvSpPr>
          <p:spPr bwMode="auto">
            <a:xfrm>
              <a:off x="4328183" y="3458390"/>
              <a:ext cx="77104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9" name="Freeform 593"/>
            <p:cNvSpPr>
              <a:spLocks/>
            </p:cNvSpPr>
            <p:nvPr/>
          </p:nvSpPr>
          <p:spPr bwMode="auto">
            <a:xfrm>
              <a:off x="4150585" y="3568414"/>
              <a:ext cx="143811" cy="33787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0" name="Freeform 594"/>
            <p:cNvSpPr>
              <a:spLocks/>
            </p:cNvSpPr>
            <p:nvPr/>
          </p:nvSpPr>
          <p:spPr bwMode="auto">
            <a:xfrm>
              <a:off x="1936247" y="26691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1" name="Freeform 595"/>
            <p:cNvSpPr>
              <a:spLocks/>
            </p:cNvSpPr>
            <p:nvPr/>
          </p:nvSpPr>
          <p:spPr bwMode="auto">
            <a:xfrm>
              <a:off x="1580185" y="3161239"/>
              <a:ext cx="152474" cy="42450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2" name="Freeform 596"/>
            <p:cNvSpPr>
              <a:spLocks/>
            </p:cNvSpPr>
            <p:nvPr/>
          </p:nvSpPr>
          <p:spPr bwMode="auto">
            <a:xfrm>
              <a:off x="1732659" y="32123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3" name="Freeform 597"/>
            <p:cNvSpPr>
              <a:spLocks/>
            </p:cNvSpPr>
            <p:nvPr/>
          </p:nvSpPr>
          <p:spPr bwMode="auto">
            <a:xfrm>
              <a:off x="1936247" y="26691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4" name="Freeform 598"/>
            <p:cNvSpPr>
              <a:spLocks/>
            </p:cNvSpPr>
            <p:nvPr/>
          </p:nvSpPr>
          <p:spPr bwMode="auto">
            <a:xfrm>
              <a:off x="1732659" y="32123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5" name="Freeform 599"/>
            <p:cNvSpPr>
              <a:spLocks/>
            </p:cNvSpPr>
            <p:nvPr/>
          </p:nvSpPr>
          <p:spPr bwMode="auto">
            <a:xfrm>
              <a:off x="2886610" y="29238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6" name="Freeform 600"/>
            <p:cNvSpPr>
              <a:spLocks/>
            </p:cNvSpPr>
            <p:nvPr/>
          </p:nvSpPr>
          <p:spPr bwMode="auto">
            <a:xfrm>
              <a:off x="2844160" y="28727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7" name="Freeform 601"/>
            <p:cNvSpPr>
              <a:spLocks/>
            </p:cNvSpPr>
            <p:nvPr/>
          </p:nvSpPr>
          <p:spPr bwMode="auto">
            <a:xfrm>
              <a:off x="2886610" y="29238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8" name="Freeform 602"/>
            <p:cNvSpPr>
              <a:spLocks/>
            </p:cNvSpPr>
            <p:nvPr/>
          </p:nvSpPr>
          <p:spPr bwMode="auto">
            <a:xfrm>
              <a:off x="2844160" y="28727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9" name="Freeform 603"/>
            <p:cNvSpPr>
              <a:spLocks/>
            </p:cNvSpPr>
            <p:nvPr/>
          </p:nvSpPr>
          <p:spPr bwMode="auto">
            <a:xfrm>
              <a:off x="2836363" y="28389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0" name="Freeform 604"/>
            <p:cNvSpPr>
              <a:spLocks/>
            </p:cNvSpPr>
            <p:nvPr/>
          </p:nvSpPr>
          <p:spPr bwMode="auto">
            <a:xfrm>
              <a:off x="3277325" y="29411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1" name="Freeform 605"/>
            <p:cNvSpPr>
              <a:spLocks/>
            </p:cNvSpPr>
            <p:nvPr/>
          </p:nvSpPr>
          <p:spPr bwMode="auto">
            <a:xfrm>
              <a:off x="2836363" y="28389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2" name="Freeform 606"/>
            <p:cNvSpPr>
              <a:spLocks/>
            </p:cNvSpPr>
            <p:nvPr/>
          </p:nvSpPr>
          <p:spPr bwMode="auto">
            <a:xfrm>
              <a:off x="3277325" y="29411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3" name="Rectangle 607"/>
            <p:cNvSpPr>
              <a:spLocks noChangeArrowheads="1"/>
            </p:cNvSpPr>
            <p:nvPr/>
          </p:nvSpPr>
          <p:spPr bwMode="auto">
            <a:xfrm>
              <a:off x="3200221" y="306854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ea typeface="MS PGothic" panose="020B0600070205080204" pitchFamily="34" charset="-128"/>
              </a:endParaRPr>
            </a:p>
          </p:txBody>
        </p:sp>
        <p:sp>
          <p:nvSpPr>
            <p:cNvPr id="54" name="Freeform 608"/>
            <p:cNvSpPr>
              <a:spLocks/>
            </p:cNvSpPr>
            <p:nvPr/>
          </p:nvSpPr>
          <p:spPr bwMode="auto">
            <a:xfrm>
              <a:off x="3081535" y="2864954"/>
              <a:ext cx="246038" cy="9269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5" name="Freeform 609"/>
            <p:cNvSpPr>
              <a:spLocks/>
            </p:cNvSpPr>
            <p:nvPr/>
          </p:nvSpPr>
          <p:spPr bwMode="auto">
            <a:xfrm>
              <a:off x="3200221" y="29411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6" name="Freeform 610"/>
            <p:cNvSpPr>
              <a:spLocks/>
            </p:cNvSpPr>
            <p:nvPr/>
          </p:nvSpPr>
          <p:spPr bwMode="auto">
            <a:xfrm>
              <a:off x="3183761" y="30087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7" name="Freeform 611"/>
            <p:cNvSpPr>
              <a:spLocks/>
            </p:cNvSpPr>
            <p:nvPr/>
          </p:nvSpPr>
          <p:spPr bwMode="auto">
            <a:xfrm>
              <a:off x="3200221" y="29411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8" name="Freeform 612"/>
            <p:cNvSpPr>
              <a:spLocks/>
            </p:cNvSpPr>
            <p:nvPr/>
          </p:nvSpPr>
          <p:spPr bwMode="auto">
            <a:xfrm>
              <a:off x="3183761" y="30087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9" name="Freeform 613"/>
            <p:cNvSpPr>
              <a:spLocks/>
            </p:cNvSpPr>
            <p:nvPr/>
          </p:nvSpPr>
          <p:spPr bwMode="auto">
            <a:xfrm>
              <a:off x="3421136" y="31274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3429799" y="3144779"/>
              <a:ext cx="101360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1" name="Freeform 615"/>
            <p:cNvSpPr>
              <a:spLocks/>
            </p:cNvSpPr>
            <p:nvPr/>
          </p:nvSpPr>
          <p:spPr bwMode="auto">
            <a:xfrm>
              <a:off x="3302448" y="3221016"/>
              <a:ext cx="143811" cy="84900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2" name="Freeform 616"/>
            <p:cNvSpPr>
              <a:spLocks/>
            </p:cNvSpPr>
            <p:nvPr/>
          </p:nvSpPr>
          <p:spPr bwMode="auto">
            <a:xfrm>
              <a:off x="3200221" y="3026091"/>
              <a:ext cx="272028" cy="228711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3" name="Freeform 617"/>
            <p:cNvSpPr>
              <a:spLocks/>
            </p:cNvSpPr>
            <p:nvPr/>
          </p:nvSpPr>
          <p:spPr bwMode="auto">
            <a:xfrm>
              <a:off x="3429799" y="3169902"/>
              <a:ext cx="42450" cy="51114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4" name="Freeform 618"/>
            <p:cNvSpPr>
              <a:spLocks/>
            </p:cNvSpPr>
            <p:nvPr/>
          </p:nvSpPr>
          <p:spPr bwMode="auto">
            <a:xfrm>
              <a:off x="3251335" y="29411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5" name="Freeform 619"/>
            <p:cNvSpPr>
              <a:spLocks/>
            </p:cNvSpPr>
            <p:nvPr/>
          </p:nvSpPr>
          <p:spPr bwMode="auto">
            <a:xfrm>
              <a:off x="3421136" y="31274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6" name="Freeform 620"/>
            <p:cNvSpPr>
              <a:spLocks/>
            </p:cNvSpPr>
            <p:nvPr/>
          </p:nvSpPr>
          <p:spPr bwMode="auto">
            <a:xfrm>
              <a:off x="3251335" y="29411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7" name="Freeform 621"/>
            <p:cNvSpPr>
              <a:spLocks/>
            </p:cNvSpPr>
            <p:nvPr/>
          </p:nvSpPr>
          <p:spPr bwMode="auto">
            <a:xfrm>
              <a:off x="3327572" y="2898741"/>
              <a:ext cx="254701" cy="237374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8" name="Freeform 622"/>
            <p:cNvSpPr>
              <a:spLocks/>
            </p:cNvSpPr>
            <p:nvPr/>
          </p:nvSpPr>
          <p:spPr bwMode="auto">
            <a:xfrm>
              <a:off x="3548486" y="2949854"/>
              <a:ext cx="220048" cy="202721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9" name="Freeform 623"/>
            <p:cNvSpPr>
              <a:spLocks/>
            </p:cNvSpPr>
            <p:nvPr/>
          </p:nvSpPr>
          <p:spPr bwMode="auto">
            <a:xfrm>
              <a:off x="3642050" y="29663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0" name="Freeform 624"/>
            <p:cNvSpPr>
              <a:spLocks/>
            </p:cNvSpPr>
            <p:nvPr/>
          </p:nvSpPr>
          <p:spPr bwMode="auto">
            <a:xfrm>
              <a:off x="3539823" y="2923864"/>
              <a:ext cx="194924" cy="144677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1" name="Freeform 625"/>
            <p:cNvSpPr>
              <a:spLocks/>
            </p:cNvSpPr>
            <p:nvPr/>
          </p:nvSpPr>
          <p:spPr bwMode="auto">
            <a:xfrm>
              <a:off x="3972121" y="30850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2" name="Freeform 626"/>
            <p:cNvSpPr>
              <a:spLocks/>
            </p:cNvSpPr>
            <p:nvPr/>
          </p:nvSpPr>
          <p:spPr bwMode="auto">
            <a:xfrm>
              <a:off x="3642050" y="29663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3" name="Freeform 627"/>
            <p:cNvSpPr>
              <a:spLocks/>
            </p:cNvSpPr>
            <p:nvPr/>
          </p:nvSpPr>
          <p:spPr bwMode="auto">
            <a:xfrm>
              <a:off x="3972121" y="30850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4" name="Freeform 628"/>
            <p:cNvSpPr>
              <a:spLocks/>
            </p:cNvSpPr>
            <p:nvPr/>
          </p:nvSpPr>
          <p:spPr bwMode="auto">
            <a:xfrm>
              <a:off x="4048359" y="31950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5" name="Freeform 629"/>
            <p:cNvSpPr>
              <a:spLocks/>
            </p:cNvSpPr>
            <p:nvPr/>
          </p:nvSpPr>
          <p:spPr bwMode="auto">
            <a:xfrm>
              <a:off x="3904548" y="31187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6" name="Freeform 630"/>
            <p:cNvSpPr>
              <a:spLocks/>
            </p:cNvSpPr>
            <p:nvPr/>
          </p:nvSpPr>
          <p:spPr bwMode="auto">
            <a:xfrm>
              <a:off x="4048359" y="31950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7" name="Freeform 631"/>
            <p:cNvSpPr>
              <a:spLocks/>
            </p:cNvSpPr>
            <p:nvPr/>
          </p:nvSpPr>
          <p:spPr bwMode="auto">
            <a:xfrm>
              <a:off x="3904548" y="31187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8" name="Freeform 632"/>
            <p:cNvSpPr>
              <a:spLocks/>
            </p:cNvSpPr>
            <p:nvPr/>
          </p:nvSpPr>
          <p:spPr bwMode="auto">
            <a:xfrm>
              <a:off x="3005297" y="2559140"/>
              <a:ext cx="84900" cy="5977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9" name="Freeform 633"/>
            <p:cNvSpPr>
              <a:spLocks/>
            </p:cNvSpPr>
            <p:nvPr/>
          </p:nvSpPr>
          <p:spPr bwMode="auto">
            <a:xfrm>
              <a:off x="3047747" y="24829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0" name="Freeform 634"/>
            <p:cNvSpPr>
              <a:spLocks/>
            </p:cNvSpPr>
            <p:nvPr/>
          </p:nvSpPr>
          <p:spPr bwMode="auto">
            <a:xfrm>
              <a:off x="3039084" y="2567803"/>
              <a:ext cx="127351" cy="110024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1" name="Freeform 635"/>
            <p:cNvSpPr>
              <a:spLocks/>
            </p:cNvSpPr>
            <p:nvPr/>
          </p:nvSpPr>
          <p:spPr bwMode="auto">
            <a:xfrm>
              <a:off x="3013961" y="2516689"/>
              <a:ext cx="102227" cy="5977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2" name="Freeform 636"/>
            <p:cNvSpPr>
              <a:spLocks/>
            </p:cNvSpPr>
            <p:nvPr/>
          </p:nvSpPr>
          <p:spPr bwMode="auto">
            <a:xfrm>
              <a:off x="2521019" y="3305916"/>
              <a:ext cx="102227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3" name="Freeform 637"/>
            <p:cNvSpPr>
              <a:spLocks/>
            </p:cNvSpPr>
            <p:nvPr/>
          </p:nvSpPr>
          <p:spPr bwMode="auto">
            <a:xfrm>
              <a:off x="2495896" y="32548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4" name="Freeform 638"/>
            <p:cNvSpPr>
              <a:spLocks/>
            </p:cNvSpPr>
            <p:nvPr/>
          </p:nvSpPr>
          <p:spPr bwMode="auto">
            <a:xfrm>
              <a:off x="3047747" y="24829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5" name="Freeform 639"/>
            <p:cNvSpPr>
              <a:spLocks/>
            </p:cNvSpPr>
            <p:nvPr/>
          </p:nvSpPr>
          <p:spPr bwMode="auto">
            <a:xfrm>
              <a:off x="2495896" y="32548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6" name="Freeform 640"/>
            <p:cNvSpPr>
              <a:spLocks/>
            </p:cNvSpPr>
            <p:nvPr/>
          </p:nvSpPr>
          <p:spPr bwMode="auto">
            <a:xfrm>
              <a:off x="2504559" y="3102328"/>
              <a:ext cx="161137" cy="177598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7" name="Freeform 641"/>
            <p:cNvSpPr>
              <a:spLocks/>
            </p:cNvSpPr>
            <p:nvPr/>
          </p:nvSpPr>
          <p:spPr bwMode="auto">
            <a:xfrm>
              <a:off x="3056411" y="3033888"/>
              <a:ext cx="152474" cy="144677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8" name="Freeform 642"/>
            <p:cNvSpPr>
              <a:spLocks/>
            </p:cNvSpPr>
            <p:nvPr/>
          </p:nvSpPr>
          <p:spPr bwMode="auto">
            <a:xfrm>
              <a:off x="2852823" y="3008765"/>
              <a:ext cx="220914" cy="21225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9" name="Freeform 643"/>
            <p:cNvSpPr>
              <a:spLocks/>
            </p:cNvSpPr>
            <p:nvPr/>
          </p:nvSpPr>
          <p:spPr bwMode="auto">
            <a:xfrm>
              <a:off x="2827700" y="29411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0" name="Freeform 644"/>
            <p:cNvSpPr>
              <a:spLocks/>
            </p:cNvSpPr>
            <p:nvPr/>
          </p:nvSpPr>
          <p:spPr bwMode="auto">
            <a:xfrm>
              <a:off x="2554806" y="29663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1" name="Freeform 645"/>
            <p:cNvSpPr>
              <a:spLocks/>
            </p:cNvSpPr>
            <p:nvPr/>
          </p:nvSpPr>
          <p:spPr bwMode="auto">
            <a:xfrm>
              <a:off x="2827700" y="29411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2" name="Freeform 646"/>
            <p:cNvSpPr>
              <a:spLocks/>
            </p:cNvSpPr>
            <p:nvPr/>
          </p:nvSpPr>
          <p:spPr bwMode="auto">
            <a:xfrm>
              <a:off x="2554806" y="29663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3" name="Freeform 647"/>
            <p:cNvSpPr>
              <a:spLocks/>
            </p:cNvSpPr>
            <p:nvPr/>
          </p:nvSpPr>
          <p:spPr bwMode="auto">
            <a:xfrm>
              <a:off x="2504559" y="3093665"/>
              <a:ext cx="110024" cy="93564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4" name="Freeform 648"/>
            <p:cNvSpPr>
              <a:spLocks/>
            </p:cNvSpPr>
            <p:nvPr/>
          </p:nvSpPr>
          <p:spPr bwMode="auto">
            <a:xfrm>
              <a:off x="2512356" y="33059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5" name="Freeform 649"/>
            <p:cNvSpPr>
              <a:spLocks/>
            </p:cNvSpPr>
            <p:nvPr/>
          </p:nvSpPr>
          <p:spPr bwMode="auto">
            <a:xfrm>
              <a:off x="3022624" y="3161239"/>
              <a:ext cx="220048" cy="27202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6" name="Freeform 650"/>
            <p:cNvSpPr>
              <a:spLocks/>
            </p:cNvSpPr>
            <p:nvPr/>
          </p:nvSpPr>
          <p:spPr bwMode="auto">
            <a:xfrm>
              <a:off x="2614583" y="3339703"/>
              <a:ext cx="84900" cy="76237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7" name="Freeform 651"/>
            <p:cNvSpPr>
              <a:spLocks/>
            </p:cNvSpPr>
            <p:nvPr/>
          </p:nvSpPr>
          <p:spPr bwMode="auto">
            <a:xfrm>
              <a:off x="2572133" y="3364826"/>
              <a:ext cx="58910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8" name="Freeform 652"/>
            <p:cNvSpPr>
              <a:spLocks/>
            </p:cNvSpPr>
            <p:nvPr/>
          </p:nvSpPr>
          <p:spPr bwMode="auto">
            <a:xfrm>
              <a:off x="2546143" y="33483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9" name="Freeform 653"/>
            <p:cNvSpPr>
              <a:spLocks/>
            </p:cNvSpPr>
            <p:nvPr/>
          </p:nvSpPr>
          <p:spPr bwMode="auto">
            <a:xfrm>
              <a:off x="2515821" y="33059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0" name="Freeform 654"/>
            <p:cNvSpPr>
              <a:spLocks/>
            </p:cNvSpPr>
            <p:nvPr/>
          </p:nvSpPr>
          <p:spPr bwMode="auto">
            <a:xfrm>
              <a:off x="2549608" y="33483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1" name="Freeform 655"/>
            <p:cNvSpPr>
              <a:spLocks/>
            </p:cNvSpPr>
            <p:nvPr/>
          </p:nvSpPr>
          <p:spPr bwMode="auto">
            <a:xfrm>
              <a:off x="2614583" y="3093665"/>
              <a:ext cx="867" cy="8663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2" name="Freeform 656"/>
            <p:cNvSpPr>
              <a:spLocks/>
            </p:cNvSpPr>
            <p:nvPr/>
          </p:nvSpPr>
          <p:spPr bwMode="auto">
            <a:xfrm>
              <a:off x="2614583" y="29411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3" name="Rectangle 657"/>
            <p:cNvSpPr>
              <a:spLocks noChangeArrowheads="1"/>
            </p:cNvSpPr>
            <p:nvPr/>
          </p:nvSpPr>
          <p:spPr bwMode="auto">
            <a:xfrm>
              <a:off x="2614583" y="3093665"/>
              <a:ext cx="0" cy="8663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ea typeface="MS PGothic" panose="020B0600070205080204" pitchFamily="34" charset="-128"/>
              </a:endParaRPr>
            </a:p>
          </p:txBody>
        </p:sp>
        <p:sp>
          <p:nvSpPr>
            <p:cNvPr id="104" name="Freeform 658"/>
            <p:cNvSpPr>
              <a:spLocks/>
            </p:cNvSpPr>
            <p:nvPr/>
          </p:nvSpPr>
          <p:spPr bwMode="auto">
            <a:xfrm>
              <a:off x="2614583" y="29411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5" name="Freeform 659"/>
            <p:cNvSpPr>
              <a:spLocks/>
            </p:cNvSpPr>
            <p:nvPr/>
          </p:nvSpPr>
          <p:spPr bwMode="auto">
            <a:xfrm>
              <a:off x="2631043" y="2923864"/>
              <a:ext cx="8663" cy="86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6" name="Freeform 660"/>
            <p:cNvSpPr>
              <a:spLocks/>
            </p:cNvSpPr>
            <p:nvPr/>
          </p:nvSpPr>
          <p:spPr bwMode="auto">
            <a:xfrm>
              <a:off x="2639706" y="28649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7" name="Rectangle 661"/>
            <p:cNvSpPr>
              <a:spLocks noChangeArrowheads="1"/>
            </p:cNvSpPr>
            <p:nvPr/>
          </p:nvSpPr>
          <p:spPr bwMode="auto">
            <a:xfrm>
              <a:off x="2631043" y="2923864"/>
              <a:ext cx="8663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ea typeface="MS PGothic" panose="020B0600070205080204" pitchFamily="34" charset="-128"/>
              </a:endParaRPr>
            </a:p>
          </p:txBody>
        </p:sp>
        <p:sp>
          <p:nvSpPr>
            <p:cNvPr id="108" name="Freeform 662"/>
            <p:cNvSpPr>
              <a:spLocks/>
            </p:cNvSpPr>
            <p:nvPr/>
          </p:nvSpPr>
          <p:spPr bwMode="auto">
            <a:xfrm>
              <a:off x="2639706" y="28649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9" name="Freeform 663"/>
            <p:cNvSpPr>
              <a:spLocks/>
            </p:cNvSpPr>
            <p:nvPr/>
          </p:nvSpPr>
          <p:spPr bwMode="auto">
            <a:xfrm>
              <a:off x="2605919" y="2830301"/>
              <a:ext cx="161137" cy="127351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0" name="Freeform 664"/>
            <p:cNvSpPr>
              <a:spLocks/>
            </p:cNvSpPr>
            <p:nvPr/>
          </p:nvSpPr>
          <p:spPr bwMode="auto">
            <a:xfrm>
              <a:off x="2605919" y="28562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1" name="Freeform 665"/>
            <p:cNvSpPr>
              <a:spLocks/>
            </p:cNvSpPr>
            <p:nvPr/>
          </p:nvSpPr>
          <p:spPr bwMode="auto">
            <a:xfrm>
              <a:off x="2639706" y="28649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2" name="Freeform 666"/>
            <p:cNvSpPr>
              <a:spLocks/>
            </p:cNvSpPr>
            <p:nvPr/>
          </p:nvSpPr>
          <p:spPr bwMode="auto">
            <a:xfrm>
              <a:off x="2605919" y="28562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3" name="Freeform 667"/>
            <p:cNvSpPr>
              <a:spLocks/>
            </p:cNvSpPr>
            <p:nvPr/>
          </p:nvSpPr>
          <p:spPr bwMode="auto">
            <a:xfrm>
              <a:off x="2639706" y="28649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4" name="Freeform 668"/>
            <p:cNvSpPr>
              <a:spLocks/>
            </p:cNvSpPr>
            <p:nvPr/>
          </p:nvSpPr>
          <p:spPr bwMode="auto">
            <a:xfrm>
              <a:off x="2631043" y="2923864"/>
              <a:ext cx="1733" cy="17327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5" name="Freeform 669"/>
            <p:cNvSpPr>
              <a:spLocks/>
            </p:cNvSpPr>
            <p:nvPr/>
          </p:nvSpPr>
          <p:spPr bwMode="auto">
            <a:xfrm>
              <a:off x="2631043" y="28987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6" name="Freeform 670"/>
            <p:cNvSpPr>
              <a:spLocks/>
            </p:cNvSpPr>
            <p:nvPr/>
          </p:nvSpPr>
          <p:spPr bwMode="auto">
            <a:xfrm>
              <a:off x="2631043" y="29152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7" name="Freeform 671"/>
            <p:cNvSpPr>
              <a:spLocks/>
            </p:cNvSpPr>
            <p:nvPr/>
          </p:nvSpPr>
          <p:spPr bwMode="auto">
            <a:xfrm>
              <a:off x="2631043" y="28987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8" name="Freeform 672"/>
            <p:cNvSpPr>
              <a:spLocks/>
            </p:cNvSpPr>
            <p:nvPr/>
          </p:nvSpPr>
          <p:spPr bwMode="auto">
            <a:xfrm>
              <a:off x="2631043" y="29152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9" name="Freeform 673"/>
            <p:cNvSpPr>
              <a:spLocks/>
            </p:cNvSpPr>
            <p:nvPr/>
          </p:nvSpPr>
          <p:spPr bwMode="auto">
            <a:xfrm>
              <a:off x="3403809" y="29411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0" name="Freeform 674"/>
            <p:cNvSpPr>
              <a:spLocks/>
            </p:cNvSpPr>
            <p:nvPr/>
          </p:nvSpPr>
          <p:spPr bwMode="auto">
            <a:xfrm>
              <a:off x="3378685" y="29152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1" name="Freeform 675"/>
            <p:cNvSpPr>
              <a:spLocks/>
            </p:cNvSpPr>
            <p:nvPr/>
          </p:nvSpPr>
          <p:spPr bwMode="auto">
            <a:xfrm>
              <a:off x="3403809" y="29411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2" name="Freeform 676"/>
            <p:cNvSpPr>
              <a:spLocks/>
            </p:cNvSpPr>
            <p:nvPr/>
          </p:nvSpPr>
          <p:spPr bwMode="auto">
            <a:xfrm>
              <a:off x="3378685" y="29152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3" name="Freeform 677"/>
            <p:cNvSpPr>
              <a:spLocks/>
            </p:cNvSpPr>
            <p:nvPr/>
          </p:nvSpPr>
          <p:spPr bwMode="auto">
            <a:xfrm>
              <a:off x="4074348" y="31785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4" name="Freeform 678"/>
            <p:cNvSpPr>
              <a:spLocks/>
            </p:cNvSpPr>
            <p:nvPr/>
          </p:nvSpPr>
          <p:spPr bwMode="auto">
            <a:xfrm>
              <a:off x="4108135" y="31612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5" name="Freeform 679"/>
            <p:cNvSpPr>
              <a:spLocks/>
            </p:cNvSpPr>
            <p:nvPr/>
          </p:nvSpPr>
          <p:spPr bwMode="auto">
            <a:xfrm>
              <a:off x="4074348" y="31785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6" name="Freeform 680"/>
            <p:cNvSpPr>
              <a:spLocks/>
            </p:cNvSpPr>
            <p:nvPr/>
          </p:nvSpPr>
          <p:spPr bwMode="auto">
            <a:xfrm>
              <a:off x="4111600" y="31612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7" name="Freeform 681"/>
            <p:cNvSpPr>
              <a:spLocks/>
            </p:cNvSpPr>
            <p:nvPr/>
          </p:nvSpPr>
          <p:spPr bwMode="auto">
            <a:xfrm>
              <a:off x="3803187" y="30598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8" name="Freeform 682"/>
            <p:cNvSpPr>
              <a:spLocks/>
            </p:cNvSpPr>
            <p:nvPr/>
          </p:nvSpPr>
          <p:spPr bwMode="auto">
            <a:xfrm>
              <a:off x="3726084" y="2635377"/>
              <a:ext cx="814350" cy="568312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9" name="Freeform 683"/>
            <p:cNvSpPr>
              <a:spLocks/>
            </p:cNvSpPr>
            <p:nvPr/>
          </p:nvSpPr>
          <p:spPr bwMode="auto">
            <a:xfrm>
              <a:off x="3913211" y="26613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0" name="Freeform 684"/>
            <p:cNvSpPr>
              <a:spLocks/>
            </p:cNvSpPr>
            <p:nvPr/>
          </p:nvSpPr>
          <p:spPr bwMode="auto">
            <a:xfrm>
              <a:off x="3803187" y="30598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1" name="Freeform 685"/>
            <p:cNvSpPr>
              <a:spLocks/>
            </p:cNvSpPr>
            <p:nvPr/>
          </p:nvSpPr>
          <p:spPr bwMode="auto">
            <a:xfrm>
              <a:off x="3913211" y="26613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2" name="Freeform 686"/>
            <p:cNvSpPr>
              <a:spLocks/>
            </p:cNvSpPr>
            <p:nvPr/>
          </p:nvSpPr>
          <p:spPr bwMode="auto">
            <a:xfrm>
              <a:off x="3005297" y="2151965"/>
              <a:ext cx="144677" cy="314477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3" name="Freeform 687"/>
            <p:cNvSpPr>
              <a:spLocks/>
            </p:cNvSpPr>
            <p:nvPr/>
          </p:nvSpPr>
          <p:spPr bwMode="auto">
            <a:xfrm>
              <a:off x="3158638" y="2652703"/>
              <a:ext cx="7797" cy="8663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4" name="Freeform 688"/>
            <p:cNvSpPr>
              <a:spLocks/>
            </p:cNvSpPr>
            <p:nvPr/>
          </p:nvSpPr>
          <p:spPr bwMode="auto">
            <a:xfrm>
              <a:off x="3098861" y="1795903"/>
              <a:ext cx="2052335" cy="1102838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5" name="Freeform 689"/>
            <p:cNvSpPr>
              <a:spLocks/>
            </p:cNvSpPr>
            <p:nvPr/>
          </p:nvSpPr>
          <p:spPr bwMode="auto">
            <a:xfrm>
              <a:off x="3412472" y="2941191"/>
              <a:ext cx="42450" cy="8663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6" name="Freeform 690"/>
            <p:cNvSpPr>
              <a:spLocks/>
            </p:cNvSpPr>
            <p:nvPr/>
          </p:nvSpPr>
          <p:spPr bwMode="auto">
            <a:xfrm>
              <a:off x="3353562" y="2585130"/>
              <a:ext cx="550986" cy="389848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7" name="Freeform 691"/>
            <p:cNvSpPr>
              <a:spLocks/>
            </p:cNvSpPr>
            <p:nvPr/>
          </p:nvSpPr>
          <p:spPr bwMode="auto">
            <a:xfrm>
              <a:off x="3387349" y="29325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8" name="Freeform 692"/>
            <p:cNvSpPr>
              <a:spLocks/>
            </p:cNvSpPr>
            <p:nvPr/>
          </p:nvSpPr>
          <p:spPr bwMode="auto">
            <a:xfrm>
              <a:off x="2946387" y="2728940"/>
              <a:ext cx="8663" cy="86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9" name="Freeform 693"/>
            <p:cNvSpPr>
              <a:spLocks/>
            </p:cNvSpPr>
            <p:nvPr/>
          </p:nvSpPr>
          <p:spPr bwMode="auto">
            <a:xfrm>
              <a:off x="3387349" y="29325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0" name="Rectangle 694"/>
            <p:cNvSpPr>
              <a:spLocks noChangeArrowheads="1"/>
            </p:cNvSpPr>
            <p:nvPr/>
          </p:nvSpPr>
          <p:spPr bwMode="auto">
            <a:xfrm>
              <a:off x="2946387" y="2728940"/>
              <a:ext cx="8663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ea typeface="MS PGothic" panose="020B0600070205080204" pitchFamily="34" charset="-128"/>
              </a:endParaRPr>
            </a:p>
          </p:txBody>
        </p:sp>
        <p:sp>
          <p:nvSpPr>
            <p:cNvPr id="141" name="Freeform 695"/>
            <p:cNvSpPr>
              <a:spLocks/>
            </p:cNvSpPr>
            <p:nvPr/>
          </p:nvSpPr>
          <p:spPr bwMode="auto">
            <a:xfrm>
              <a:off x="2852823" y="2728940"/>
              <a:ext cx="102227" cy="42450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2" name="Freeform 696"/>
            <p:cNvSpPr>
              <a:spLocks/>
            </p:cNvSpPr>
            <p:nvPr/>
          </p:nvSpPr>
          <p:spPr bwMode="auto">
            <a:xfrm>
              <a:off x="2665696" y="2677827"/>
              <a:ext cx="170667" cy="178464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3" name="Freeform 697"/>
            <p:cNvSpPr>
              <a:spLocks/>
            </p:cNvSpPr>
            <p:nvPr/>
          </p:nvSpPr>
          <p:spPr bwMode="auto">
            <a:xfrm>
              <a:off x="2819036" y="27713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4" name="Freeform 698"/>
            <p:cNvSpPr>
              <a:spLocks/>
            </p:cNvSpPr>
            <p:nvPr/>
          </p:nvSpPr>
          <p:spPr bwMode="auto">
            <a:xfrm>
              <a:off x="2800844" y="2592926"/>
              <a:ext cx="128217" cy="161137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5" name="Freeform 699"/>
            <p:cNvSpPr>
              <a:spLocks/>
            </p:cNvSpPr>
            <p:nvPr/>
          </p:nvSpPr>
          <p:spPr bwMode="auto">
            <a:xfrm>
              <a:off x="2775720" y="26275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6" name="Freeform 700"/>
            <p:cNvSpPr>
              <a:spLocks/>
            </p:cNvSpPr>
            <p:nvPr/>
          </p:nvSpPr>
          <p:spPr bwMode="auto">
            <a:xfrm>
              <a:off x="2819036" y="27713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7" name="Freeform 701"/>
            <p:cNvSpPr>
              <a:spLocks/>
            </p:cNvSpPr>
            <p:nvPr/>
          </p:nvSpPr>
          <p:spPr bwMode="auto">
            <a:xfrm>
              <a:off x="2775720" y="26275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8" name="Freeform 702"/>
            <p:cNvSpPr>
              <a:spLocks/>
            </p:cNvSpPr>
            <p:nvPr/>
          </p:nvSpPr>
          <p:spPr bwMode="auto">
            <a:xfrm>
              <a:off x="2997500" y="28649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9" name="Freeform 703"/>
            <p:cNvSpPr>
              <a:spLocks/>
            </p:cNvSpPr>
            <p:nvPr/>
          </p:nvSpPr>
          <p:spPr bwMode="auto">
            <a:xfrm>
              <a:off x="2792180" y="2101718"/>
              <a:ext cx="349131" cy="414972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0" name="Freeform 704"/>
            <p:cNvSpPr>
              <a:spLocks/>
            </p:cNvSpPr>
            <p:nvPr/>
          </p:nvSpPr>
          <p:spPr bwMode="auto">
            <a:xfrm>
              <a:off x="2877947" y="2186618"/>
              <a:ext cx="169801" cy="398512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1" name="Freeform 705"/>
            <p:cNvSpPr>
              <a:spLocks/>
            </p:cNvSpPr>
            <p:nvPr/>
          </p:nvSpPr>
          <p:spPr bwMode="auto">
            <a:xfrm>
              <a:off x="3022624" y="2652703"/>
              <a:ext cx="246038" cy="161137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2" name="Freeform 706"/>
            <p:cNvSpPr>
              <a:spLocks/>
            </p:cNvSpPr>
            <p:nvPr/>
          </p:nvSpPr>
          <p:spPr bwMode="auto">
            <a:xfrm>
              <a:off x="3166435" y="26527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3" name="Freeform 707"/>
            <p:cNvSpPr>
              <a:spLocks/>
            </p:cNvSpPr>
            <p:nvPr/>
          </p:nvSpPr>
          <p:spPr bwMode="auto">
            <a:xfrm>
              <a:off x="2997500" y="28649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4" name="Freeform 708"/>
            <p:cNvSpPr>
              <a:spLocks/>
            </p:cNvSpPr>
            <p:nvPr/>
          </p:nvSpPr>
          <p:spPr bwMode="auto">
            <a:xfrm>
              <a:off x="3166435" y="26527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5" name="Freeform 709"/>
            <p:cNvSpPr>
              <a:spLocks/>
            </p:cNvSpPr>
            <p:nvPr/>
          </p:nvSpPr>
          <p:spPr bwMode="auto">
            <a:xfrm>
              <a:off x="2997500" y="2737604"/>
              <a:ext cx="135147" cy="92697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6" name="Freeform 710"/>
            <p:cNvSpPr>
              <a:spLocks/>
            </p:cNvSpPr>
            <p:nvPr/>
          </p:nvSpPr>
          <p:spPr bwMode="auto">
            <a:xfrm>
              <a:off x="2997500" y="27800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7" name="Freeform 711"/>
            <p:cNvSpPr>
              <a:spLocks/>
            </p:cNvSpPr>
            <p:nvPr/>
          </p:nvSpPr>
          <p:spPr bwMode="auto">
            <a:xfrm>
              <a:off x="2886610" y="2686490"/>
              <a:ext cx="93564" cy="51114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8" name="Freeform 712"/>
            <p:cNvSpPr>
              <a:spLocks/>
            </p:cNvSpPr>
            <p:nvPr/>
          </p:nvSpPr>
          <p:spPr bwMode="auto">
            <a:xfrm>
              <a:off x="2946387" y="2737604"/>
              <a:ext cx="84900" cy="51113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9" name="Freeform 713"/>
            <p:cNvSpPr>
              <a:spLocks/>
            </p:cNvSpPr>
            <p:nvPr/>
          </p:nvSpPr>
          <p:spPr bwMode="auto">
            <a:xfrm>
              <a:off x="2955050" y="27116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0" name="Freeform 714"/>
            <p:cNvSpPr>
              <a:spLocks/>
            </p:cNvSpPr>
            <p:nvPr/>
          </p:nvSpPr>
          <p:spPr bwMode="auto">
            <a:xfrm>
              <a:off x="2997500" y="27800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1" name="Freeform 715"/>
            <p:cNvSpPr>
              <a:spLocks/>
            </p:cNvSpPr>
            <p:nvPr/>
          </p:nvSpPr>
          <p:spPr bwMode="auto">
            <a:xfrm>
              <a:off x="2955050" y="27116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2" name="Freeform 716"/>
            <p:cNvSpPr>
              <a:spLocks/>
            </p:cNvSpPr>
            <p:nvPr/>
          </p:nvSpPr>
          <p:spPr bwMode="auto">
            <a:xfrm>
              <a:off x="3031287" y="28225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3" name="Freeform 717"/>
            <p:cNvSpPr>
              <a:spLocks/>
            </p:cNvSpPr>
            <p:nvPr/>
          </p:nvSpPr>
          <p:spPr bwMode="auto">
            <a:xfrm>
              <a:off x="2971510" y="2780054"/>
              <a:ext cx="67574" cy="11868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4" name="Freeform 718"/>
            <p:cNvSpPr>
              <a:spLocks/>
            </p:cNvSpPr>
            <p:nvPr/>
          </p:nvSpPr>
          <p:spPr bwMode="auto">
            <a:xfrm>
              <a:off x="2912600" y="2762727"/>
              <a:ext cx="76237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5" name="Freeform 719"/>
            <p:cNvSpPr>
              <a:spLocks/>
            </p:cNvSpPr>
            <p:nvPr/>
          </p:nvSpPr>
          <p:spPr bwMode="auto">
            <a:xfrm>
              <a:off x="2997500" y="25851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6" name="Freeform 720"/>
            <p:cNvSpPr>
              <a:spLocks/>
            </p:cNvSpPr>
            <p:nvPr/>
          </p:nvSpPr>
          <p:spPr bwMode="auto">
            <a:xfrm>
              <a:off x="3031287" y="28225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7" name="Freeform 721"/>
            <p:cNvSpPr>
              <a:spLocks/>
            </p:cNvSpPr>
            <p:nvPr/>
          </p:nvSpPr>
          <p:spPr bwMode="auto">
            <a:xfrm>
              <a:off x="2997500" y="25851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8" name="Freeform 722"/>
            <p:cNvSpPr>
              <a:spLocks/>
            </p:cNvSpPr>
            <p:nvPr/>
          </p:nvSpPr>
          <p:spPr bwMode="auto">
            <a:xfrm>
              <a:off x="2920397" y="2601590"/>
              <a:ext cx="127350" cy="11868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9" name="Freeform 723"/>
            <p:cNvSpPr>
              <a:spLocks/>
            </p:cNvSpPr>
            <p:nvPr/>
          </p:nvSpPr>
          <p:spPr bwMode="auto">
            <a:xfrm>
              <a:off x="2810373" y="27540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0" name="Freeform 724"/>
            <p:cNvSpPr>
              <a:spLocks/>
            </p:cNvSpPr>
            <p:nvPr/>
          </p:nvSpPr>
          <p:spPr bwMode="auto">
            <a:xfrm>
              <a:off x="2836363" y="2534016"/>
              <a:ext cx="41584" cy="67574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1" name="Freeform 725"/>
            <p:cNvSpPr>
              <a:spLocks/>
            </p:cNvSpPr>
            <p:nvPr/>
          </p:nvSpPr>
          <p:spPr bwMode="auto">
            <a:xfrm>
              <a:off x="2767057" y="26691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2" name="Freeform 726"/>
            <p:cNvSpPr>
              <a:spLocks/>
            </p:cNvSpPr>
            <p:nvPr/>
          </p:nvSpPr>
          <p:spPr bwMode="auto">
            <a:xfrm>
              <a:off x="2810373" y="27540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3" name="Freeform 727"/>
            <p:cNvSpPr>
              <a:spLocks/>
            </p:cNvSpPr>
            <p:nvPr/>
          </p:nvSpPr>
          <p:spPr bwMode="auto">
            <a:xfrm>
              <a:off x="2767057" y="26691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4" name="Freeform 728"/>
            <p:cNvSpPr>
              <a:spLocks/>
            </p:cNvSpPr>
            <p:nvPr/>
          </p:nvSpPr>
          <p:spPr bwMode="auto">
            <a:xfrm>
              <a:off x="2733270" y="31525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5" name="Freeform 729"/>
            <p:cNvSpPr>
              <a:spLocks/>
            </p:cNvSpPr>
            <p:nvPr/>
          </p:nvSpPr>
          <p:spPr bwMode="auto">
            <a:xfrm>
              <a:off x="2563469" y="3136115"/>
              <a:ext cx="220914" cy="203587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6" name="Freeform 730"/>
            <p:cNvSpPr>
              <a:spLocks/>
            </p:cNvSpPr>
            <p:nvPr/>
          </p:nvSpPr>
          <p:spPr bwMode="auto">
            <a:xfrm>
              <a:off x="3285122" y="33223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7" name="Freeform 731"/>
            <p:cNvSpPr>
              <a:spLocks/>
            </p:cNvSpPr>
            <p:nvPr/>
          </p:nvSpPr>
          <p:spPr bwMode="auto">
            <a:xfrm>
              <a:off x="2733270" y="31525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8" name="Freeform 732"/>
            <p:cNvSpPr>
              <a:spLocks/>
            </p:cNvSpPr>
            <p:nvPr/>
          </p:nvSpPr>
          <p:spPr bwMode="auto">
            <a:xfrm>
              <a:off x="3285122" y="33223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9" name="Freeform 733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0" name="Freeform 734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1" name="Freeform 735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2" name="Freeform 736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3" name="Freeform 737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4" name="Freeform 738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5" name="Freeform 739"/>
            <p:cNvSpPr>
              <a:spLocks/>
            </p:cNvSpPr>
            <p:nvPr/>
          </p:nvSpPr>
          <p:spPr bwMode="auto">
            <a:xfrm>
              <a:off x="2955050" y="3780665"/>
              <a:ext cx="211384" cy="194924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6" name="Freeform 740"/>
            <p:cNvSpPr>
              <a:spLocks/>
            </p:cNvSpPr>
            <p:nvPr/>
          </p:nvSpPr>
          <p:spPr bwMode="auto">
            <a:xfrm>
              <a:off x="2997500" y="37208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7" name="Freeform 741"/>
            <p:cNvSpPr>
              <a:spLocks/>
            </p:cNvSpPr>
            <p:nvPr/>
          </p:nvSpPr>
          <p:spPr bwMode="auto">
            <a:xfrm>
              <a:off x="3132648" y="3619527"/>
              <a:ext cx="144677" cy="228711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8" name="Freeform 742"/>
            <p:cNvSpPr>
              <a:spLocks/>
            </p:cNvSpPr>
            <p:nvPr/>
          </p:nvSpPr>
          <p:spPr bwMode="auto">
            <a:xfrm>
              <a:off x="3132648" y="3492177"/>
              <a:ext cx="136014" cy="143811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9" name="Freeform 743"/>
            <p:cNvSpPr>
              <a:spLocks/>
            </p:cNvSpPr>
            <p:nvPr/>
          </p:nvSpPr>
          <p:spPr bwMode="auto">
            <a:xfrm>
              <a:off x="2895273" y="3559750"/>
              <a:ext cx="161137" cy="161137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0" name="Freeform 744"/>
            <p:cNvSpPr>
              <a:spLocks/>
            </p:cNvSpPr>
            <p:nvPr/>
          </p:nvSpPr>
          <p:spPr bwMode="auto">
            <a:xfrm>
              <a:off x="2895273" y="3407276"/>
              <a:ext cx="246038" cy="246038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1" name="Freeform 745"/>
            <p:cNvSpPr>
              <a:spLocks/>
            </p:cNvSpPr>
            <p:nvPr/>
          </p:nvSpPr>
          <p:spPr bwMode="auto">
            <a:xfrm>
              <a:off x="3175098" y="3237476"/>
              <a:ext cx="194924" cy="187127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2" name="Freeform 746"/>
            <p:cNvSpPr>
              <a:spLocks/>
            </p:cNvSpPr>
            <p:nvPr/>
          </p:nvSpPr>
          <p:spPr bwMode="auto">
            <a:xfrm>
              <a:off x="3183761" y="3415940"/>
              <a:ext cx="110024" cy="127351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3" name="Freeform 747"/>
            <p:cNvSpPr>
              <a:spLocks/>
            </p:cNvSpPr>
            <p:nvPr/>
          </p:nvSpPr>
          <p:spPr bwMode="auto">
            <a:xfrm>
              <a:off x="3065074" y="3687101"/>
              <a:ext cx="101361" cy="10222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4" name="Freeform 748"/>
            <p:cNvSpPr>
              <a:spLocks/>
            </p:cNvSpPr>
            <p:nvPr/>
          </p:nvSpPr>
          <p:spPr bwMode="auto">
            <a:xfrm>
              <a:off x="3031287" y="3424603"/>
              <a:ext cx="177597" cy="296285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5" name="Freeform 749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6" name="Freeform 750"/>
            <p:cNvSpPr>
              <a:spLocks/>
            </p:cNvSpPr>
            <p:nvPr/>
          </p:nvSpPr>
          <p:spPr bwMode="auto">
            <a:xfrm>
              <a:off x="2990570" y="37208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7" name="Freeform 751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8" name="Freeform 752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9" name="Freeform 753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0" name="Freeform 754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1" name="Freeform 755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2" name="Freeform 756"/>
            <p:cNvSpPr>
              <a:spLocks/>
            </p:cNvSpPr>
            <p:nvPr/>
          </p:nvSpPr>
          <p:spPr bwMode="auto">
            <a:xfrm>
              <a:off x="2690820" y="3331039"/>
              <a:ext cx="51114" cy="76237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3" name="Freeform 757"/>
            <p:cNvSpPr>
              <a:spLocks/>
            </p:cNvSpPr>
            <p:nvPr/>
          </p:nvSpPr>
          <p:spPr bwMode="auto">
            <a:xfrm>
              <a:off x="2767057" y="32799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4" name="Freeform 758"/>
            <p:cNvSpPr>
              <a:spLocks/>
            </p:cNvSpPr>
            <p:nvPr/>
          </p:nvSpPr>
          <p:spPr bwMode="auto">
            <a:xfrm>
              <a:off x="2929060" y="33310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5" name="Freeform 759"/>
            <p:cNvSpPr>
              <a:spLocks/>
            </p:cNvSpPr>
            <p:nvPr/>
          </p:nvSpPr>
          <p:spPr bwMode="auto">
            <a:xfrm>
              <a:off x="2767057" y="32799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6" name="Freeform 760"/>
            <p:cNvSpPr>
              <a:spLocks/>
            </p:cNvSpPr>
            <p:nvPr/>
          </p:nvSpPr>
          <p:spPr bwMode="auto">
            <a:xfrm>
              <a:off x="2929060" y="33310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7" name="Freeform 761"/>
            <p:cNvSpPr>
              <a:spLocks/>
            </p:cNvSpPr>
            <p:nvPr/>
          </p:nvSpPr>
          <p:spPr bwMode="auto">
            <a:xfrm>
              <a:off x="2877947" y="3424603"/>
              <a:ext cx="102227" cy="127351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8" name="Freeform 762"/>
            <p:cNvSpPr>
              <a:spLocks/>
            </p:cNvSpPr>
            <p:nvPr/>
          </p:nvSpPr>
          <p:spPr bwMode="auto">
            <a:xfrm>
              <a:off x="2852823" y="34497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9" name="Freeform 763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0" name="Freeform 764"/>
            <p:cNvSpPr>
              <a:spLocks/>
            </p:cNvSpPr>
            <p:nvPr/>
          </p:nvSpPr>
          <p:spPr bwMode="auto">
            <a:xfrm>
              <a:off x="2852823" y="34497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1" name="Freeform 765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2" name="Freeform 766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3" name="Freeform 767"/>
            <p:cNvSpPr>
              <a:spLocks/>
            </p:cNvSpPr>
            <p:nvPr/>
          </p:nvSpPr>
          <p:spPr bwMode="auto">
            <a:xfrm>
              <a:off x="2741933" y="33059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4" name="Freeform 768"/>
            <p:cNvSpPr>
              <a:spLocks/>
            </p:cNvSpPr>
            <p:nvPr/>
          </p:nvSpPr>
          <p:spPr bwMode="auto">
            <a:xfrm>
              <a:off x="2733270" y="33310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5" name="Freeform 769"/>
            <p:cNvSpPr>
              <a:spLocks/>
            </p:cNvSpPr>
            <p:nvPr/>
          </p:nvSpPr>
          <p:spPr bwMode="auto">
            <a:xfrm>
              <a:off x="2741933" y="33059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6" name="Freeform 770"/>
            <p:cNvSpPr>
              <a:spLocks/>
            </p:cNvSpPr>
            <p:nvPr/>
          </p:nvSpPr>
          <p:spPr bwMode="auto">
            <a:xfrm>
              <a:off x="2733270" y="33310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7" name="Freeform 771"/>
            <p:cNvSpPr>
              <a:spLocks/>
            </p:cNvSpPr>
            <p:nvPr/>
          </p:nvSpPr>
          <p:spPr bwMode="auto">
            <a:xfrm>
              <a:off x="2886610" y="37044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8" name="Freeform 772"/>
            <p:cNvSpPr>
              <a:spLocks/>
            </p:cNvSpPr>
            <p:nvPr/>
          </p:nvSpPr>
          <p:spPr bwMode="auto">
            <a:xfrm>
              <a:off x="2741933" y="3221016"/>
              <a:ext cx="42450" cy="51113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9" name="Freeform 774"/>
            <p:cNvSpPr>
              <a:spLocks/>
            </p:cNvSpPr>
            <p:nvPr/>
          </p:nvSpPr>
          <p:spPr bwMode="auto">
            <a:xfrm>
              <a:off x="2886610" y="37044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0" name="Freeform 775"/>
            <p:cNvSpPr>
              <a:spLocks/>
            </p:cNvSpPr>
            <p:nvPr/>
          </p:nvSpPr>
          <p:spPr bwMode="auto">
            <a:xfrm>
              <a:off x="468684" y="2099985"/>
              <a:ext cx="364725" cy="499872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1" name="Freeform 777"/>
            <p:cNvSpPr>
              <a:spLocks/>
            </p:cNvSpPr>
            <p:nvPr/>
          </p:nvSpPr>
          <p:spPr bwMode="auto">
            <a:xfrm>
              <a:off x="1054323" y="27289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2" name="Freeform 779"/>
            <p:cNvSpPr>
              <a:spLocks/>
            </p:cNvSpPr>
            <p:nvPr/>
          </p:nvSpPr>
          <p:spPr bwMode="auto">
            <a:xfrm>
              <a:off x="1054323" y="27289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3" name="Freeform 780"/>
            <p:cNvSpPr>
              <a:spLocks/>
            </p:cNvSpPr>
            <p:nvPr/>
          </p:nvSpPr>
          <p:spPr bwMode="auto">
            <a:xfrm>
              <a:off x="1545532" y="3272129"/>
              <a:ext cx="59777" cy="5891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4" name="Freeform 781"/>
            <p:cNvSpPr>
              <a:spLocks/>
            </p:cNvSpPr>
            <p:nvPr/>
          </p:nvSpPr>
          <p:spPr bwMode="auto">
            <a:xfrm>
              <a:off x="1571521" y="3331039"/>
              <a:ext cx="50247" cy="33787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5" name="Freeform 782"/>
            <p:cNvSpPr>
              <a:spLocks/>
            </p:cNvSpPr>
            <p:nvPr/>
          </p:nvSpPr>
          <p:spPr bwMode="auto">
            <a:xfrm>
              <a:off x="1613972" y="33483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6" name="Freeform 783"/>
            <p:cNvSpPr>
              <a:spLocks/>
            </p:cNvSpPr>
            <p:nvPr/>
          </p:nvSpPr>
          <p:spPr bwMode="auto">
            <a:xfrm>
              <a:off x="1664219" y="3313713"/>
              <a:ext cx="161137" cy="169801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7" name="Freeform 784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8" name="Freeform 785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9" name="Freeform 786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0" name="Freeform 787"/>
            <p:cNvSpPr>
              <a:spLocks/>
            </p:cNvSpPr>
            <p:nvPr/>
          </p:nvSpPr>
          <p:spPr bwMode="auto">
            <a:xfrm>
              <a:off x="1902459" y="33648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1" name="Freeform 788"/>
            <p:cNvSpPr>
              <a:spLocks/>
            </p:cNvSpPr>
            <p:nvPr/>
          </p:nvSpPr>
          <p:spPr bwMode="auto">
            <a:xfrm>
              <a:off x="1995157" y="33986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2" name="Freeform 789"/>
            <p:cNvSpPr>
              <a:spLocks/>
            </p:cNvSpPr>
            <p:nvPr/>
          </p:nvSpPr>
          <p:spPr bwMode="auto">
            <a:xfrm>
              <a:off x="1902459" y="33648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3" name="Freeform 790"/>
            <p:cNvSpPr>
              <a:spLocks/>
            </p:cNvSpPr>
            <p:nvPr/>
          </p:nvSpPr>
          <p:spPr bwMode="auto">
            <a:xfrm>
              <a:off x="1995157" y="33986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4" name="Freeform 791"/>
            <p:cNvSpPr>
              <a:spLocks/>
            </p:cNvSpPr>
            <p:nvPr/>
          </p:nvSpPr>
          <p:spPr bwMode="auto">
            <a:xfrm>
              <a:off x="1741322" y="3780665"/>
              <a:ext cx="262498" cy="54232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5" name="Freeform 792"/>
            <p:cNvSpPr>
              <a:spLocks/>
            </p:cNvSpPr>
            <p:nvPr/>
          </p:nvSpPr>
          <p:spPr bwMode="auto">
            <a:xfrm>
              <a:off x="1885133" y="3746877"/>
              <a:ext cx="118687" cy="110024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6" name="Freeform 793"/>
            <p:cNvSpPr>
              <a:spLocks/>
            </p:cNvSpPr>
            <p:nvPr/>
          </p:nvSpPr>
          <p:spPr bwMode="auto">
            <a:xfrm>
              <a:off x="1944043" y="38993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7" name="Freeform 794"/>
            <p:cNvSpPr>
              <a:spLocks/>
            </p:cNvSpPr>
            <p:nvPr/>
          </p:nvSpPr>
          <p:spPr bwMode="auto">
            <a:xfrm>
              <a:off x="1791569" y="3610864"/>
              <a:ext cx="152474" cy="178464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8" name="Freeform 795"/>
            <p:cNvSpPr>
              <a:spLocks/>
            </p:cNvSpPr>
            <p:nvPr/>
          </p:nvSpPr>
          <p:spPr bwMode="auto">
            <a:xfrm>
              <a:off x="1741322" y="3407276"/>
              <a:ext cx="517199" cy="550986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9" name="Freeform 796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0" name="Freeform 797"/>
            <p:cNvSpPr>
              <a:spLocks/>
            </p:cNvSpPr>
            <p:nvPr/>
          </p:nvSpPr>
          <p:spPr bwMode="auto">
            <a:xfrm>
              <a:off x="1944043" y="38993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1" name="Freeform 798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2" name="Freeform 799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3" name="Freeform 800"/>
            <p:cNvSpPr>
              <a:spLocks/>
            </p:cNvSpPr>
            <p:nvPr/>
          </p:nvSpPr>
          <p:spPr bwMode="auto">
            <a:xfrm>
              <a:off x="1952707" y="33908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4" name="Freeform 801"/>
            <p:cNvSpPr>
              <a:spLocks/>
            </p:cNvSpPr>
            <p:nvPr/>
          </p:nvSpPr>
          <p:spPr bwMode="auto">
            <a:xfrm>
              <a:off x="1749119" y="3313713"/>
              <a:ext cx="178464" cy="15334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5" name="Freeform 802"/>
            <p:cNvSpPr>
              <a:spLocks/>
            </p:cNvSpPr>
            <p:nvPr/>
          </p:nvSpPr>
          <p:spPr bwMode="auto">
            <a:xfrm>
              <a:off x="1630432" y="34835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6" name="Freeform 803"/>
            <p:cNvSpPr>
              <a:spLocks/>
            </p:cNvSpPr>
            <p:nvPr/>
          </p:nvSpPr>
          <p:spPr bwMode="auto">
            <a:xfrm>
              <a:off x="1952707" y="33908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7" name="Freeform 804"/>
            <p:cNvSpPr>
              <a:spLocks/>
            </p:cNvSpPr>
            <p:nvPr/>
          </p:nvSpPr>
          <p:spPr bwMode="auto">
            <a:xfrm>
              <a:off x="1630432" y="34835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8" name="Freeform 805"/>
            <p:cNvSpPr>
              <a:spLocks/>
            </p:cNvSpPr>
            <p:nvPr/>
          </p:nvSpPr>
          <p:spPr bwMode="auto">
            <a:xfrm>
              <a:off x="1647759" y="34583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9" name="Freeform 806"/>
            <p:cNvSpPr>
              <a:spLocks/>
            </p:cNvSpPr>
            <p:nvPr/>
          </p:nvSpPr>
          <p:spPr bwMode="auto">
            <a:xfrm>
              <a:off x="1529072" y="32634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0" name="Freeform 807"/>
            <p:cNvSpPr>
              <a:spLocks/>
            </p:cNvSpPr>
            <p:nvPr/>
          </p:nvSpPr>
          <p:spPr bwMode="auto">
            <a:xfrm>
              <a:off x="1486621" y="3237476"/>
              <a:ext cx="58910" cy="51114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1" name="Freeform 808"/>
            <p:cNvSpPr>
              <a:spLocks/>
            </p:cNvSpPr>
            <p:nvPr/>
          </p:nvSpPr>
          <p:spPr bwMode="auto">
            <a:xfrm>
              <a:off x="1155683" y="30174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2" name="Freeform 809"/>
            <p:cNvSpPr>
              <a:spLocks/>
            </p:cNvSpPr>
            <p:nvPr/>
          </p:nvSpPr>
          <p:spPr bwMode="auto">
            <a:xfrm>
              <a:off x="1647759" y="34583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3" name="Freeform 810"/>
            <p:cNvSpPr>
              <a:spLocks/>
            </p:cNvSpPr>
            <p:nvPr/>
          </p:nvSpPr>
          <p:spPr bwMode="auto">
            <a:xfrm>
              <a:off x="1155683" y="30174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4" name="Freeform 778"/>
            <p:cNvSpPr>
              <a:spLocks/>
            </p:cNvSpPr>
            <p:nvPr/>
          </p:nvSpPr>
          <p:spPr bwMode="auto">
            <a:xfrm>
              <a:off x="836874" y="2067064"/>
              <a:ext cx="1145288" cy="789226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</p:grpSp>
      <p:grpSp>
        <p:nvGrpSpPr>
          <p:cNvPr id="255" name="组 254"/>
          <p:cNvGrpSpPr/>
          <p:nvPr/>
        </p:nvGrpSpPr>
        <p:grpSpPr>
          <a:xfrm>
            <a:off x="1110940" y="1290412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56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7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58" name="组 257"/>
          <p:cNvGrpSpPr/>
          <p:nvPr/>
        </p:nvGrpSpPr>
        <p:grpSpPr>
          <a:xfrm>
            <a:off x="1428325" y="1992396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59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0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61" name="组 260"/>
          <p:cNvGrpSpPr/>
          <p:nvPr/>
        </p:nvGrpSpPr>
        <p:grpSpPr>
          <a:xfrm>
            <a:off x="3610925" y="1561244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62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3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64" name="组 263"/>
          <p:cNvGrpSpPr/>
          <p:nvPr/>
        </p:nvGrpSpPr>
        <p:grpSpPr>
          <a:xfrm>
            <a:off x="4778901" y="1744467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65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6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67" name="组 266"/>
          <p:cNvGrpSpPr/>
          <p:nvPr/>
        </p:nvGrpSpPr>
        <p:grpSpPr>
          <a:xfrm>
            <a:off x="3465187" y="2627880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68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9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71" name="文本框 8"/>
          <p:cNvSpPr txBox="1"/>
          <p:nvPr/>
        </p:nvSpPr>
        <p:spPr>
          <a:xfrm>
            <a:off x="1807398" y="4944908"/>
            <a:ext cx="1324580" cy="94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73" name="文本框 272"/>
          <p:cNvSpPr txBox="1"/>
          <p:nvPr/>
        </p:nvSpPr>
        <p:spPr>
          <a:xfrm>
            <a:off x="1381690" y="4078916"/>
            <a:ext cx="1651053" cy="913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5333" dirty="0"/>
              <a:t>60</a:t>
            </a:r>
            <a:r>
              <a:rPr kumimoji="1" lang="en-US" altLang="zh-CN" sz="2667" dirty="0"/>
              <a:t>%</a:t>
            </a:r>
            <a:endParaRPr kumimoji="1" lang="zh-CN" altLang="en-US" sz="2667" dirty="0"/>
          </a:p>
        </p:txBody>
      </p:sp>
      <p:sp>
        <p:nvSpPr>
          <p:cNvPr id="279" name="文本框 8"/>
          <p:cNvSpPr txBox="1"/>
          <p:nvPr/>
        </p:nvSpPr>
        <p:spPr>
          <a:xfrm>
            <a:off x="4632735" y="4944908"/>
            <a:ext cx="1324580" cy="94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81" name="文本框 280"/>
          <p:cNvSpPr txBox="1"/>
          <p:nvPr/>
        </p:nvSpPr>
        <p:spPr>
          <a:xfrm>
            <a:off x="4207027" y="4078916"/>
            <a:ext cx="1651053" cy="913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5333" dirty="0"/>
              <a:t>30</a:t>
            </a:r>
            <a:r>
              <a:rPr kumimoji="1" lang="en-US" altLang="zh-CN" sz="2667" dirty="0"/>
              <a:t>%</a:t>
            </a:r>
            <a:endParaRPr kumimoji="1" lang="zh-CN" altLang="en-US" sz="2667" dirty="0"/>
          </a:p>
        </p:txBody>
      </p:sp>
      <p:sp>
        <p:nvSpPr>
          <p:cNvPr id="284" name="文本框 8"/>
          <p:cNvSpPr txBox="1"/>
          <p:nvPr/>
        </p:nvSpPr>
        <p:spPr>
          <a:xfrm>
            <a:off x="7458073" y="4944908"/>
            <a:ext cx="1324580" cy="94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86" name="文本框 285"/>
          <p:cNvSpPr txBox="1"/>
          <p:nvPr/>
        </p:nvSpPr>
        <p:spPr>
          <a:xfrm>
            <a:off x="7032365" y="4078916"/>
            <a:ext cx="1651053" cy="913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5333" dirty="0"/>
              <a:t>10</a:t>
            </a:r>
            <a:r>
              <a:rPr kumimoji="1" lang="en-US" altLang="zh-CN" sz="2667" dirty="0"/>
              <a:t>%</a:t>
            </a:r>
            <a:endParaRPr kumimoji="1" lang="zh-CN" altLang="en-US" sz="2667" dirty="0"/>
          </a:p>
        </p:txBody>
      </p:sp>
      <p:sp>
        <p:nvSpPr>
          <p:cNvPr id="288" name="文本框 8"/>
          <p:cNvSpPr txBox="1"/>
          <p:nvPr/>
        </p:nvSpPr>
        <p:spPr>
          <a:xfrm>
            <a:off x="10283409" y="4944908"/>
            <a:ext cx="1324580" cy="94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90" name="文本框 289"/>
          <p:cNvSpPr txBox="1"/>
          <p:nvPr/>
        </p:nvSpPr>
        <p:spPr>
          <a:xfrm>
            <a:off x="9857701" y="4078916"/>
            <a:ext cx="1651053" cy="913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5333" dirty="0"/>
              <a:t>50</a:t>
            </a:r>
            <a:r>
              <a:rPr kumimoji="1" lang="en-US" altLang="zh-CN" sz="2667" dirty="0"/>
              <a:t>%</a:t>
            </a:r>
            <a:endParaRPr kumimoji="1" lang="zh-CN" altLang="en-US" sz="2667" dirty="0"/>
          </a:p>
        </p:txBody>
      </p:sp>
      <p:cxnSp>
        <p:nvCxnSpPr>
          <p:cNvPr id="292" name="直线连接符 291"/>
          <p:cNvCxnSpPr/>
          <p:nvPr/>
        </p:nvCxnSpPr>
        <p:spPr>
          <a:xfrm flipH="1">
            <a:off x="1356152" y="2356591"/>
            <a:ext cx="208076" cy="234201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直线连接符 299"/>
          <p:cNvCxnSpPr/>
          <p:nvPr/>
        </p:nvCxnSpPr>
        <p:spPr>
          <a:xfrm>
            <a:off x="3626923" y="2981231"/>
            <a:ext cx="554567" cy="171737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线连接符 302"/>
          <p:cNvCxnSpPr/>
          <p:nvPr/>
        </p:nvCxnSpPr>
        <p:spPr>
          <a:xfrm>
            <a:off x="3772605" y="1906569"/>
            <a:ext cx="3234221" cy="279204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直线连接符 305"/>
          <p:cNvCxnSpPr/>
          <p:nvPr/>
        </p:nvCxnSpPr>
        <p:spPr>
          <a:xfrm>
            <a:off x="4935074" y="2128707"/>
            <a:ext cx="4897088" cy="2569903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矩形 308"/>
          <p:cNvSpPr/>
          <p:nvPr/>
        </p:nvSpPr>
        <p:spPr>
          <a:xfrm>
            <a:off x="7169380" y="1252964"/>
            <a:ext cx="4438609" cy="16923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+mn-ea"/>
              </a:rPr>
              <a:t>8-10</a:t>
            </a:r>
            <a:r>
              <a:rPr lang="zh-CN" altLang="en-US" sz="1333" dirty="0">
                <a:latin typeface="+mn-ea"/>
              </a:rPr>
              <a:t>号字，</a:t>
            </a:r>
            <a:r>
              <a:rPr lang="en-US" altLang="zh-CN" sz="1333" dirty="0">
                <a:latin typeface="+mn-ea"/>
              </a:rPr>
              <a:t>1.3</a:t>
            </a:r>
            <a:r>
              <a:rPr lang="zh-CN" altLang="en-US" sz="1333" dirty="0"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+mn-ea"/>
              </a:rPr>
              <a:t>8-10</a:t>
            </a:r>
            <a:r>
              <a:rPr lang="zh-CN" altLang="en-US" sz="1333" dirty="0">
                <a:latin typeface="+mn-ea"/>
              </a:rPr>
              <a:t>号字，</a:t>
            </a:r>
            <a:r>
              <a:rPr lang="en-US" altLang="zh-CN" sz="1333" dirty="0">
                <a:latin typeface="+mn-ea"/>
              </a:rPr>
              <a:t>1.3</a:t>
            </a:r>
            <a:r>
              <a:rPr lang="zh-CN" altLang="en-US" sz="1333" dirty="0">
                <a:latin typeface="+mn-ea"/>
              </a:rPr>
              <a:t>倍字间距。</a:t>
            </a:r>
          </a:p>
        </p:txBody>
      </p:sp>
      <p:sp>
        <p:nvSpPr>
          <p:cNvPr id="274" name="文本占位符 27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75" name="图表 274"/>
          <p:cNvGraphicFramePr/>
          <p:nvPr>
            <p:extLst>
              <p:ext uri="{D42A27DB-BD31-4B8C-83A1-F6EECF244321}">
                <p14:modId xmlns:p14="http://schemas.microsoft.com/office/powerpoint/2010/main" val="3120921812"/>
              </p:ext>
            </p:extLst>
          </p:nvPr>
        </p:nvGraphicFramePr>
        <p:xfrm>
          <a:off x="64649" y="4757483"/>
          <a:ext cx="2041583" cy="139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7" name="图表 286"/>
          <p:cNvGraphicFramePr/>
          <p:nvPr>
            <p:extLst>
              <p:ext uri="{D42A27DB-BD31-4B8C-83A1-F6EECF244321}">
                <p14:modId xmlns:p14="http://schemas.microsoft.com/office/powerpoint/2010/main" val="2665841292"/>
              </p:ext>
            </p:extLst>
          </p:nvPr>
        </p:nvGraphicFramePr>
        <p:xfrm>
          <a:off x="2961290" y="4731996"/>
          <a:ext cx="2041583" cy="139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9" name="图表 288"/>
          <p:cNvGraphicFramePr/>
          <p:nvPr>
            <p:extLst>
              <p:ext uri="{D42A27DB-BD31-4B8C-83A1-F6EECF244321}">
                <p14:modId xmlns:p14="http://schemas.microsoft.com/office/powerpoint/2010/main" val="118057840"/>
              </p:ext>
            </p:extLst>
          </p:nvPr>
        </p:nvGraphicFramePr>
        <p:xfrm>
          <a:off x="5798719" y="4731996"/>
          <a:ext cx="2041583" cy="139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1" name="图表 290"/>
          <p:cNvGraphicFramePr/>
          <p:nvPr>
            <p:extLst>
              <p:ext uri="{D42A27DB-BD31-4B8C-83A1-F6EECF244321}">
                <p14:modId xmlns:p14="http://schemas.microsoft.com/office/powerpoint/2010/main" val="1052246027"/>
              </p:ext>
            </p:extLst>
          </p:nvPr>
        </p:nvGraphicFramePr>
        <p:xfrm>
          <a:off x="8624056" y="4721239"/>
          <a:ext cx="2041583" cy="139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93" name="图片 292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9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CLICK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HERE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ADD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YOUR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TITLE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528667" y="1056420"/>
            <a:ext cx="5393260" cy="2910664"/>
            <a:chOff x="468684" y="1795903"/>
            <a:chExt cx="4682512" cy="2527084"/>
          </a:xfrm>
          <a:solidFill>
            <a:schemeClr val="accent1"/>
          </a:solidFill>
        </p:grpSpPr>
        <p:sp>
          <p:nvSpPr>
            <p:cNvPr id="5" name="Freeform 559"/>
            <p:cNvSpPr>
              <a:spLocks/>
            </p:cNvSpPr>
            <p:nvPr/>
          </p:nvSpPr>
          <p:spPr bwMode="auto">
            <a:xfrm>
              <a:off x="2597256" y="25851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" name="Freeform 560"/>
            <p:cNvSpPr>
              <a:spLocks/>
            </p:cNvSpPr>
            <p:nvPr/>
          </p:nvSpPr>
          <p:spPr bwMode="auto">
            <a:xfrm>
              <a:off x="2648370" y="2508026"/>
              <a:ext cx="101360" cy="195791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" name="Freeform 561"/>
            <p:cNvSpPr>
              <a:spLocks/>
            </p:cNvSpPr>
            <p:nvPr/>
          </p:nvSpPr>
          <p:spPr bwMode="auto">
            <a:xfrm>
              <a:off x="3421136" y="18218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" name="Freeform 562"/>
            <p:cNvSpPr>
              <a:spLocks/>
            </p:cNvSpPr>
            <p:nvPr/>
          </p:nvSpPr>
          <p:spPr bwMode="auto">
            <a:xfrm>
              <a:off x="2597256" y="25851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" name="Freeform 563"/>
            <p:cNvSpPr>
              <a:spLocks/>
            </p:cNvSpPr>
            <p:nvPr/>
          </p:nvSpPr>
          <p:spPr bwMode="auto">
            <a:xfrm>
              <a:off x="3421136" y="18218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" name="Freeform 564"/>
            <p:cNvSpPr>
              <a:spLocks/>
            </p:cNvSpPr>
            <p:nvPr/>
          </p:nvSpPr>
          <p:spPr bwMode="auto">
            <a:xfrm>
              <a:off x="3304181" y="3644651"/>
              <a:ext cx="84900" cy="187127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" name="Freeform 565"/>
            <p:cNvSpPr>
              <a:spLocks/>
            </p:cNvSpPr>
            <p:nvPr/>
          </p:nvSpPr>
          <p:spPr bwMode="auto">
            <a:xfrm>
              <a:off x="3803187" y="33561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" name="Freeform 566"/>
            <p:cNvSpPr>
              <a:spLocks/>
            </p:cNvSpPr>
            <p:nvPr/>
          </p:nvSpPr>
          <p:spPr bwMode="auto">
            <a:xfrm>
              <a:off x="4193035" y="32036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" name="Freeform 567"/>
            <p:cNvSpPr>
              <a:spLocks/>
            </p:cNvSpPr>
            <p:nvPr/>
          </p:nvSpPr>
          <p:spPr bwMode="auto">
            <a:xfrm>
              <a:off x="3803187" y="33561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" name="Freeform 568"/>
            <p:cNvSpPr>
              <a:spLocks/>
            </p:cNvSpPr>
            <p:nvPr/>
          </p:nvSpPr>
          <p:spPr bwMode="auto">
            <a:xfrm>
              <a:off x="4193035" y="32036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" name="Freeform 569"/>
            <p:cNvSpPr>
              <a:spLocks/>
            </p:cNvSpPr>
            <p:nvPr/>
          </p:nvSpPr>
          <p:spPr bwMode="auto">
            <a:xfrm>
              <a:off x="4345509" y="31274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" name="Freeform 570"/>
            <p:cNvSpPr>
              <a:spLocks/>
            </p:cNvSpPr>
            <p:nvPr/>
          </p:nvSpPr>
          <p:spPr bwMode="auto">
            <a:xfrm>
              <a:off x="4472860" y="30001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" name="Freeform 571"/>
            <p:cNvSpPr>
              <a:spLocks/>
            </p:cNvSpPr>
            <p:nvPr/>
          </p:nvSpPr>
          <p:spPr bwMode="auto">
            <a:xfrm>
              <a:off x="4345509" y="31274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" name="Freeform 572"/>
            <p:cNvSpPr>
              <a:spLocks/>
            </p:cNvSpPr>
            <p:nvPr/>
          </p:nvSpPr>
          <p:spPr bwMode="auto">
            <a:xfrm>
              <a:off x="4472860" y="30001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" name="Freeform 573"/>
            <p:cNvSpPr>
              <a:spLocks/>
            </p:cNvSpPr>
            <p:nvPr/>
          </p:nvSpPr>
          <p:spPr bwMode="auto">
            <a:xfrm>
              <a:off x="4506647" y="2805177"/>
              <a:ext cx="186261" cy="203587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" name="Freeform 574"/>
            <p:cNvSpPr>
              <a:spLocks/>
            </p:cNvSpPr>
            <p:nvPr/>
          </p:nvSpPr>
          <p:spPr bwMode="auto">
            <a:xfrm>
              <a:off x="4633997" y="26189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" name="Freeform 575"/>
            <p:cNvSpPr>
              <a:spLocks/>
            </p:cNvSpPr>
            <p:nvPr/>
          </p:nvSpPr>
          <p:spPr bwMode="auto">
            <a:xfrm>
              <a:off x="4972732" y="40769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" name="Freeform 576"/>
            <p:cNvSpPr>
              <a:spLocks/>
            </p:cNvSpPr>
            <p:nvPr/>
          </p:nvSpPr>
          <p:spPr bwMode="auto">
            <a:xfrm>
              <a:off x="4633997" y="26189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" name="Freeform 577"/>
            <p:cNvSpPr>
              <a:spLocks/>
            </p:cNvSpPr>
            <p:nvPr/>
          </p:nvSpPr>
          <p:spPr bwMode="auto">
            <a:xfrm>
              <a:off x="4972732" y="40769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" name="Freeform 578"/>
            <p:cNvSpPr>
              <a:spLocks/>
            </p:cNvSpPr>
            <p:nvPr/>
          </p:nvSpPr>
          <p:spPr bwMode="auto">
            <a:xfrm>
              <a:off x="5057632" y="39755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" name="Freeform 579"/>
            <p:cNvSpPr>
              <a:spLocks/>
            </p:cNvSpPr>
            <p:nvPr/>
          </p:nvSpPr>
          <p:spPr bwMode="auto">
            <a:xfrm>
              <a:off x="4251946" y="36359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6" name="Freeform 580"/>
            <p:cNvSpPr>
              <a:spLocks/>
            </p:cNvSpPr>
            <p:nvPr/>
          </p:nvSpPr>
          <p:spPr bwMode="auto">
            <a:xfrm>
              <a:off x="5057632" y="39755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7" name="Freeform 581"/>
            <p:cNvSpPr>
              <a:spLocks/>
            </p:cNvSpPr>
            <p:nvPr/>
          </p:nvSpPr>
          <p:spPr bwMode="auto">
            <a:xfrm>
              <a:off x="4251946" y="36359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8" name="Freeform 582"/>
            <p:cNvSpPr>
              <a:spLocks/>
            </p:cNvSpPr>
            <p:nvPr/>
          </p:nvSpPr>
          <p:spPr bwMode="auto">
            <a:xfrm>
              <a:off x="4676447" y="4069152"/>
              <a:ext cx="42450" cy="5891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9" name="Freeform 583"/>
            <p:cNvSpPr>
              <a:spLocks/>
            </p:cNvSpPr>
            <p:nvPr/>
          </p:nvSpPr>
          <p:spPr bwMode="auto">
            <a:xfrm>
              <a:off x="4023235" y="3407276"/>
              <a:ext cx="136014" cy="144677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0" name="Freeform 584"/>
            <p:cNvSpPr>
              <a:spLocks/>
            </p:cNvSpPr>
            <p:nvPr/>
          </p:nvSpPr>
          <p:spPr bwMode="auto">
            <a:xfrm>
              <a:off x="4201699" y="33821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1" name="Freeform 585"/>
            <p:cNvSpPr>
              <a:spLocks/>
            </p:cNvSpPr>
            <p:nvPr/>
          </p:nvSpPr>
          <p:spPr bwMode="auto">
            <a:xfrm>
              <a:off x="4489320" y="34835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2" name="Freeform 586"/>
            <p:cNvSpPr>
              <a:spLocks/>
            </p:cNvSpPr>
            <p:nvPr/>
          </p:nvSpPr>
          <p:spPr bwMode="auto">
            <a:xfrm>
              <a:off x="4201699" y="33821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3" name="Freeform 587"/>
            <p:cNvSpPr>
              <a:spLocks/>
            </p:cNvSpPr>
            <p:nvPr/>
          </p:nvSpPr>
          <p:spPr bwMode="auto">
            <a:xfrm>
              <a:off x="4489320" y="34835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4" name="Freeform 588"/>
            <p:cNvSpPr>
              <a:spLocks/>
            </p:cNvSpPr>
            <p:nvPr/>
          </p:nvSpPr>
          <p:spPr bwMode="auto">
            <a:xfrm>
              <a:off x="4336846" y="32296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5" name="Freeform 589"/>
            <p:cNvSpPr>
              <a:spLocks/>
            </p:cNvSpPr>
            <p:nvPr/>
          </p:nvSpPr>
          <p:spPr bwMode="auto">
            <a:xfrm>
              <a:off x="4370633" y="33483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6" name="Freeform 590"/>
            <p:cNvSpPr>
              <a:spLocks/>
            </p:cNvSpPr>
            <p:nvPr/>
          </p:nvSpPr>
          <p:spPr bwMode="auto">
            <a:xfrm>
              <a:off x="4340311" y="32296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7" name="Freeform 591"/>
            <p:cNvSpPr>
              <a:spLocks/>
            </p:cNvSpPr>
            <p:nvPr/>
          </p:nvSpPr>
          <p:spPr bwMode="auto">
            <a:xfrm>
              <a:off x="4370633" y="33483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8" name="Freeform 592"/>
            <p:cNvSpPr>
              <a:spLocks/>
            </p:cNvSpPr>
            <p:nvPr/>
          </p:nvSpPr>
          <p:spPr bwMode="auto">
            <a:xfrm>
              <a:off x="4328183" y="3458390"/>
              <a:ext cx="77104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9" name="Freeform 593"/>
            <p:cNvSpPr>
              <a:spLocks/>
            </p:cNvSpPr>
            <p:nvPr/>
          </p:nvSpPr>
          <p:spPr bwMode="auto">
            <a:xfrm>
              <a:off x="4150585" y="3568414"/>
              <a:ext cx="143811" cy="33787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0" name="Freeform 594"/>
            <p:cNvSpPr>
              <a:spLocks/>
            </p:cNvSpPr>
            <p:nvPr/>
          </p:nvSpPr>
          <p:spPr bwMode="auto">
            <a:xfrm>
              <a:off x="1936247" y="26691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1" name="Freeform 595"/>
            <p:cNvSpPr>
              <a:spLocks/>
            </p:cNvSpPr>
            <p:nvPr/>
          </p:nvSpPr>
          <p:spPr bwMode="auto">
            <a:xfrm>
              <a:off x="1580185" y="3161239"/>
              <a:ext cx="152474" cy="42450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2" name="Freeform 596"/>
            <p:cNvSpPr>
              <a:spLocks/>
            </p:cNvSpPr>
            <p:nvPr/>
          </p:nvSpPr>
          <p:spPr bwMode="auto">
            <a:xfrm>
              <a:off x="1732659" y="32123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3" name="Freeform 597"/>
            <p:cNvSpPr>
              <a:spLocks/>
            </p:cNvSpPr>
            <p:nvPr/>
          </p:nvSpPr>
          <p:spPr bwMode="auto">
            <a:xfrm>
              <a:off x="1936247" y="26691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4" name="Freeform 598"/>
            <p:cNvSpPr>
              <a:spLocks/>
            </p:cNvSpPr>
            <p:nvPr/>
          </p:nvSpPr>
          <p:spPr bwMode="auto">
            <a:xfrm>
              <a:off x="1732659" y="32123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5" name="Freeform 599"/>
            <p:cNvSpPr>
              <a:spLocks/>
            </p:cNvSpPr>
            <p:nvPr/>
          </p:nvSpPr>
          <p:spPr bwMode="auto">
            <a:xfrm>
              <a:off x="2886610" y="29238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6" name="Freeform 600"/>
            <p:cNvSpPr>
              <a:spLocks/>
            </p:cNvSpPr>
            <p:nvPr/>
          </p:nvSpPr>
          <p:spPr bwMode="auto">
            <a:xfrm>
              <a:off x="2844160" y="28727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7" name="Freeform 601"/>
            <p:cNvSpPr>
              <a:spLocks/>
            </p:cNvSpPr>
            <p:nvPr/>
          </p:nvSpPr>
          <p:spPr bwMode="auto">
            <a:xfrm>
              <a:off x="2886610" y="29238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8" name="Freeform 602"/>
            <p:cNvSpPr>
              <a:spLocks/>
            </p:cNvSpPr>
            <p:nvPr/>
          </p:nvSpPr>
          <p:spPr bwMode="auto">
            <a:xfrm>
              <a:off x="2844160" y="28727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9" name="Freeform 603"/>
            <p:cNvSpPr>
              <a:spLocks/>
            </p:cNvSpPr>
            <p:nvPr/>
          </p:nvSpPr>
          <p:spPr bwMode="auto">
            <a:xfrm>
              <a:off x="2836363" y="28389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0" name="Freeform 604"/>
            <p:cNvSpPr>
              <a:spLocks/>
            </p:cNvSpPr>
            <p:nvPr/>
          </p:nvSpPr>
          <p:spPr bwMode="auto">
            <a:xfrm>
              <a:off x="3277325" y="29411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1" name="Freeform 605"/>
            <p:cNvSpPr>
              <a:spLocks/>
            </p:cNvSpPr>
            <p:nvPr/>
          </p:nvSpPr>
          <p:spPr bwMode="auto">
            <a:xfrm>
              <a:off x="2836363" y="28389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2" name="Freeform 606"/>
            <p:cNvSpPr>
              <a:spLocks/>
            </p:cNvSpPr>
            <p:nvPr/>
          </p:nvSpPr>
          <p:spPr bwMode="auto">
            <a:xfrm>
              <a:off x="3277325" y="29411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3" name="Rectangle 607"/>
            <p:cNvSpPr>
              <a:spLocks noChangeArrowheads="1"/>
            </p:cNvSpPr>
            <p:nvPr/>
          </p:nvSpPr>
          <p:spPr bwMode="auto">
            <a:xfrm>
              <a:off x="3200221" y="306854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ea typeface="MS PGothic" panose="020B0600070205080204" pitchFamily="34" charset="-128"/>
              </a:endParaRPr>
            </a:p>
          </p:txBody>
        </p:sp>
        <p:sp>
          <p:nvSpPr>
            <p:cNvPr id="54" name="Freeform 608"/>
            <p:cNvSpPr>
              <a:spLocks/>
            </p:cNvSpPr>
            <p:nvPr/>
          </p:nvSpPr>
          <p:spPr bwMode="auto">
            <a:xfrm>
              <a:off x="3081535" y="2864954"/>
              <a:ext cx="246038" cy="9269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5" name="Freeform 609"/>
            <p:cNvSpPr>
              <a:spLocks/>
            </p:cNvSpPr>
            <p:nvPr/>
          </p:nvSpPr>
          <p:spPr bwMode="auto">
            <a:xfrm>
              <a:off x="3200221" y="29411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6" name="Freeform 610"/>
            <p:cNvSpPr>
              <a:spLocks/>
            </p:cNvSpPr>
            <p:nvPr/>
          </p:nvSpPr>
          <p:spPr bwMode="auto">
            <a:xfrm>
              <a:off x="3183761" y="30087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7" name="Freeform 611"/>
            <p:cNvSpPr>
              <a:spLocks/>
            </p:cNvSpPr>
            <p:nvPr/>
          </p:nvSpPr>
          <p:spPr bwMode="auto">
            <a:xfrm>
              <a:off x="3200221" y="29411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8" name="Freeform 612"/>
            <p:cNvSpPr>
              <a:spLocks/>
            </p:cNvSpPr>
            <p:nvPr/>
          </p:nvSpPr>
          <p:spPr bwMode="auto">
            <a:xfrm>
              <a:off x="3183761" y="30087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9" name="Freeform 613"/>
            <p:cNvSpPr>
              <a:spLocks/>
            </p:cNvSpPr>
            <p:nvPr/>
          </p:nvSpPr>
          <p:spPr bwMode="auto">
            <a:xfrm>
              <a:off x="3421136" y="31274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3429799" y="3144779"/>
              <a:ext cx="101360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1" name="Freeform 615"/>
            <p:cNvSpPr>
              <a:spLocks/>
            </p:cNvSpPr>
            <p:nvPr/>
          </p:nvSpPr>
          <p:spPr bwMode="auto">
            <a:xfrm>
              <a:off x="3302448" y="3221016"/>
              <a:ext cx="143811" cy="84900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2" name="Freeform 616"/>
            <p:cNvSpPr>
              <a:spLocks/>
            </p:cNvSpPr>
            <p:nvPr/>
          </p:nvSpPr>
          <p:spPr bwMode="auto">
            <a:xfrm>
              <a:off x="3200221" y="3026091"/>
              <a:ext cx="272028" cy="228711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3" name="Freeform 617"/>
            <p:cNvSpPr>
              <a:spLocks/>
            </p:cNvSpPr>
            <p:nvPr/>
          </p:nvSpPr>
          <p:spPr bwMode="auto">
            <a:xfrm>
              <a:off x="3429799" y="3169902"/>
              <a:ext cx="42450" cy="51114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4" name="Freeform 618"/>
            <p:cNvSpPr>
              <a:spLocks/>
            </p:cNvSpPr>
            <p:nvPr/>
          </p:nvSpPr>
          <p:spPr bwMode="auto">
            <a:xfrm>
              <a:off x="3251335" y="29411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5" name="Freeform 619"/>
            <p:cNvSpPr>
              <a:spLocks/>
            </p:cNvSpPr>
            <p:nvPr/>
          </p:nvSpPr>
          <p:spPr bwMode="auto">
            <a:xfrm>
              <a:off x="3421136" y="31274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6" name="Freeform 620"/>
            <p:cNvSpPr>
              <a:spLocks/>
            </p:cNvSpPr>
            <p:nvPr/>
          </p:nvSpPr>
          <p:spPr bwMode="auto">
            <a:xfrm>
              <a:off x="3251335" y="29411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7" name="Freeform 621"/>
            <p:cNvSpPr>
              <a:spLocks/>
            </p:cNvSpPr>
            <p:nvPr/>
          </p:nvSpPr>
          <p:spPr bwMode="auto">
            <a:xfrm>
              <a:off x="3327572" y="2898741"/>
              <a:ext cx="254701" cy="237374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8" name="Freeform 622"/>
            <p:cNvSpPr>
              <a:spLocks/>
            </p:cNvSpPr>
            <p:nvPr/>
          </p:nvSpPr>
          <p:spPr bwMode="auto">
            <a:xfrm>
              <a:off x="3548486" y="2949854"/>
              <a:ext cx="220048" cy="202721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9" name="Freeform 623"/>
            <p:cNvSpPr>
              <a:spLocks/>
            </p:cNvSpPr>
            <p:nvPr/>
          </p:nvSpPr>
          <p:spPr bwMode="auto">
            <a:xfrm>
              <a:off x="3642050" y="29663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0" name="Freeform 624"/>
            <p:cNvSpPr>
              <a:spLocks/>
            </p:cNvSpPr>
            <p:nvPr/>
          </p:nvSpPr>
          <p:spPr bwMode="auto">
            <a:xfrm>
              <a:off x="3539823" y="2923864"/>
              <a:ext cx="194924" cy="144677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1" name="Freeform 625"/>
            <p:cNvSpPr>
              <a:spLocks/>
            </p:cNvSpPr>
            <p:nvPr/>
          </p:nvSpPr>
          <p:spPr bwMode="auto">
            <a:xfrm>
              <a:off x="3972121" y="30850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2" name="Freeform 626"/>
            <p:cNvSpPr>
              <a:spLocks/>
            </p:cNvSpPr>
            <p:nvPr/>
          </p:nvSpPr>
          <p:spPr bwMode="auto">
            <a:xfrm>
              <a:off x="3642050" y="29663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3" name="Freeform 627"/>
            <p:cNvSpPr>
              <a:spLocks/>
            </p:cNvSpPr>
            <p:nvPr/>
          </p:nvSpPr>
          <p:spPr bwMode="auto">
            <a:xfrm>
              <a:off x="3972121" y="30850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4" name="Freeform 628"/>
            <p:cNvSpPr>
              <a:spLocks/>
            </p:cNvSpPr>
            <p:nvPr/>
          </p:nvSpPr>
          <p:spPr bwMode="auto">
            <a:xfrm>
              <a:off x="4048359" y="31950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5" name="Freeform 629"/>
            <p:cNvSpPr>
              <a:spLocks/>
            </p:cNvSpPr>
            <p:nvPr/>
          </p:nvSpPr>
          <p:spPr bwMode="auto">
            <a:xfrm>
              <a:off x="3904548" y="31187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6" name="Freeform 630"/>
            <p:cNvSpPr>
              <a:spLocks/>
            </p:cNvSpPr>
            <p:nvPr/>
          </p:nvSpPr>
          <p:spPr bwMode="auto">
            <a:xfrm>
              <a:off x="4048359" y="31950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7" name="Freeform 631"/>
            <p:cNvSpPr>
              <a:spLocks/>
            </p:cNvSpPr>
            <p:nvPr/>
          </p:nvSpPr>
          <p:spPr bwMode="auto">
            <a:xfrm>
              <a:off x="3904548" y="31187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8" name="Freeform 632"/>
            <p:cNvSpPr>
              <a:spLocks/>
            </p:cNvSpPr>
            <p:nvPr/>
          </p:nvSpPr>
          <p:spPr bwMode="auto">
            <a:xfrm>
              <a:off x="3005297" y="2559140"/>
              <a:ext cx="84900" cy="5977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9" name="Freeform 633"/>
            <p:cNvSpPr>
              <a:spLocks/>
            </p:cNvSpPr>
            <p:nvPr/>
          </p:nvSpPr>
          <p:spPr bwMode="auto">
            <a:xfrm>
              <a:off x="3047747" y="24829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0" name="Freeform 634"/>
            <p:cNvSpPr>
              <a:spLocks/>
            </p:cNvSpPr>
            <p:nvPr/>
          </p:nvSpPr>
          <p:spPr bwMode="auto">
            <a:xfrm>
              <a:off x="3039084" y="2567803"/>
              <a:ext cx="127351" cy="110024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1" name="Freeform 635"/>
            <p:cNvSpPr>
              <a:spLocks/>
            </p:cNvSpPr>
            <p:nvPr/>
          </p:nvSpPr>
          <p:spPr bwMode="auto">
            <a:xfrm>
              <a:off x="3013961" y="2516689"/>
              <a:ext cx="102227" cy="5977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2" name="Freeform 636"/>
            <p:cNvSpPr>
              <a:spLocks/>
            </p:cNvSpPr>
            <p:nvPr/>
          </p:nvSpPr>
          <p:spPr bwMode="auto">
            <a:xfrm>
              <a:off x="2521019" y="3305916"/>
              <a:ext cx="102227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3" name="Freeform 637"/>
            <p:cNvSpPr>
              <a:spLocks/>
            </p:cNvSpPr>
            <p:nvPr/>
          </p:nvSpPr>
          <p:spPr bwMode="auto">
            <a:xfrm>
              <a:off x="2495896" y="32548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4" name="Freeform 638"/>
            <p:cNvSpPr>
              <a:spLocks/>
            </p:cNvSpPr>
            <p:nvPr/>
          </p:nvSpPr>
          <p:spPr bwMode="auto">
            <a:xfrm>
              <a:off x="3047747" y="24829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5" name="Freeform 639"/>
            <p:cNvSpPr>
              <a:spLocks/>
            </p:cNvSpPr>
            <p:nvPr/>
          </p:nvSpPr>
          <p:spPr bwMode="auto">
            <a:xfrm>
              <a:off x="2495896" y="32548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6" name="Freeform 640"/>
            <p:cNvSpPr>
              <a:spLocks/>
            </p:cNvSpPr>
            <p:nvPr/>
          </p:nvSpPr>
          <p:spPr bwMode="auto">
            <a:xfrm>
              <a:off x="2504559" y="3102328"/>
              <a:ext cx="161137" cy="177598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7" name="Freeform 641"/>
            <p:cNvSpPr>
              <a:spLocks/>
            </p:cNvSpPr>
            <p:nvPr/>
          </p:nvSpPr>
          <p:spPr bwMode="auto">
            <a:xfrm>
              <a:off x="3056411" y="3033888"/>
              <a:ext cx="152474" cy="144677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8" name="Freeform 642"/>
            <p:cNvSpPr>
              <a:spLocks/>
            </p:cNvSpPr>
            <p:nvPr/>
          </p:nvSpPr>
          <p:spPr bwMode="auto">
            <a:xfrm>
              <a:off x="2852823" y="3008765"/>
              <a:ext cx="220914" cy="21225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9" name="Freeform 643"/>
            <p:cNvSpPr>
              <a:spLocks/>
            </p:cNvSpPr>
            <p:nvPr/>
          </p:nvSpPr>
          <p:spPr bwMode="auto">
            <a:xfrm>
              <a:off x="2827700" y="29411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0" name="Freeform 644"/>
            <p:cNvSpPr>
              <a:spLocks/>
            </p:cNvSpPr>
            <p:nvPr/>
          </p:nvSpPr>
          <p:spPr bwMode="auto">
            <a:xfrm>
              <a:off x="2554806" y="29663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1" name="Freeform 645"/>
            <p:cNvSpPr>
              <a:spLocks/>
            </p:cNvSpPr>
            <p:nvPr/>
          </p:nvSpPr>
          <p:spPr bwMode="auto">
            <a:xfrm>
              <a:off x="2827700" y="29411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2" name="Freeform 646"/>
            <p:cNvSpPr>
              <a:spLocks/>
            </p:cNvSpPr>
            <p:nvPr/>
          </p:nvSpPr>
          <p:spPr bwMode="auto">
            <a:xfrm>
              <a:off x="2554806" y="29663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3" name="Freeform 647"/>
            <p:cNvSpPr>
              <a:spLocks/>
            </p:cNvSpPr>
            <p:nvPr/>
          </p:nvSpPr>
          <p:spPr bwMode="auto">
            <a:xfrm>
              <a:off x="2504559" y="3093665"/>
              <a:ext cx="110024" cy="93564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4" name="Freeform 648"/>
            <p:cNvSpPr>
              <a:spLocks/>
            </p:cNvSpPr>
            <p:nvPr/>
          </p:nvSpPr>
          <p:spPr bwMode="auto">
            <a:xfrm>
              <a:off x="2512356" y="33059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5" name="Freeform 649"/>
            <p:cNvSpPr>
              <a:spLocks/>
            </p:cNvSpPr>
            <p:nvPr/>
          </p:nvSpPr>
          <p:spPr bwMode="auto">
            <a:xfrm>
              <a:off x="3022624" y="3161239"/>
              <a:ext cx="220048" cy="27202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6" name="Freeform 650"/>
            <p:cNvSpPr>
              <a:spLocks/>
            </p:cNvSpPr>
            <p:nvPr/>
          </p:nvSpPr>
          <p:spPr bwMode="auto">
            <a:xfrm>
              <a:off x="2614583" y="3339703"/>
              <a:ext cx="84900" cy="76237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7" name="Freeform 651"/>
            <p:cNvSpPr>
              <a:spLocks/>
            </p:cNvSpPr>
            <p:nvPr/>
          </p:nvSpPr>
          <p:spPr bwMode="auto">
            <a:xfrm>
              <a:off x="2572133" y="3364826"/>
              <a:ext cx="58910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8" name="Freeform 652"/>
            <p:cNvSpPr>
              <a:spLocks/>
            </p:cNvSpPr>
            <p:nvPr/>
          </p:nvSpPr>
          <p:spPr bwMode="auto">
            <a:xfrm>
              <a:off x="2546143" y="33483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9" name="Freeform 653"/>
            <p:cNvSpPr>
              <a:spLocks/>
            </p:cNvSpPr>
            <p:nvPr/>
          </p:nvSpPr>
          <p:spPr bwMode="auto">
            <a:xfrm>
              <a:off x="2515821" y="33059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0" name="Freeform 654"/>
            <p:cNvSpPr>
              <a:spLocks/>
            </p:cNvSpPr>
            <p:nvPr/>
          </p:nvSpPr>
          <p:spPr bwMode="auto">
            <a:xfrm>
              <a:off x="2549608" y="33483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1" name="Freeform 655"/>
            <p:cNvSpPr>
              <a:spLocks/>
            </p:cNvSpPr>
            <p:nvPr/>
          </p:nvSpPr>
          <p:spPr bwMode="auto">
            <a:xfrm>
              <a:off x="2614583" y="3093665"/>
              <a:ext cx="867" cy="8663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2" name="Freeform 656"/>
            <p:cNvSpPr>
              <a:spLocks/>
            </p:cNvSpPr>
            <p:nvPr/>
          </p:nvSpPr>
          <p:spPr bwMode="auto">
            <a:xfrm>
              <a:off x="2614583" y="29411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3" name="Rectangle 657"/>
            <p:cNvSpPr>
              <a:spLocks noChangeArrowheads="1"/>
            </p:cNvSpPr>
            <p:nvPr/>
          </p:nvSpPr>
          <p:spPr bwMode="auto">
            <a:xfrm>
              <a:off x="2614583" y="3093665"/>
              <a:ext cx="0" cy="8663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ea typeface="MS PGothic" panose="020B0600070205080204" pitchFamily="34" charset="-128"/>
              </a:endParaRPr>
            </a:p>
          </p:txBody>
        </p:sp>
        <p:sp>
          <p:nvSpPr>
            <p:cNvPr id="104" name="Freeform 658"/>
            <p:cNvSpPr>
              <a:spLocks/>
            </p:cNvSpPr>
            <p:nvPr/>
          </p:nvSpPr>
          <p:spPr bwMode="auto">
            <a:xfrm>
              <a:off x="2614583" y="29411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5" name="Freeform 659"/>
            <p:cNvSpPr>
              <a:spLocks/>
            </p:cNvSpPr>
            <p:nvPr/>
          </p:nvSpPr>
          <p:spPr bwMode="auto">
            <a:xfrm>
              <a:off x="2631043" y="2923864"/>
              <a:ext cx="8663" cy="86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6" name="Freeform 660"/>
            <p:cNvSpPr>
              <a:spLocks/>
            </p:cNvSpPr>
            <p:nvPr/>
          </p:nvSpPr>
          <p:spPr bwMode="auto">
            <a:xfrm>
              <a:off x="2639706" y="28649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7" name="Rectangle 661"/>
            <p:cNvSpPr>
              <a:spLocks noChangeArrowheads="1"/>
            </p:cNvSpPr>
            <p:nvPr/>
          </p:nvSpPr>
          <p:spPr bwMode="auto">
            <a:xfrm>
              <a:off x="2631043" y="2923864"/>
              <a:ext cx="8663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ea typeface="MS PGothic" panose="020B0600070205080204" pitchFamily="34" charset="-128"/>
              </a:endParaRPr>
            </a:p>
          </p:txBody>
        </p:sp>
        <p:sp>
          <p:nvSpPr>
            <p:cNvPr id="108" name="Freeform 662"/>
            <p:cNvSpPr>
              <a:spLocks/>
            </p:cNvSpPr>
            <p:nvPr/>
          </p:nvSpPr>
          <p:spPr bwMode="auto">
            <a:xfrm>
              <a:off x="2639706" y="28649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9" name="Freeform 663"/>
            <p:cNvSpPr>
              <a:spLocks/>
            </p:cNvSpPr>
            <p:nvPr/>
          </p:nvSpPr>
          <p:spPr bwMode="auto">
            <a:xfrm>
              <a:off x="2605919" y="2830301"/>
              <a:ext cx="161137" cy="127351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0" name="Freeform 664"/>
            <p:cNvSpPr>
              <a:spLocks/>
            </p:cNvSpPr>
            <p:nvPr/>
          </p:nvSpPr>
          <p:spPr bwMode="auto">
            <a:xfrm>
              <a:off x="2605919" y="28562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1" name="Freeform 665"/>
            <p:cNvSpPr>
              <a:spLocks/>
            </p:cNvSpPr>
            <p:nvPr/>
          </p:nvSpPr>
          <p:spPr bwMode="auto">
            <a:xfrm>
              <a:off x="2639706" y="28649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2" name="Freeform 666"/>
            <p:cNvSpPr>
              <a:spLocks/>
            </p:cNvSpPr>
            <p:nvPr/>
          </p:nvSpPr>
          <p:spPr bwMode="auto">
            <a:xfrm>
              <a:off x="2605919" y="28562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3" name="Freeform 667"/>
            <p:cNvSpPr>
              <a:spLocks/>
            </p:cNvSpPr>
            <p:nvPr/>
          </p:nvSpPr>
          <p:spPr bwMode="auto">
            <a:xfrm>
              <a:off x="2639706" y="28649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4" name="Freeform 668"/>
            <p:cNvSpPr>
              <a:spLocks/>
            </p:cNvSpPr>
            <p:nvPr/>
          </p:nvSpPr>
          <p:spPr bwMode="auto">
            <a:xfrm>
              <a:off x="2631043" y="2923864"/>
              <a:ext cx="1733" cy="17327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5" name="Freeform 669"/>
            <p:cNvSpPr>
              <a:spLocks/>
            </p:cNvSpPr>
            <p:nvPr/>
          </p:nvSpPr>
          <p:spPr bwMode="auto">
            <a:xfrm>
              <a:off x="2631043" y="28987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6" name="Freeform 670"/>
            <p:cNvSpPr>
              <a:spLocks/>
            </p:cNvSpPr>
            <p:nvPr/>
          </p:nvSpPr>
          <p:spPr bwMode="auto">
            <a:xfrm>
              <a:off x="2631043" y="29152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7" name="Freeform 671"/>
            <p:cNvSpPr>
              <a:spLocks/>
            </p:cNvSpPr>
            <p:nvPr/>
          </p:nvSpPr>
          <p:spPr bwMode="auto">
            <a:xfrm>
              <a:off x="2631043" y="28987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8" name="Freeform 672"/>
            <p:cNvSpPr>
              <a:spLocks/>
            </p:cNvSpPr>
            <p:nvPr/>
          </p:nvSpPr>
          <p:spPr bwMode="auto">
            <a:xfrm>
              <a:off x="2631043" y="29152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9" name="Freeform 673"/>
            <p:cNvSpPr>
              <a:spLocks/>
            </p:cNvSpPr>
            <p:nvPr/>
          </p:nvSpPr>
          <p:spPr bwMode="auto">
            <a:xfrm>
              <a:off x="3403809" y="29411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0" name="Freeform 674"/>
            <p:cNvSpPr>
              <a:spLocks/>
            </p:cNvSpPr>
            <p:nvPr/>
          </p:nvSpPr>
          <p:spPr bwMode="auto">
            <a:xfrm>
              <a:off x="3378685" y="29152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1" name="Freeform 675"/>
            <p:cNvSpPr>
              <a:spLocks/>
            </p:cNvSpPr>
            <p:nvPr/>
          </p:nvSpPr>
          <p:spPr bwMode="auto">
            <a:xfrm>
              <a:off x="3403809" y="29411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2" name="Freeform 676"/>
            <p:cNvSpPr>
              <a:spLocks/>
            </p:cNvSpPr>
            <p:nvPr/>
          </p:nvSpPr>
          <p:spPr bwMode="auto">
            <a:xfrm>
              <a:off x="3378685" y="29152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3" name="Freeform 677"/>
            <p:cNvSpPr>
              <a:spLocks/>
            </p:cNvSpPr>
            <p:nvPr/>
          </p:nvSpPr>
          <p:spPr bwMode="auto">
            <a:xfrm>
              <a:off x="4074348" y="31785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4" name="Freeform 678"/>
            <p:cNvSpPr>
              <a:spLocks/>
            </p:cNvSpPr>
            <p:nvPr/>
          </p:nvSpPr>
          <p:spPr bwMode="auto">
            <a:xfrm>
              <a:off x="4108135" y="31612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5" name="Freeform 679"/>
            <p:cNvSpPr>
              <a:spLocks/>
            </p:cNvSpPr>
            <p:nvPr/>
          </p:nvSpPr>
          <p:spPr bwMode="auto">
            <a:xfrm>
              <a:off x="4074348" y="31785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6" name="Freeform 680"/>
            <p:cNvSpPr>
              <a:spLocks/>
            </p:cNvSpPr>
            <p:nvPr/>
          </p:nvSpPr>
          <p:spPr bwMode="auto">
            <a:xfrm>
              <a:off x="4111600" y="31612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7" name="Freeform 681"/>
            <p:cNvSpPr>
              <a:spLocks/>
            </p:cNvSpPr>
            <p:nvPr/>
          </p:nvSpPr>
          <p:spPr bwMode="auto">
            <a:xfrm>
              <a:off x="3803187" y="30598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8" name="Freeform 682"/>
            <p:cNvSpPr>
              <a:spLocks/>
            </p:cNvSpPr>
            <p:nvPr/>
          </p:nvSpPr>
          <p:spPr bwMode="auto">
            <a:xfrm>
              <a:off x="3726084" y="2635377"/>
              <a:ext cx="814350" cy="568312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9" name="Freeform 683"/>
            <p:cNvSpPr>
              <a:spLocks/>
            </p:cNvSpPr>
            <p:nvPr/>
          </p:nvSpPr>
          <p:spPr bwMode="auto">
            <a:xfrm>
              <a:off x="3913211" y="26613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0" name="Freeform 684"/>
            <p:cNvSpPr>
              <a:spLocks/>
            </p:cNvSpPr>
            <p:nvPr/>
          </p:nvSpPr>
          <p:spPr bwMode="auto">
            <a:xfrm>
              <a:off x="3803187" y="30598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1" name="Freeform 685"/>
            <p:cNvSpPr>
              <a:spLocks/>
            </p:cNvSpPr>
            <p:nvPr/>
          </p:nvSpPr>
          <p:spPr bwMode="auto">
            <a:xfrm>
              <a:off x="3913211" y="26613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2" name="Freeform 686"/>
            <p:cNvSpPr>
              <a:spLocks/>
            </p:cNvSpPr>
            <p:nvPr/>
          </p:nvSpPr>
          <p:spPr bwMode="auto">
            <a:xfrm>
              <a:off x="3005297" y="2151965"/>
              <a:ext cx="144677" cy="314477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3" name="Freeform 687"/>
            <p:cNvSpPr>
              <a:spLocks/>
            </p:cNvSpPr>
            <p:nvPr/>
          </p:nvSpPr>
          <p:spPr bwMode="auto">
            <a:xfrm>
              <a:off x="3158638" y="2652703"/>
              <a:ext cx="7797" cy="8663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4" name="Freeform 688"/>
            <p:cNvSpPr>
              <a:spLocks/>
            </p:cNvSpPr>
            <p:nvPr/>
          </p:nvSpPr>
          <p:spPr bwMode="auto">
            <a:xfrm>
              <a:off x="3098861" y="1795903"/>
              <a:ext cx="2052335" cy="1102838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5" name="Freeform 689"/>
            <p:cNvSpPr>
              <a:spLocks/>
            </p:cNvSpPr>
            <p:nvPr/>
          </p:nvSpPr>
          <p:spPr bwMode="auto">
            <a:xfrm>
              <a:off x="3412472" y="2941191"/>
              <a:ext cx="42450" cy="8663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6" name="Freeform 690"/>
            <p:cNvSpPr>
              <a:spLocks/>
            </p:cNvSpPr>
            <p:nvPr/>
          </p:nvSpPr>
          <p:spPr bwMode="auto">
            <a:xfrm>
              <a:off x="3353562" y="2585130"/>
              <a:ext cx="550986" cy="389848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7" name="Freeform 691"/>
            <p:cNvSpPr>
              <a:spLocks/>
            </p:cNvSpPr>
            <p:nvPr/>
          </p:nvSpPr>
          <p:spPr bwMode="auto">
            <a:xfrm>
              <a:off x="3387349" y="29325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8" name="Freeform 692"/>
            <p:cNvSpPr>
              <a:spLocks/>
            </p:cNvSpPr>
            <p:nvPr/>
          </p:nvSpPr>
          <p:spPr bwMode="auto">
            <a:xfrm>
              <a:off x="2946387" y="2728940"/>
              <a:ext cx="8663" cy="86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9" name="Freeform 693"/>
            <p:cNvSpPr>
              <a:spLocks/>
            </p:cNvSpPr>
            <p:nvPr/>
          </p:nvSpPr>
          <p:spPr bwMode="auto">
            <a:xfrm>
              <a:off x="3387349" y="29325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0" name="Rectangle 694"/>
            <p:cNvSpPr>
              <a:spLocks noChangeArrowheads="1"/>
            </p:cNvSpPr>
            <p:nvPr/>
          </p:nvSpPr>
          <p:spPr bwMode="auto">
            <a:xfrm>
              <a:off x="2946387" y="2728940"/>
              <a:ext cx="8663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ea typeface="MS PGothic" panose="020B0600070205080204" pitchFamily="34" charset="-128"/>
              </a:endParaRPr>
            </a:p>
          </p:txBody>
        </p:sp>
        <p:sp>
          <p:nvSpPr>
            <p:cNvPr id="141" name="Freeform 695"/>
            <p:cNvSpPr>
              <a:spLocks/>
            </p:cNvSpPr>
            <p:nvPr/>
          </p:nvSpPr>
          <p:spPr bwMode="auto">
            <a:xfrm>
              <a:off x="2852823" y="2728940"/>
              <a:ext cx="102227" cy="42450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2" name="Freeform 696"/>
            <p:cNvSpPr>
              <a:spLocks/>
            </p:cNvSpPr>
            <p:nvPr/>
          </p:nvSpPr>
          <p:spPr bwMode="auto">
            <a:xfrm>
              <a:off x="2665696" y="2677827"/>
              <a:ext cx="170667" cy="178464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3" name="Freeform 697"/>
            <p:cNvSpPr>
              <a:spLocks/>
            </p:cNvSpPr>
            <p:nvPr/>
          </p:nvSpPr>
          <p:spPr bwMode="auto">
            <a:xfrm>
              <a:off x="2819036" y="27713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4" name="Freeform 698"/>
            <p:cNvSpPr>
              <a:spLocks/>
            </p:cNvSpPr>
            <p:nvPr/>
          </p:nvSpPr>
          <p:spPr bwMode="auto">
            <a:xfrm>
              <a:off x="2800844" y="2592926"/>
              <a:ext cx="128217" cy="161137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5" name="Freeform 699"/>
            <p:cNvSpPr>
              <a:spLocks/>
            </p:cNvSpPr>
            <p:nvPr/>
          </p:nvSpPr>
          <p:spPr bwMode="auto">
            <a:xfrm>
              <a:off x="2775720" y="26275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6" name="Freeform 700"/>
            <p:cNvSpPr>
              <a:spLocks/>
            </p:cNvSpPr>
            <p:nvPr/>
          </p:nvSpPr>
          <p:spPr bwMode="auto">
            <a:xfrm>
              <a:off x="2819036" y="27713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7" name="Freeform 701"/>
            <p:cNvSpPr>
              <a:spLocks/>
            </p:cNvSpPr>
            <p:nvPr/>
          </p:nvSpPr>
          <p:spPr bwMode="auto">
            <a:xfrm>
              <a:off x="2775720" y="26275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8" name="Freeform 702"/>
            <p:cNvSpPr>
              <a:spLocks/>
            </p:cNvSpPr>
            <p:nvPr/>
          </p:nvSpPr>
          <p:spPr bwMode="auto">
            <a:xfrm>
              <a:off x="2997500" y="28649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9" name="Freeform 703"/>
            <p:cNvSpPr>
              <a:spLocks/>
            </p:cNvSpPr>
            <p:nvPr/>
          </p:nvSpPr>
          <p:spPr bwMode="auto">
            <a:xfrm>
              <a:off x="2792180" y="2101718"/>
              <a:ext cx="349131" cy="414972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0" name="Freeform 704"/>
            <p:cNvSpPr>
              <a:spLocks/>
            </p:cNvSpPr>
            <p:nvPr/>
          </p:nvSpPr>
          <p:spPr bwMode="auto">
            <a:xfrm>
              <a:off x="2877947" y="2186618"/>
              <a:ext cx="169801" cy="398512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1" name="Freeform 705"/>
            <p:cNvSpPr>
              <a:spLocks/>
            </p:cNvSpPr>
            <p:nvPr/>
          </p:nvSpPr>
          <p:spPr bwMode="auto">
            <a:xfrm>
              <a:off x="3022624" y="2652703"/>
              <a:ext cx="246038" cy="161137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2" name="Freeform 706"/>
            <p:cNvSpPr>
              <a:spLocks/>
            </p:cNvSpPr>
            <p:nvPr/>
          </p:nvSpPr>
          <p:spPr bwMode="auto">
            <a:xfrm>
              <a:off x="3166435" y="26527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3" name="Freeform 707"/>
            <p:cNvSpPr>
              <a:spLocks/>
            </p:cNvSpPr>
            <p:nvPr/>
          </p:nvSpPr>
          <p:spPr bwMode="auto">
            <a:xfrm>
              <a:off x="2997500" y="28649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4" name="Freeform 708"/>
            <p:cNvSpPr>
              <a:spLocks/>
            </p:cNvSpPr>
            <p:nvPr/>
          </p:nvSpPr>
          <p:spPr bwMode="auto">
            <a:xfrm>
              <a:off x="3166435" y="26527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5" name="Freeform 709"/>
            <p:cNvSpPr>
              <a:spLocks/>
            </p:cNvSpPr>
            <p:nvPr/>
          </p:nvSpPr>
          <p:spPr bwMode="auto">
            <a:xfrm>
              <a:off x="2997500" y="2737604"/>
              <a:ext cx="135147" cy="92697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6" name="Freeform 710"/>
            <p:cNvSpPr>
              <a:spLocks/>
            </p:cNvSpPr>
            <p:nvPr/>
          </p:nvSpPr>
          <p:spPr bwMode="auto">
            <a:xfrm>
              <a:off x="2997500" y="27800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7" name="Freeform 711"/>
            <p:cNvSpPr>
              <a:spLocks/>
            </p:cNvSpPr>
            <p:nvPr/>
          </p:nvSpPr>
          <p:spPr bwMode="auto">
            <a:xfrm>
              <a:off x="2886610" y="2686490"/>
              <a:ext cx="93564" cy="51114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8" name="Freeform 712"/>
            <p:cNvSpPr>
              <a:spLocks/>
            </p:cNvSpPr>
            <p:nvPr/>
          </p:nvSpPr>
          <p:spPr bwMode="auto">
            <a:xfrm>
              <a:off x="2946387" y="2737604"/>
              <a:ext cx="84900" cy="51113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9" name="Freeform 713"/>
            <p:cNvSpPr>
              <a:spLocks/>
            </p:cNvSpPr>
            <p:nvPr/>
          </p:nvSpPr>
          <p:spPr bwMode="auto">
            <a:xfrm>
              <a:off x="2955050" y="27116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0" name="Freeform 714"/>
            <p:cNvSpPr>
              <a:spLocks/>
            </p:cNvSpPr>
            <p:nvPr/>
          </p:nvSpPr>
          <p:spPr bwMode="auto">
            <a:xfrm>
              <a:off x="2997500" y="27800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1" name="Freeform 715"/>
            <p:cNvSpPr>
              <a:spLocks/>
            </p:cNvSpPr>
            <p:nvPr/>
          </p:nvSpPr>
          <p:spPr bwMode="auto">
            <a:xfrm>
              <a:off x="2955050" y="27116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2" name="Freeform 716"/>
            <p:cNvSpPr>
              <a:spLocks/>
            </p:cNvSpPr>
            <p:nvPr/>
          </p:nvSpPr>
          <p:spPr bwMode="auto">
            <a:xfrm>
              <a:off x="3031287" y="28225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3" name="Freeform 717"/>
            <p:cNvSpPr>
              <a:spLocks/>
            </p:cNvSpPr>
            <p:nvPr/>
          </p:nvSpPr>
          <p:spPr bwMode="auto">
            <a:xfrm>
              <a:off x="2971510" y="2780054"/>
              <a:ext cx="67574" cy="11868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4" name="Freeform 718"/>
            <p:cNvSpPr>
              <a:spLocks/>
            </p:cNvSpPr>
            <p:nvPr/>
          </p:nvSpPr>
          <p:spPr bwMode="auto">
            <a:xfrm>
              <a:off x="2912600" y="2762727"/>
              <a:ext cx="76237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5" name="Freeform 719"/>
            <p:cNvSpPr>
              <a:spLocks/>
            </p:cNvSpPr>
            <p:nvPr/>
          </p:nvSpPr>
          <p:spPr bwMode="auto">
            <a:xfrm>
              <a:off x="2997500" y="25851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6" name="Freeform 720"/>
            <p:cNvSpPr>
              <a:spLocks/>
            </p:cNvSpPr>
            <p:nvPr/>
          </p:nvSpPr>
          <p:spPr bwMode="auto">
            <a:xfrm>
              <a:off x="3031287" y="28225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7" name="Freeform 721"/>
            <p:cNvSpPr>
              <a:spLocks/>
            </p:cNvSpPr>
            <p:nvPr/>
          </p:nvSpPr>
          <p:spPr bwMode="auto">
            <a:xfrm>
              <a:off x="2997500" y="25851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8" name="Freeform 722"/>
            <p:cNvSpPr>
              <a:spLocks/>
            </p:cNvSpPr>
            <p:nvPr/>
          </p:nvSpPr>
          <p:spPr bwMode="auto">
            <a:xfrm>
              <a:off x="2920397" y="2601590"/>
              <a:ext cx="127350" cy="11868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9" name="Freeform 723"/>
            <p:cNvSpPr>
              <a:spLocks/>
            </p:cNvSpPr>
            <p:nvPr/>
          </p:nvSpPr>
          <p:spPr bwMode="auto">
            <a:xfrm>
              <a:off x="2810373" y="27540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0" name="Freeform 724"/>
            <p:cNvSpPr>
              <a:spLocks/>
            </p:cNvSpPr>
            <p:nvPr/>
          </p:nvSpPr>
          <p:spPr bwMode="auto">
            <a:xfrm>
              <a:off x="2836363" y="2534016"/>
              <a:ext cx="41584" cy="67574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1" name="Freeform 725"/>
            <p:cNvSpPr>
              <a:spLocks/>
            </p:cNvSpPr>
            <p:nvPr/>
          </p:nvSpPr>
          <p:spPr bwMode="auto">
            <a:xfrm>
              <a:off x="2767057" y="26691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2" name="Freeform 726"/>
            <p:cNvSpPr>
              <a:spLocks/>
            </p:cNvSpPr>
            <p:nvPr/>
          </p:nvSpPr>
          <p:spPr bwMode="auto">
            <a:xfrm>
              <a:off x="2810373" y="27540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3" name="Freeform 727"/>
            <p:cNvSpPr>
              <a:spLocks/>
            </p:cNvSpPr>
            <p:nvPr/>
          </p:nvSpPr>
          <p:spPr bwMode="auto">
            <a:xfrm>
              <a:off x="2767057" y="26691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4" name="Freeform 728"/>
            <p:cNvSpPr>
              <a:spLocks/>
            </p:cNvSpPr>
            <p:nvPr/>
          </p:nvSpPr>
          <p:spPr bwMode="auto">
            <a:xfrm>
              <a:off x="2733270" y="31525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5" name="Freeform 729"/>
            <p:cNvSpPr>
              <a:spLocks/>
            </p:cNvSpPr>
            <p:nvPr/>
          </p:nvSpPr>
          <p:spPr bwMode="auto">
            <a:xfrm>
              <a:off x="2563469" y="3136115"/>
              <a:ext cx="220914" cy="203587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6" name="Freeform 730"/>
            <p:cNvSpPr>
              <a:spLocks/>
            </p:cNvSpPr>
            <p:nvPr/>
          </p:nvSpPr>
          <p:spPr bwMode="auto">
            <a:xfrm>
              <a:off x="3285122" y="33223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7" name="Freeform 731"/>
            <p:cNvSpPr>
              <a:spLocks/>
            </p:cNvSpPr>
            <p:nvPr/>
          </p:nvSpPr>
          <p:spPr bwMode="auto">
            <a:xfrm>
              <a:off x="2733270" y="31525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8" name="Freeform 732"/>
            <p:cNvSpPr>
              <a:spLocks/>
            </p:cNvSpPr>
            <p:nvPr/>
          </p:nvSpPr>
          <p:spPr bwMode="auto">
            <a:xfrm>
              <a:off x="3285122" y="33223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9" name="Freeform 733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0" name="Freeform 734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1" name="Freeform 735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2" name="Freeform 736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3" name="Freeform 737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4" name="Freeform 738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5" name="Freeform 739"/>
            <p:cNvSpPr>
              <a:spLocks/>
            </p:cNvSpPr>
            <p:nvPr/>
          </p:nvSpPr>
          <p:spPr bwMode="auto">
            <a:xfrm>
              <a:off x="2955050" y="3780665"/>
              <a:ext cx="211384" cy="194924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6" name="Freeform 740"/>
            <p:cNvSpPr>
              <a:spLocks/>
            </p:cNvSpPr>
            <p:nvPr/>
          </p:nvSpPr>
          <p:spPr bwMode="auto">
            <a:xfrm>
              <a:off x="2997500" y="37208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7" name="Freeform 741"/>
            <p:cNvSpPr>
              <a:spLocks/>
            </p:cNvSpPr>
            <p:nvPr/>
          </p:nvSpPr>
          <p:spPr bwMode="auto">
            <a:xfrm>
              <a:off x="3132648" y="3619527"/>
              <a:ext cx="144677" cy="228711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8" name="Freeform 742"/>
            <p:cNvSpPr>
              <a:spLocks/>
            </p:cNvSpPr>
            <p:nvPr/>
          </p:nvSpPr>
          <p:spPr bwMode="auto">
            <a:xfrm>
              <a:off x="3132648" y="3492177"/>
              <a:ext cx="136014" cy="143811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9" name="Freeform 743"/>
            <p:cNvSpPr>
              <a:spLocks/>
            </p:cNvSpPr>
            <p:nvPr/>
          </p:nvSpPr>
          <p:spPr bwMode="auto">
            <a:xfrm>
              <a:off x="2895273" y="3559750"/>
              <a:ext cx="161137" cy="161137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0" name="Freeform 744"/>
            <p:cNvSpPr>
              <a:spLocks/>
            </p:cNvSpPr>
            <p:nvPr/>
          </p:nvSpPr>
          <p:spPr bwMode="auto">
            <a:xfrm>
              <a:off x="2895273" y="3407276"/>
              <a:ext cx="246038" cy="246038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1" name="Freeform 745"/>
            <p:cNvSpPr>
              <a:spLocks/>
            </p:cNvSpPr>
            <p:nvPr/>
          </p:nvSpPr>
          <p:spPr bwMode="auto">
            <a:xfrm>
              <a:off x="3175098" y="3237476"/>
              <a:ext cx="194924" cy="187127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2" name="Freeform 746"/>
            <p:cNvSpPr>
              <a:spLocks/>
            </p:cNvSpPr>
            <p:nvPr/>
          </p:nvSpPr>
          <p:spPr bwMode="auto">
            <a:xfrm>
              <a:off x="3183761" y="3415940"/>
              <a:ext cx="110024" cy="127351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3" name="Freeform 747"/>
            <p:cNvSpPr>
              <a:spLocks/>
            </p:cNvSpPr>
            <p:nvPr/>
          </p:nvSpPr>
          <p:spPr bwMode="auto">
            <a:xfrm>
              <a:off x="3065074" y="3687101"/>
              <a:ext cx="101361" cy="10222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4" name="Freeform 748"/>
            <p:cNvSpPr>
              <a:spLocks/>
            </p:cNvSpPr>
            <p:nvPr/>
          </p:nvSpPr>
          <p:spPr bwMode="auto">
            <a:xfrm>
              <a:off x="3031287" y="3424603"/>
              <a:ext cx="177597" cy="296285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5" name="Freeform 749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6" name="Freeform 750"/>
            <p:cNvSpPr>
              <a:spLocks/>
            </p:cNvSpPr>
            <p:nvPr/>
          </p:nvSpPr>
          <p:spPr bwMode="auto">
            <a:xfrm>
              <a:off x="2990570" y="37208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7" name="Freeform 751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8" name="Freeform 752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9" name="Freeform 753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0" name="Freeform 754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1" name="Freeform 755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2" name="Freeform 756"/>
            <p:cNvSpPr>
              <a:spLocks/>
            </p:cNvSpPr>
            <p:nvPr/>
          </p:nvSpPr>
          <p:spPr bwMode="auto">
            <a:xfrm>
              <a:off x="2690820" y="3331039"/>
              <a:ext cx="51114" cy="76237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3" name="Freeform 757"/>
            <p:cNvSpPr>
              <a:spLocks/>
            </p:cNvSpPr>
            <p:nvPr/>
          </p:nvSpPr>
          <p:spPr bwMode="auto">
            <a:xfrm>
              <a:off x="2767057" y="32799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4" name="Freeform 758"/>
            <p:cNvSpPr>
              <a:spLocks/>
            </p:cNvSpPr>
            <p:nvPr/>
          </p:nvSpPr>
          <p:spPr bwMode="auto">
            <a:xfrm>
              <a:off x="2929060" y="33310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5" name="Freeform 759"/>
            <p:cNvSpPr>
              <a:spLocks/>
            </p:cNvSpPr>
            <p:nvPr/>
          </p:nvSpPr>
          <p:spPr bwMode="auto">
            <a:xfrm>
              <a:off x="2767057" y="32799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6" name="Freeform 760"/>
            <p:cNvSpPr>
              <a:spLocks/>
            </p:cNvSpPr>
            <p:nvPr/>
          </p:nvSpPr>
          <p:spPr bwMode="auto">
            <a:xfrm>
              <a:off x="2929060" y="33310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7" name="Freeform 761"/>
            <p:cNvSpPr>
              <a:spLocks/>
            </p:cNvSpPr>
            <p:nvPr/>
          </p:nvSpPr>
          <p:spPr bwMode="auto">
            <a:xfrm>
              <a:off x="2877947" y="3424603"/>
              <a:ext cx="102227" cy="127351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8" name="Freeform 762"/>
            <p:cNvSpPr>
              <a:spLocks/>
            </p:cNvSpPr>
            <p:nvPr/>
          </p:nvSpPr>
          <p:spPr bwMode="auto">
            <a:xfrm>
              <a:off x="2852823" y="34497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9" name="Freeform 763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0" name="Freeform 764"/>
            <p:cNvSpPr>
              <a:spLocks/>
            </p:cNvSpPr>
            <p:nvPr/>
          </p:nvSpPr>
          <p:spPr bwMode="auto">
            <a:xfrm>
              <a:off x="2852823" y="34497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1" name="Freeform 765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2" name="Freeform 766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3" name="Freeform 767"/>
            <p:cNvSpPr>
              <a:spLocks/>
            </p:cNvSpPr>
            <p:nvPr/>
          </p:nvSpPr>
          <p:spPr bwMode="auto">
            <a:xfrm>
              <a:off x="2741933" y="33059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4" name="Freeform 768"/>
            <p:cNvSpPr>
              <a:spLocks/>
            </p:cNvSpPr>
            <p:nvPr/>
          </p:nvSpPr>
          <p:spPr bwMode="auto">
            <a:xfrm>
              <a:off x="2733270" y="33310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5" name="Freeform 769"/>
            <p:cNvSpPr>
              <a:spLocks/>
            </p:cNvSpPr>
            <p:nvPr/>
          </p:nvSpPr>
          <p:spPr bwMode="auto">
            <a:xfrm>
              <a:off x="2741933" y="33059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6" name="Freeform 770"/>
            <p:cNvSpPr>
              <a:spLocks/>
            </p:cNvSpPr>
            <p:nvPr/>
          </p:nvSpPr>
          <p:spPr bwMode="auto">
            <a:xfrm>
              <a:off x="2733270" y="33310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7" name="Freeform 771"/>
            <p:cNvSpPr>
              <a:spLocks/>
            </p:cNvSpPr>
            <p:nvPr/>
          </p:nvSpPr>
          <p:spPr bwMode="auto">
            <a:xfrm>
              <a:off x="2886610" y="37044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8" name="Freeform 772"/>
            <p:cNvSpPr>
              <a:spLocks/>
            </p:cNvSpPr>
            <p:nvPr/>
          </p:nvSpPr>
          <p:spPr bwMode="auto">
            <a:xfrm>
              <a:off x="2741933" y="3221016"/>
              <a:ext cx="42450" cy="51113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9" name="Freeform 774"/>
            <p:cNvSpPr>
              <a:spLocks/>
            </p:cNvSpPr>
            <p:nvPr/>
          </p:nvSpPr>
          <p:spPr bwMode="auto">
            <a:xfrm>
              <a:off x="2886610" y="37044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0" name="Freeform 775"/>
            <p:cNvSpPr>
              <a:spLocks/>
            </p:cNvSpPr>
            <p:nvPr/>
          </p:nvSpPr>
          <p:spPr bwMode="auto">
            <a:xfrm>
              <a:off x="468684" y="2099985"/>
              <a:ext cx="364725" cy="499872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1" name="Freeform 777"/>
            <p:cNvSpPr>
              <a:spLocks/>
            </p:cNvSpPr>
            <p:nvPr/>
          </p:nvSpPr>
          <p:spPr bwMode="auto">
            <a:xfrm>
              <a:off x="1054323" y="27289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2" name="Freeform 779"/>
            <p:cNvSpPr>
              <a:spLocks/>
            </p:cNvSpPr>
            <p:nvPr/>
          </p:nvSpPr>
          <p:spPr bwMode="auto">
            <a:xfrm>
              <a:off x="1054323" y="27289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3" name="Freeform 780"/>
            <p:cNvSpPr>
              <a:spLocks/>
            </p:cNvSpPr>
            <p:nvPr/>
          </p:nvSpPr>
          <p:spPr bwMode="auto">
            <a:xfrm>
              <a:off x="1545532" y="3272129"/>
              <a:ext cx="59777" cy="5891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4" name="Freeform 781"/>
            <p:cNvSpPr>
              <a:spLocks/>
            </p:cNvSpPr>
            <p:nvPr/>
          </p:nvSpPr>
          <p:spPr bwMode="auto">
            <a:xfrm>
              <a:off x="1571521" y="3331039"/>
              <a:ext cx="50247" cy="33787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5" name="Freeform 782"/>
            <p:cNvSpPr>
              <a:spLocks/>
            </p:cNvSpPr>
            <p:nvPr/>
          </p:nvSpPr>
          <p:spPr bwMode="auto">
            <a:xfrm>
              <a:off x="1613972" y="33483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6" name="Freeform 783"/>
            <p:cNvSpPr>
              <a:spLocks/>
            </p:cNvSpPr>
            <p:nvPr/>
          </p:nvSpPr>
          <p:spPr bwMode="auto">
            <a:xfrm>
              <a:off x="1664219" y="3313713"/>
              <a:ext cx="161137" cy="169801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7" name="Freeform 784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8" name="Freeform 785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9" name="Freeform 786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0" name="Freeform 787"/>
            <p:cNvSpPr>
              <a:spLocks/>
            </p:cNvSpPr>
            <p:nvPr/>
          </p:nvSpPr>
          <p:spPr bwMode="auto">
            <a:xfrm>
              <a:off x="1902459" y="33648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1" name="Freeform 788"/>
            <p:cNvSpPr>
              <a:spLocks/>
            </p:cNvSpPr>
            <p:nvPr/>
          </p:nvSpPr>
          <p:spPr bwMode="auto">
            <a:xfrm>
              <a:off x="1995157" y="33986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2" name="Freeform 789"/>
            <p:cNvSpPr>
              <a:spLocks/>
            </p:cNvSpPr>
            <p:nvPr/>
          </p:nvSpPr>
          <p:spPr bwMode="auto">
            <a:xfrm>
              <a:off x="1902459" y="33648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3" name="Freeform 790"/>
            <p:cNvSpPr>
              <a:spLocks/>
            </p:cNvSpPr>
            <p:nvPr/>
          </p:nvSpPr>
          <p:spPr bwMode="auto">
            <a:xfrm>
              <a:off x="1995157" y="33986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4" name="Freeform 791"/>
            <p:cNvSpPr>
              <a:spLocks/>
            </p:cNvSpPr>
            <p:nvPr/>
          </p:nvSpPr>
          <p:spPr bwMode="auto">
            <a:xfrm>
              <a:off x="1741322" y="3780665"/>
              <a:ext cx="262498" cy="54232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5" name="Freeform 792"/>
            <p:cNvSpPr>
              <a:spLocks/>
            </p:cNvSpPr>
            <p:nvPr/>
          </p:nvSpPr>
          <p:spPr bwMode="auto">
            <a:xfrm>
              <a:off x="1885133" y="3746877"/>
              <a:ext cx="118687" cy="110024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6" name="Freeform 793"/>
            <p:cNvSpPr>
              <a:spLocks/>
            </p:cNvSpPr>
            <p:nvPr/>
          </p:nvSpPr>
          <p:spPr bwMode="auto">
            <a:xfrm>
              <a:off x="1944043" y="38993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7" name="Freeform 794"/>
            <p:cNvSpPr>
              <a:spLocks/>
            </p:cNvSpPr>
            <p:nvPr/>
          </p:nvSpPr>
          <p:spPr bwMode="auto">
            <a:xfrm>
              <a:off x="1791569" y="3610864"/>
              <a:ext cx="152474" cy="178464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8" name="Freeform 795"/>
            <p:cNvSpPr>
              <a:spLocks/>
            </p:cNvSpPr>
            <p:nvPr/>
          </p:nvSpPr>
          <p:spPr bwMode="auto">
            <a:xfrm>
              <a:off x="1741322" y="3407276"/>
              <a:ext cx="517199" cy="550986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9" name="Freeform 796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0" name="Freeform 797"/>
            <p:cNvSpPr>
              <a:spLocks/>
            </p:cNvSpPr>
            <p:nvPr/>
          </p:nvSpPr>
          <p:spPr bwMode="auto">
            <a:xfrm>
              <a:off x="1944043" y="38993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1" name="Freeform 798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2" name="Freeform 799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3" name="Freeform 800"/>
            <p:cNvSpPr>
              <a:spLocks/>
            </p:cNvSpPr>
            <p:nvPr/>
          </p:nvSpPr>
          <p:spPr bwMode="auto">
            <a:xfrm>
              <a:off x="1952707" y="33908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4" name="Freeform 801"/>
            <p:cNvSpPr>
              <a:spLocks/>
            </p:cNvSpPr>
            <p:nvPr/>
          </p:nvSpPr>
          <p:spPr bwMode="auto">
            <a:xfrm>
              <a:off x="1749119" y="3313713"/>
              <a:ext cx="178464" cy="15334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5" name="Freeform 802"/>
            <p:cNvSpPr>
              <a:spLocks/>
            </p:cNvSpPr>
            <p:nvPr/>
          </p:nvSpPr>
          <p:spPr bwMode="auto">
            <a:xfrm>
              <a:off x="1630432" y="34835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6" name="Freeform 803"/>
            <p:cNvSpPr>
              <a:spLocks/>
            </p:cNvSpPr>
            <p:nvPr/>
          </p:nvSpPr>
          <p:spPr bwMode="auto">
            <a:xfrm>
              <a:off x="1952707" y="33908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7" name="Freeform 804"/>
            <p:cNvSpPr>
              <a:spLocks/>
            </p:cNvSpPr>
            <p:nvPr/>
          </p:nvSpPr>
          <p:spPr bwMode="auto">
            <a:xfrm>
              <a:off x="1630432" y="34835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8" name="Freeform 805"/>
            <p:cNvSpPr>
              <a:spLocks/>
            </p:cNvSpPr>
            <p:nvPr/>
          </p:nvSpPr>
          <p:spPr bwMode="auto">
            <a:xfrm>
              <a:off x="1647759" y="34583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9" name="Freeform 806"/>
            <p:cNvSpPr>
              <a:spLocks/>
            </p:cNvSpPr>
            <p:nvPr/>
          </p:nvSpPr>
          <p:spPr bwMode="auto">
            <a:xfrm>
              <a:off x="1529072" y="32634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0" name="Freeform 807"/>
            <p:cNvSpPr>
              <a:spLocks/>
            </p:cNvSpPr>
            <p:nvPr/>
          </p:nvSpPr>
          <p:spPr bwMode="auto">
            <a:xfrm>
              <a:off x="1486621" y="3237476"/>
              <a:ext cx="58910" cy="51114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1" name="Freeform 808"/>
            <p:cNvSpPr>
              <a:spLocks/>
            </p:cNvSpPr>
            <p:nvPr/>
          </p:nvSpPr>
          <p:spPr bwMode="auto">
            <a:xfrm>
              <a:off x="1155683" y="30174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2" name="Freeform 809"/>
            <p:cNvSpPr>
              <a:spLocks/>
            </p:cNvSpPr>
            <p:nvPr/>
          </p:nvSpPr>
          <p:spPr bwMode="auto">
            <a:xfrm>
              <a:off x="1647759" y="34583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3" name="Freeform 810"/>
            <p:cNvSpPr>
              <a:spLocks/>
            </p:cNvSpPr>
            <p:nvPr/>
          </p:nvSpPr>
          <p:spPr bwMode="auto">
            <a:xfrm>
              <a:off x="1155683" y="30174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4" name="Freeform 778"/>
            <p:cNvSpPr>
              <a:spLocks/>
            </p:cNvSpPr>
            <p:nvPr/>
          </p:nvSpPr>
          <p:spPr bwMode="auto">
            <a:xfrm>
              <a:off x="836874" y="2067064"/>
              <a:ext cx="1145288" cy="789226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</p:grpSp>
      <p:grpSp>
        <p:nvGrpSpPr>
          <p:cNvPr id="255" name="组 254"/>
          <p:cNvGrpSpPr/>
          <p:nvPr/>
        </p:nvGrpSpPr>
        <p:grpSpPr>
          <a:xfrm>
            <a:off x="1110940" y="1290412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56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7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58" name="组 257"/>
          <p:cNvGrpSpPr/>
          <p:nvPr/>
        </p:nvGrpSpPr>
        <p:grpSpPr>
          <a:xfrm>
            <a:off x="1428325" y="1992396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59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0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61" name="组 260"/>
          <p:cNvGrpSpPr/>
          <p:nvPr/>
        </p:nvGrpSpPr>
        <p:grpSpPr>
          <a:xfrm>
            <a:off x="3610925" y="1561244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62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3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64" name="组 263"/>
          <p:cNvGrpSpPr/>
          <p:nvPr/>
        </p:nvGrpSpPr>
        <p:grpSpPr>
          <a:xfrm>
            <a:off x="4778901" y="1744467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65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6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67" name="组 266"/>
          <p:cNvGrpSpPr/>
          <p:nvPr/>
        </p:nvGrpSpPr>
        <p:grpSpPr>
          <a:xfrm>
            <a:off x="3465187" y="2627880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68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9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71" name="文本框 8"/>
          <p:cNvSpPr txBox="1"/>
          <p:nvPr/>
        </p:nvSpPr>
        <p:spPr>
          <a:xfrm>
            <a:off x="1807398" y="4944908"/>
            <a:ext cx="1324580" cy="94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73" name="文本框 272"/>
          <p:cNvSpPr txBox="1"/>
          <p:nvPr/>
        </p:nvSpPr>
        <p:spPr>
          <a:xfrm>
            <a:off x="1381690" y="4078916"/>
            <a:ext cx="1651053" cy="913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5333" dirty="0"/>
              <a:t>60</a:t>
            </a:r>
            <a:r>
              <a:rPr kumimoji="1" lang="en-US" altLang="zh-CN" sz="2667" dirty="0"/>
              <a:t>%</a:t>
            </a:r>
            <a:endParaRPr kumimoji="1" lang="zh-CN" altLang="en-US" sz="2667" dirty="0"/>
          </a:p>
        </p:txBody>
      </p:sp>
      <p:sp>
        <p:nvSpPr>
          <p:cNvPr id="279" name="文本框 8"/>
          <p:cNvSpPr txBox="1"/>
          <p:nvPr/>
        </p:nvSpPr>
        <p:spPr>
          <a:xfrm>
            <a:off x="4632735" y="4944908"/>
            <a:ext cx="1324580" cy="94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81" name="文本框 280"/>
          <p:cNvSpPr txBox="1"/>
          <p:nvPr/>
        </p:nvSpPr>
        <p:spPr>
          <a:xfrm>
            <a:off x="4207027" y="4078916"/>
            <a:ext cx="1651053" cy="913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5333" dirty="0"/>
              <a:t>30</a:t>
            </a:r>
            <a:r>
              <a:rPr kumimoji="1" lang="en-US" altLang="zh-CN" sz="2667" dirty="0"/>
              <a:t>%</a:t>
            </a:r>
            <a:endParaRPr kumimoji="1" lang="zh-CN" altLang="en-US" sz="2667" dirty="0"/>
          </a:p>
        </p:txBody>
      </p:sp>
      <p:sp>
        <p:nvSpPr>
          <p:cNvPr id="284" name="文本框 8"/>
          <p:cNvSpPr txBox="1"/>
          <p:nvPr/>
        </p:nvSpPr>
        <p:spPr>
          <a:xfrm>
            <a:off x="7458073" y="4944908"/>
            <a:ext cx="1324580" cy="94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86" name="文本框 285"/>
          <p:cNvSpPr txBox="1"/>
          <p:nvPr/>
        </p:nvSpPr>
        <p:spPr>
          <a:xfrm>
            <a:off x="7032365" y="4078916"/>
            <a:ext cx="1651053" cy="913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5333" dirty="0"/>
              <a:t>10</a:t>
            </a:r>
            <a:r>
              <a:rPr kumimoji="1" lang="en-US" altLang="zh-CN" sz="2667" dirty="0"/>
              <a:t>%</a:t>
            </a:r>
            <a:endParaRPr kumimoji="1" lang="zh-CN" altLang="en-US" sz="2667" dirty="0"/>
          </a:p>
        </p:txBody>
      </p:sp>
      <p:sp>
        <p:nvSpPr>
          <p:cNvPr id="288" name="文本框 8"/>
          <p:cNvSpPr txBox="1"/>
          <p:nvPr/>
        </p:nvSpPr>
        <p:spPr>
          <a:xfrm>
            <a:off x="10283409" y="4944908"/>
            <a:ext cx="1324580" cy="94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90" name="文本框 289"/>
          <p:cNvSpPr txBox="1"/>
          <p:nvPr/>
        </p:nvSpPr>
        <p:spPr>
          <a:xfrm>
            <a:off x="9857701" y="4078916"/>
            <a:ext cx="1651053" cy="913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5333" dirty="0"/>
              <a:t>50</a:t>
            </a:r>
            <a:r>
              <a:rPr kumimoji="1" lang="en-US" altLang="zh-CN" sz="2667" dirty="0"/>
              <a:t>%</a:t>
            </a:r>
            <a:endParaRPr kumimoji="1" lang="zh-CN" altLang="en-US" sz="2667" dirty="0"/>
          </a:p>
        </p:txBody>
      </p:sp>
      <p:cxnSp>
        <p:nvCxnSpPr>
          <p:cNvPr id="292" name="直线连接符 291"/>
          <p:cNvCxnSpPr/>
          <p:nvPr/>
        </p:nvCxnSpPr>
        <p:spPr>
          <a:xfrm flipH="1">
            <a:off x="1356152" y="2356591"/>
            <a:ext cx="208076" cy="234201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直线连接符 299"/>
          <p:cNvCxnSpPr/>
          <p:nvPr/>
        </p:nvCxnSpPr>
        <p:spPr>
          <a:xfrm>
            <a:off x="3626923" y="2981231"/>
            <a:ext cx="554567" cy="171737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线连接符 302"/>
          <p:cNvCxnSpPr/>
          <p:nvPr/>
        </p:nvCxnSpPr>
        <p:spPr>
          <a:xfrm>
            <a:off x="3772605" y="1906569"/>
            <a:ext cx="3234221" cy="279204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直线连接符 305"/>
          <p:cNvCxnSpPr/>
          <p:nvPr/>
        </p:nvCxnSpPr>
        <p:spPr>
          <a:xfrm>
            <a:off x="4935074" y="2128707"/>
            <a:ext cx="4897088" cy="2569903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矩形 308"/>
          <p:cNvSpPr/>
          <p:nvPr/>
        </p:nvSpPr>
        <p:spPr>
          <a:xfrm>
            <a:off x="7169380" y="1252964"/>
            <a:ext cx="4438609" cy="16923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+mn-ea"/>
              </a:rPr>
              <a:t>8-10</a:t>
            </a:r>
            <a:r>
              <a:rPr lang="zh-CN" altLang="en-US" sz="1333" dirty="0">
                <a:latin typeface="+mn-ea"/>
              </a:rPr>
              <a:t>号字，</a:t>
            </a:r>
            <a:r>
              <a:rPr lang="en-US" altLang="zh-CN" sz="1333" dirty="0">
                <a:latin typeface="+mn-ea"/>
              </a:rPr>
              <a:t>1.3</a:t>
            </a:r>
            <a:r>
              <a:rPr lang="zh-CN" altLang="en-US" sz="1333" dirty="0"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+mn-ea"/>
              </a:rPr>
              <a:t>8-10</a:t>
            </a:r>
            <a:r>
              <a:rPr lang="zh-CN" altLang="en-US" sz="1333" dirty="0">
                <a:latin typeface="+mn-ea"/>
              </a:rPr>
              <a:t>号字，</a:t>
            </a:r>
            <a:r>
              <a:rPr lang="en-US" altLang="zh-CN" sz="1333" dirty="0">
                <a:latin typeface="+mn-ea"/>
              </a:rPr>
              <a:t>1.3</a:t>
            </a:r>
            <a:r>
              <a:rPr lang="zh-CN" altLang="en-US" sz="1333" dirty="0">
                <a:latin typeface="+mn-ea"/>
              </a:rPr>
              <a:t>倍字间距。</a:t>
            </a:r>
          </a:p>
        </p:txBody>
      </p:sp>
      <p:graphicFrame>
        <p:nvGraphicFramePr>
          <p:cNvPr id="275" name="图表 274"/>
          <p:cNvGraphicFramePr/>
          <p:nvPr/>
        </p:nvGraphicFramePr>
        <p:xfrm>
          <a:off x="64649" y="4757483"/>
          <a:ext cx="2041583" cy="139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7" name="图表 286"/>
          <p:cNvGraphicFramePr/>
          <p:nvPr/>
        </p:nvGraphicFramePr>
        <p:xfrm>
          <a:off x="2961290" y="4731996"/>
          <a:ext cx="2041583" cy="139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9" name="图表 288"/>
          <p:cNvGraphicFramePr/>
          <p:nvPr/>
        </p:nvGraphicFramePr>
        <p:xfrm>
          <a:off x="5798719" y="4731996"/>
          <a:ext cx="2041583" cy="139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1" name="图表 290"/>
          <p:cNvGraphicFramePr/>
          <p:nvPr/>
        </p:nvGraphicFramePr>
        <p:xfrm>
          <a:off x="8624056" y="4721239"/>
          <a:ext cx="2041583" cy="139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93" name="图片 292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CLICK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HERE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ADD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YOUR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TITLE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528667" y="1056420"/>
            <a:ext cx="5393260" cy="2910664"/>
            <a:chOff x="468684" y="1795903"/>
            <a:chExt cx="4682512" cy="2527084"/>
          </a:xfrm>
          <a:solidFill>
            <a:schemeClr val="accent1"/>
          </a:solidFill>
        </p:grpSpPr>
        <p:sp>
          <p:nvSpPr>
            <p:cNvPr id="5" name="Freeform 559"/>
            <p:cNvSpPr>
              <a:spLocks/>
            </p:cNvSpPr>
            <p:nvPr/>
          </p:nvSpPr>
          <p:spPr bwMode="auto">
            <a:xfrm>
              <a:off x="2597256" y="25851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" name="Freeform 560"/>
            <p:cNvSpPr>
              <a:spLocks/>
            </p:cNvSpPr>
            <p:nvPr/>
          </p:nvSpPr>
          <p:spPr bwMode="auto">
            <a:xfrm>
              <a:off x="2648370" y="2508026"/>
              <a:ext cx="101360" cy="195791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" name="Freeform 561"/>
            <p:cNvSpPr>
              <a:spLocks/>
            </p:cNvSpPr>
            <p:nvPr/>
          </p:nvSpPr>
          <p:spPr bwMode="auto">
            <a:xfrm>
              <a:off x="3421136" y="18218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" name="Freeform 562"/>
            <p:cNvSpPr>
              <a:spLocks/>
            </p:cNvSpPr>
            <p:nvPr/>
          </p:nvSpPr>
          <p:spPr bwMode="auto">
            <a:xfrm>
              <a:off x="2597256" y="2585130"/>
              <a:ext cx="59777" cy="9269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" name="Freeform 563"/>
            <p:cNvSpPr>
              <a:spLocks/>
            </p:cNvSpPr>
            <p:nvPr/>
          </p:nvSpPr>
          <p:spPr bwMode="auto">
            <a:xfrm>
              <a:off x="3421136" y="1821893"/>
              <a:ext cx="237374" cy="296285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" name="Freeform 564"/>
            <p:cNvSpPr>
              <a:spLocks/>
            </p:cNvSpPr>
            <p:nvPr/>
          </p:nvSpPr>
          <p:spPr bwMode="auto">
            <a:xfrm>
              <a:off x="3304181" y="3644651"/>
              <a:ext cx="84900" cy="187127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" name="Freeform 565"/>
            <p:cNvSpPr>
              <a:spLocks/>
            </p:cNvSpPr>
            <p:nvPr/>
          </p:nvSpPr>
          <p:spPr bwMode="auto">
            <a:xfrm>
              <a:off x="3803187" y="33561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" name="Freeform 566"/>
            <p:cNvSpPr>
              <a:spLocks/>
            </p:cNvSpPr>
            <p:nvPr/>
          </p:nvSpPr>
          <p:spPr bwMode="auto">
            <a:xfrm>
              <a:off x="4193035" y="32036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" name="Freeform 567"/>
            <p:cNvSpPr>
              <a:spLocks/>
            </p:cNvSpPr>
            <p:nvPr/>
          </p:nvSpPr>
          <p:spPr bwMode="auto">
            <a:xfrm>
              <a:off x="3803187" y="3356163"/>
              <a:ext cx="25124" cy="34653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" name="Freeform 568"/>
            <p:cNvSpPr>
              <a:spLocks/>
            </p:cNvSpPr>
            <p:nvPr/>
          </p:nvSpPr>
          <p:spPr bwMode="auto">
            <a:xfrm>
              <a:off x="4193035" y="3203689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" name="Freeform 569"/>
            <p:cNvSpPr>
              <a:spLocks/>
            </p:cNvSpPr>
            <p:nvPr/>
          </p:nvSpPr>
          <p:spPr bwMode="auto">
            <a:xfrm>
              <a:off x="4345509" y="31274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" name="Freeform 570"/>
            <p:cNvSpPr>
              <a:spLocks/>
            </p:cNvSpPr>
            <p:nvPr/>
          </p:nvSpPr>
          <p:spPr bwMode="auto">
            <a:xfrm>
              <a:off x="4472860" y="30001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" name="Freeform 571"/>
            <p:cNvSpPr>
              <a:spLocks/>
            </p:cNvSpPr>
            <p:nvPr/>
          </p:nvSpPr>
          <p:spPr bwMode="auto">
            <a:xfrm>
              <a:off x="4345509" y="3127452"/>
              <a:ext cx="17327" cy="5111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" name="Freeform 572"/>
            <p:cNvSpPr>
              <a:spLocks/>
            </p:cNvSpPr>
            <p:nvPr/>
          </p:nvSpPr>
          <p:spPr bwMode="auto">
            <a:xfrm>
              <a:off x="4472860" y="3000101"/>
              <a:ext cx="25123" cy="33787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" name="Freeform 573"/>
            <p:cNvSpPr>
              <a:spLocks/>
            </p:cNvSpPr>
            <p:nvPr/>
          </p:nvSpPr>
          <p:spPr bwMode="auto">
            <a:xfrm>
              <a:off x="4506647" y="2805177"/>
              <a:ext cx="186261" cy="203587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" name="Freeform 574"/>
            <p:cNvSpPr>
              <a:spLocks/>
            </p:cNvSpPr>
            <p:nvPr/>
          </p:nvSpPr>
          <p:spPr bwMode="auto">
            <a:xfrm>
              <a:off x="4633997" y="26189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" name="Freeform 575"/>
            <p:cNvSpPr>
              <a:spLocks/>
            </p:cNvSpPr>
            <p:nvPr/>
          </p:nvSpPr>
          <p:spPr bwMode="auto">
            <a:xfrm>
              <a:off x="4972732" y="40769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" name="Freeform 576"/>
            <p:cNvSpPr>
              <a:spLocks/>
            </p:cNvSpPr>
            <p:nvPr/>
          </p:nvSpPr>
          <p:spPr bwMode="auto">
            <a:xfrm>
              <a:off x="4633997" y="2618916"/>
              <a:ext cx="33787" cy="161137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" name="Freeform 577"/>
            <p:cNvSpPr>
              <a:spLocks/>
            </p:cNvSpPr>
            <p:nvPr/>
          </p:nvSpPr>
          <p:spPr bwMode="auto">
            <a:xfrm>
              <a:off x="4972732" y="4076949"/>
              <a:ext cx="93564" cy="110890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" name="Freeform 578"/>
            <p:cNvSpPr>
              <a:spLocks/>
            </p:cNvSpPr>
            <p:nvPr/>
          </p:nvSpPr>
          <p:spPr bwMode="auto">
            <a:xfrm>
              <a:off x="5057632" y="39755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" name="Freeform 579"/>
            <p:cNvSpPr>
              <a:spLocks/>
            </p:cNvSpPr>
            <p:nvPr/>
          </p:nvSpPr>
          <p:spPr bwMode="auto">
            <a:xfrm>
              <a:off x="4251946" y="36359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6" name="Freeform 580"/>
            <p:cNvSpPr>
              <a:spLocks/>
            </p:cNvSpPr>
            <p:nvPr/>
          </p:nvSpPr>
          <p:spPr bwMode="auto">
            <a:xfrm>
              <a:off x="5057632" y="3975589"/>
              <a:ext cx="68440" cy="110024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7" name="Freeform 581"/>
            <p:cNvSpPr>
              <a:spLocks/>
            </p:cNvSpPr>
            <p:nvPr/>
          </p:nvSpPr>
          <p:spPr bwMode="auto">
            <a:xfrm>
              <a:off x="4251946" y="3635987"/>
              <a:ext cx="534526" cy="407175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8" name="Freeform 582"/>
            <p:cNvSpPr>
              <a:spLocks/>
            </p:cNvSpPr>
            <p:nvPr/>
          </p:nvSpPr>
          <p:spPr bwMode="auto">
            <a:xfrm>
              <a:off x="4676447" y="4069152"/>
              <a:ext cx="42450" cy="5891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9" name="Freeform 583"/>
            <p:cNvSpPr>
              <a:spLocks/>
            </p:cNvSpPr>
            <p:nvPr/>
          </p:nvSpPr>
          <p:spPr bwMode="auto">
            <a:xfrm>
              <a:off x="4023235" y="3407276"/>
              <a:ext cx="136014" cy="144677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0" name="Freeform 584"/>
            <p:cNvSpPr>
              <a:spLocks/>
            </p:cNvSpPr>
            <p:nvPr/>
          </p:nvSpPr>
          <p:spPr bwMode="auto">
            <a:xfrm>
              <a:off x="4201699" y="33821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1" name="Freeform 585"/>
            <p:cNvSpPr>
              <a:spLocks/>
            </p:cNvSpPr>
            <p:nvPr/>
          </p:nvSpPr>
          <p:spPr bwMode="auto">
            <a:xfrm>
              <a:off x="4489320" y="34835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2" name="Freeform 586"/>
            <p:cNvSpPr>
              <a:spLocks/>
            </p:cNvSpPr>
            <p:nvPr/>
          </p:nvSpPr>
          <p:spPr bwMode="auto">
            <a:xfrm>
              <a:off x="4201699" y="3382153"/>
              <a:ext cx="126484" cy="14381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3" name="Freeform 587"/>
            <p:cNvSpPr>
              <a:spLocks/>
            </p:cNvSpPr>
            <p:nvPr/>
          </p:nvSpPr>
          <p:spPr bwMode="auto">
            <a:xfrm>
              <a:off x="4489320" y="3483513"/>
              <a:ext cx="246038" cy="136014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4" name="Freeform 588"/>
            <p:cNvSpPr>
              <a:spLocks/>
            </p:cNvSpPr>
            <p:nvPr/>
          </p:nvSpPr>
          <p:spPr bwMode="auto">
            <a:xfrm>
              <a:off x="4336846" y="32296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5" name="Freeform 589"/>
            <p:cNvSpPr>
              <a:spLocks/>
            </p:cNvSpPr>
            <p:nvPr/>
          </p:nvSpPr>
          <p:spPr bwMode="auto">
            <a:xfrm>
              <a:off x="4370633" y="33483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6" name="Freeform 590"/>
            <p:cNvSpPr>
              <a:spLocks/>
            </p:cNvSpPr>
            <p:nvPr/>
          </p:nvSpPr>
          <p:spPr bwMode="auto">
            <a:xfrm>
              <a:off x="4340311" y="3229679"/>
              <a:ext cx="76237" cy="101360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7" name="Freeform 591"/>
            <p:cNvSpPr>
              <a:spLocks/>
            </p:cNvSpPr>
            <p:nvPr/>
          </p:nvSpPr>
          <p:spPr bwMode="auto">
            <a:xfrm>
              <a:off x="4370633" y="3348366"/>
              <a:ext cx="59776" cy="50247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8" name="Freeform 592"/>
            <p:cNvSpPr>
              <a:spLocks/>
            </p:cNvSpPr>
            <p:nvPr/>
          </p:nvSpPr>
          <p:spPr bwMode="auto">
            <a:xfrm>
              <a:off x="4328183" y="3458390"/>
              <a:ext cx="77104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39" name="Freeform 593"/>
            <p:cNvSpPr>
              <a:spLocks/>
            </p:cNvSpPr>
            <p:nvPr/>
          </p:nvSpPr>
          <p:spPr bwMode="auto">
            <a:xfrm>
              <a:off x="4150585" y="3568414"/>
              <a:ext cx="143811" cy="33787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0" name="Freeform 594"/>
            <p:cNvSpPr>
              <a:spLocks/>
            </p:cNvSpPr>
            <p:nvPr/>
          </p:nvSpPr>
          <p:spPr bwMode="auto">
            <a:xfrm>
              <a:off x="1936247" y="26691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1" name="Freeform 595"/>
            <p:cNvSpPr>
              <a:spLocks/>
            </p:cNvSpPr>
            <p:nvPr/>
          </p:nvSpPr>
          <p:spPr bwMode="auto">
            <a:xfrm>
              <a:off x="1580185" y="3161239"/>
              <a:ext cx="152474" cy="42450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2" name="Freeform 596"/>
            <p:cNvSpPr>
              <a:spLocks/>
            </p:cNvSpPr>
            <p:nvPr/>
          </p:nvSpPr>
          <p:spPr bwMode="auto">
            <a:xfrm>
              <a:off x="1732659" y="32123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3" name="Freeform 597"/>
            <p:cNvSpPr>
              <a:spLocks/>
            </p:cNvSpPr>
            <p:nvPr/>
          </p:nvSpPr>
          <p:spPr bwMode="auto">
            <a:xfrm>
              <a:off x="1936247" y="2669163"/>
              <a:ext cx="84900" cy="102227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4" name="Freeform 598"/>
            <p:cNvSpPr>
              <a:spLocks/>
            </p:cNvSpPr>
            <p:nvPr/>
          </p:nvSpPr>
          <p:spPr bwMode="auto">
            <a:xfrm>
              <a:off x="1732659" y="3212352"/>
              <a:ext cx="92698" cy="25123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5" name="Freeform 599"/>
            <p:cNvSpPr>
              <a:spLocks/>
            </p:cNvSpPr>
            <p:nvPr/>
          </p:nvSpPr>
          <p:spPr bwMode="auto">
            <a:xfrm>
              <a:off x="2886610" y="29238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6" name="Freeform 600"/>
            <p:cNvSpPr>
              <a:spLocks/>
            </p:cNvSpPr>
            <p:nvPr/>
          </p:nvSpPr>
          <p:spPr bwMode="auto">
            <a:xfrm>
              <a:off x="2844160" y="28727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7" name="Freeform 601"/>
            <p:cNvSpPr>
              <a:spLocks/>
            </p:cNvSpPr>
            <p:nvPr/>
          </p:nvSpPr>
          <p:spPr bwMode="auto">
            <a:xfrm>
              <a:off x="2886610" y="2923864"/>
              <a:ext cx="42450" cy="25990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8" name="Freeform 602"/>
            <p:cNvSpPr>
              <a:spLocks/>
            </p:cNvSpPr>
            <p:nvPr/>
          </p:nvSpPr>
          <p:spPr bwMode="auto">
            <a:xfrm>
              <a:off x="2844160" y="2872751"/>
              <a:ext cx="17327" cy="34653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49" name="Freeform 603"/>
            <p:cNvSpPr>
              <a:spLocks/>
            </p:cNvSpPr>
            <p:nvPr/>
          </p:nvSpPr>
          <p:spPr bwMode="auto">
            <a:xfrm>
              <a:off x="2836363" y="28389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0" name="Freeform 604"/>
            <p:cNvSpPr>
              <a:spLocks/>
            </p:cNvSpPr>
            <p:nvPr/>
          </p:nvSpPr>
          <p:spPr bwMode="auto">
            <a:xfrm>
              <a:off x="3277325" y="29411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1" name="Freeform 605"/>
            <p:cNvSpPr>
              <a:spLocks/>
            </p:cNvSpPr>
            <p:nvPr/>
          </p:nvSpPr>
          <p:spPr bwMode="auto">
            <a:xfrm>
              <a:off x="2836363" y="2838964"/>
              <a:ext cx="25124" cy="25990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2" name="Freeform 606"/>
            <p:cNvSpPr>
              <a:spLocks/>
            </p:cNvSpPr>
            <p:nvPr/>
          </p:nvSpPr>
          <p:spPr bwMode="auto">
            <a:xfrm>
              <a:off x="3277325" y="2941191"/>
              <a:ext cx="25123" cy="8663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3" name="Rectangle 607"/>
            <p:cNvSpPr>
              <a:spLocks noChangeArrowheads="1"/>
            </p:cNvSpPr>
            <p:nvPr/>
          </p:nvSpPr>
          <p:spPr bwMode="auto">
            <a:xfrm>
              <a:off x="3200221" y="306854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ea typeface="MS PGothic" panose="020B0600070205080204" pitchFamily="34" charset="-128"/>
              </a:endParaRPr>
            </a:p>
          </p:txBody>
        </p:sp>
        <p:sp>
          <p:nvSpPr>
            <p:cNvPr id="54" name="Freeform 608"/>
            <p:cNvSpPr>
              <a:spLocks/>
            </p:cNvSpPr>
            <p:nvPr/>
          </p:nvSpPr>
          <p:spPr bwMode="auto">
            <a:xfrm>
              <a:off x="3081535" y="2864954"/>
              <a:ext cx="246038" cy="9269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5" name="Freeform 609"/>
            <p:cNvSpPr>
              <a:spLocks/>
            </p:cNvSpPr>
            <p:nvPr/>
          </p:nvSpPr>
          <p:spPr bwMode="auto">
            <a:xfrm>
              <a:off x="3200221" y="29411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6" name="Freeform 610"/>
            <p:cNvSpPr>
              <a:spLocks/>
            </p:cNvSpPr>
            <p:nvPr/>
          </p:nvSpPr>
          <p:spPr bwMode="auto">
            <a:xfrm>
              <a:off x="3183761" y="30087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7" name="Freeform 611"/>
            <p:cNvSpPr>
              <a:spLocks/>
            </p:cNvSpPr>
            <p:nvPr/>
          </p:nvSpPr>
          <p:spPr bwMode="auto">
            <a:xfrm>
              <a:off x="3200221" y="2941191"/>
              <a:ext cx="93564" cy="84900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8" name="Freeform 612"/>
            <p:cNvSpPr>
              <a:spLocks/>
            </p:cNvSpPr>
            <p:nvPr/>
          </p:nvSpPr>
          <p:spPr bwMode="auto">
            <a:xfrm>
              <a:off x="3183761" y="3008765"/>
              <a:ext cx="67574" cy="5977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59" name="Freeform 613"/>
            <p:cNvSpPr>
              <a:spLocks/>
            </p:cNvSpPr>
            <p:nvPr/>
          </p:nvSpPr>
          <p:spPr bwMode="auto">
            <a:xfrm>
              <a:off x="3421136" y="31274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0" name="Freeform 614"/>
            <p:cNvSpPr>
              <a:spLocks/>
            </p:cNvSpPr>
            <p:nvPr/>
          </p:nvSpPr>
          <p:spPr bwMode="auto">
            <a:xfrm>
              <a:off x="3429799" y="3144779"/>
              <a:ext cx="101360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1" name="Freeform 615"/>
            <p:cNvSpPr>
              <a:spLocks/>
            </p:cNvSpPr>
            <p:nvPr/>
          </p:nvSpPr>
          <p:spPr bwMode="auto">
            <a:xfrm>
              <a:off x="3302448" y="3221016"/>
              <a:ext cx="143811" cy="84900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2" name="Freeform 616"/>
            <p:cNvSpPr>
              <a:spLocks/>
            </p:cNvSpPr>
            <p:nvPr/>
          </p:nvSpPr>
          <p:spPr bwMode="auto">
            <a:xfrm>
              <a:off x="3200221" y="3026091"/>
              <a:ext cx="272028" cy="228711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3" name="Freeform 617"/>
            <p:cNvSpPr>
              <a:spLocks/>
            </p:cNvSpPr>
            <p:nvPr/>
          </p:nvSpPr>
          <p:spPr bwMode="auto">
            <a:xfrm>
              <a:off x="3429799" y="3169902"/>
              <a:ext cx="42450" cy="51114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4" name="Freeform 618"/>
            <p:cNvSpPr>
              <a:spLocks/>
            </p:cNvSpPr>
            <p:nvPr/>
          </p:nvSpPr>
          <p:spPr bwMode="auto">
            <a:xfrm>
              <a:off x="3251335" y="29411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5" name="Freeform 619"/>
            <p:cNvSpPr>
              <a:spLocks/>
            </p:cNvSpPr>
            <p:nvPr/>
          </p:nvSpPr>
          <p:spPr bwMode="auto">
            <a:xfrm>
              <a:off x="3421136" y="3127452"/>
              <a:ext cx="67574" cy="42450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6" name="Freeform 620"/>
            <p:cNvSpPr>
              <a:spLocks/>
            </p:cNvSpPr>
            <p:nvPr/>
          </p:nvSpPr>
          <p:spPr bwMode="auto">
            <a:xfrm>
              <a:off x="3251335" y="2941191"/>
              <a:ext cx="136013" cy="135147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7" name="Freeform 621"/>
            <p:cNvSpPr>
              <a:spLocks/>
            </p:cNvSpPr>
            <p:nvPr/>
          </p:nvSpPr>
          <p:spPr bwMode="auto">
            <a:xfrm>
              <a:off x="3327572" y="2898741"/>
              <a:ext cx="254701" cy="237374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8" name="Freeform 622"/>
            <p:cNvSpPr>
              <a:spLocks/>
            </p:cNvSpPr>
            <p:nvPr/>
          </p:nvSpPr>
          <p:spPr bwMode="auto">
            <a:xfrm>
              <a:off x="3548486" y="2949854"/>
              <a:ext cx="220048" cy="202721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69" name="Freeform 623"/>
            <p:cNvSpPr>
              <a:spLocks/>
            </p:cNvSpPr>
            <p:nvPr/>
          </p:nvSpPr>
          <p:spPr bwMode="auto">
            <a:xfrm>
              <a:off x="3642050" y="29663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0" name="Freeform 624"/>
            <p:cNvSpPr>
              <a:spLocks/>
            </p:cNvSpPr>
            <p:nvPr/>
          </p:nvSpPr>
          <p:spPr bwMode="auto">
            <a:xfrm>
              <a:off x="3539823" y="2923864"/>
              <a:ext cx="194924" cy="144677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1" name="Freeform 625"/>
            <p:cNvSpPr>
              <a:spLocks/>
            </p:cNvSpPr>
            <p:nvPr/>
          </p:nvSpPr>
          <p:spPr bwMode="auto">
            <a:xfrm>
              <a:off x="3972121" y="30850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2" name="Freeform 626"/>
            <p:cNvSpPr>
              <a:spLocks/>
            </p:cNvSpPr>
            <p:nvPr/>
          </p:nvSpPr>
          <p:spPr bwMode="auto">
            <a:xfrm>
              <a:off x="3642050" y="2966315"/>
              <a:ext cx="389848" cy="407175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3" name="Freeform 627"/>
            <p:cNvSpPr>
              <a:spLocks/>
            </p:cNvSpPr>
            <p:nvPr/>
          </p:nvSpPr>
          <p:spPr bwMode="auto">
            <a:xfrm>
              <a:off x="3972121" y="3085002"/>
              <a:ext cx="161137" cy="373388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4" name="Freeform 628"/>
            <p:cNvSpPr>
              <a:spLocks/>
            </p:cNvSpPr>
            <p:nvPr/>
          </p:nvSpPr>
          <p:spPr bwMode="auto">
            <a:xfrm>
              <a:off x="4048359" y="31950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5" name="Freeform 629"/>
            <p:cNvSpPr>
              <a:spLocks/>
            </p:cNvSpPr>
            <p:nvPr/>
          </p:nvSpPr>
          <p:spPr bwMode="auto">
            <a:xfrm>
              <a:off x="3904548" y="31187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6" name="Freeform 630"/>
            <p:cNvSpPr>
              <a:spLocks/>
            </p:cNvSpPr>
            <p:nvPr/>
          </p:nvSpPr>
          <p:spPr bwMode="auto">
            <a:xfrm>
              <a:off x="4048359" y="3195026"/>
              <a:ext cx="102227" cy="118687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7" name="Freeform 631"/>
            <p:cNvSpPr>
              <a:spLocks/>
            </p:cNvSpPr>
            <p:nvPr/>
          </p:nvSpPr>
          <p:spPr bwMode="auto">
            <a:xfrm>
              <a:off x="3904548" y="3118789"/>
              <a:ext cx="67574" cy="5977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8" name="Freeform 632"/>
            <p:cNvSpPr>
              <a:spLocks/>
            </p:cNvSpPr>
            <p:nvPr/>
          </p:nvSpPr>
          <p:spPr bwMode="auto">
            <a:xfrm>
              <a:off x="3005297" y="2559140"/>
              <a:ext cx="84900" cy="5977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79" name="Freeform 633"/>
            <p:cNvSpPr>
              <a:spLocks/>
            </p:cNvSpPr>
            <p:nvPr/>
          </p:nvSpPr>
          <p:spPr bwMode="auto">
            <a:xfrm>
              <a:off x="3047747" y="24829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0" name="Freeform 634"/>
            <p:cNvSpPr>
              <a:spLocks/>
            </p:cNvSpPr>
            <p:nvPr/>
          </p:nvSpPr>
          <p:spPr bwMode="auto">
            <a:xfrm>
              <a:off x="3039084" y="2567803"/>
              <a:ext cx="127351" cy="110024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1" name="Freeform 635"/>
            <p:cNvSpPr>
              <a:spLocks/>
            </p:cNvSpPr>
            <p:nvPr/>
          </p:nvSpPr>
          <p:spPr bwMode="auto">
            <a:xfrm>
              <a:off x="3013961" y="2516689"/>
              <a:ext cx="102227" cy="5977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2" name="Freeform 636"/>
            <p:cNvSpPr>
              <a:spLocks/>
            </p:cNvSpPr>
            <p:nvPr/>
          </p:nvSpPr>
          <p:spPr bwMode="auto">
            <a:xfrm>
              <a:off x="2521019" y="3305916"/>
              <a:ext cx="102227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3" name="Freeform 637"/>
            <p:cNvSpPr>
              <a:spLocks/>
            </p:cNvSpPr>
            <p:nvPr/>
          </p:nvSpPr>
          <p:spPr bwMode="auto">
            <a:xfrm>
              <a:off x="2495896" y="32548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4" name="Freeform 638"/>
            <p:cNvSpPr>
              <a:spLocks/>
            </p:cNvSpPr>
            <p:nvPr/>
          </p:nvSpPr>
          <p:spPr bwMode="auto">
            <a:xfrm>
              <a:off x="3047747" y="2482903"/>
              <a:ext cx="59777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5" name="Freeform 639"/>
            <p:cNvSpPr>
              <a:spLocks/>
            </p:cNvSpPr>
            <p:nvPr/>
          </p:nvSpPr>
          <p:spPr bwMode="auto">
            <a:xfrm>
              <a:off x="2495896" y="3254802"/>
              <a:ext cx="84900" cy="5891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6" name="Freeform 640"/>
            <p:cNvSpPr>
              <a:spLocks/>
            </p:cNvSpPr>
            <p:nvPr/>
          </p:nvSpPr>
          <p:spPr bwMode="auto">
            <a:xfrm>
              <a:off x="2504559" y="3102328"/>
              <a:ext cx="161137" cy="177598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7" name="Freeform 641"/>
            <p:cNvSpPr>
              <a:spLocks/>
            </p:cNvSpPr>
            <p:nvPr/>
          </p:nvSpPr>
          <p:spPr bwMode="auto">
            <a:xfrm>
              <a:off x="3056411" y="3033888"/>
              <a:ext cx="152474" cy="144677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8" name="Freeform 642"/>
            <p:cNvSpPr>
              <a:spLocks/>
            </p:cNvSpPr>
            <p:nvPr/>
          </p:nvSpPr>
          <p:spPr bwMode="auto">
            <a:xfrm>
              <a:off x="2852823" y="3008765"/>
              <a:ext cx="220914" cy="21225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89" name="Freeform 643"/>
            <p:cNvSpPr>
              <a:spLocks/>
            </p:cNvSpPr>
            <p:nvPr/>
          </p:nvSpPr>
          <p:spPr bwMode="auto">
            <a:xfrm>
              <a:off x="2827700" y="29411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0" name="Freeform 644"/>
            <p:cNvSpPr>
              <a:spLocks/>
            </p:cNvSpPr>
            <p:nvPr/>
          </p:nvSpPr>
          <p:spPr bwMode="auto">
            <a:xfrm>
              <a:off x="2554806" y="29663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1" name="Freeform 645"/>
            <p:cNvSpPr>
              <a:spLocks/>
            </p:cNvSpPr>
            <p:nvPr/>
          </p:nvSpPr>
          <p:spPr bwMode="auto">
            <a:xfrm>
              <a:off x="2827700" y="2941191"/>
              <a:ext cx="58910" cy="110024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2" name="Freeform 646"/>
            <p:cNvSpPr>
              <a:spLocks/>
            </p:cNvSpPr>
            <p:nvPr/>
          </p:nvSpPr>
          <p:spPr bwMode="auto">
            <a:xfrm>
              <a:off x="2554806" y="2966315"/>
              <a:ext cx="161137" cy="127350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3" name="Freeform 647"/>
            <p:cNvSpPr>
              <a:spLocks/>
            </p:cNvSpPr>
            <p:nvPr/>
          </p:nvSpPr>
          <p:spPr bwMode="auto">
            <a:xfrm>
              <a:off x="2504559" y="3093665"/>
              <a:ext cx="110024" cy="93564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4" name="Freeform 648"/>
            <p:cNvSpPr>
              <a:spLocks/>
            </p:cNvSpPr>
            <p:nvPr/>
          </p:nvSpPr>
          <p:spPr bwMode="auto">
            <a:xfrm>
              <a:off x="2512356" y="33059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5" name="Freeform 649"/>
            <p:cNvSpPr>
              <a:spLocks/>
            </p:cNvSpPr>
            <p:nvPr/>
          </p:nvSpPr>
          <p:spPr bwMode="auto">
            <a:xfrm>
              <a:off x="3022624" y="3161239"/>
              <a:ext cx="220048" cy="27202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6" name="Freeform 650"/>
            <p:cNvSpPr>
              <a:spLocks/>
            </p:cNvSpPr>
            <p:nvPr/>
          </p:nvSpPr>
          <p:spPr bwMode="auto">
            <a:xfrm>
              <a:off x="2614583" y="3339703"/>
              <a:ext cx="84900" cy="76237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7" name="Freeform 651"/>
            <p:cNvSpPr>
              <a:spLocks/>
            </p:cNvSpPr>
            <p:nvPr/>
          </p:nvSpPr>
          <p:spPr bwMode="auto">
            <a:xfrm>
              <a:off x="2572133" y="3364826"/>
              <a:ext cx="58910" cy="51113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8" name="Freeform 652"/>
            <p:cNvSpPr>
              <a:spLocks/>
            </p:cNvSpPr>
            <p:nvPr/>
          </p:nvSpPr>
          <p:spPr bwMode="auto">
            <a:xfrm>
              <a:off x="2546143" y="33483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99" name="Freeform 653"/>
            <p:cNvSpPr>
              <a:spLocks/>
            </p:cNvSpPr>
            <p:nvPr/>
          </p:nvSpPr>
          <p:spPr bwMode="auto">
            <a:xfrm>
              <a:off x="2515821" y="3305916"/>
              <a:ext cx="33787" cy="25123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0" name="Freeform 654"/>
            <p:cNvSpPr>
              <a:spLocks/>
            </p:cNvSpPr>
            <p:nvPr/>
          </p:nvSpPr>
          <p:spPr bwMode="auto">
            <a:xfrm>
              <a:off x="2549608" y="3348366"/>
              <a:ext cx="42450" cy="42450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1" name="Freeform 655"/>
            <p:cNvSpPr>
              <a:spLocks/>
            </p:cNvSpPr>
            <p:nvPr/>
          </p:nvSpPr>
          <p:spPr bwMode="auto">
            <a:xfrm>
              <a:off x="2614583" y="3093665"/>
              <a:ext cx="867" cy="8663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2" name="Freeform 656"/>
            <p:cNvSpPr>
              <a:spLocks/>
            </p:cNvSpPr>
            <p:nvPr/>
          </p:nvSpPr>
          <p:spPr bwMode="auto">
            <a:xfrm>
              <a:off x="2614583" y="29411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3" name="Rectangle 657"/>
            <p:cNvSpPr>
              <a:spLocks noChangeArrowheads="1"/>
            </p:cNvSpPr>
            <p:nvPr/>
          </p:nvSpPr>
          <p:spPr bwMode="auto">
            <a:xfrm>
              <a:off x="2614583" y="3093665"/>
              <a:ext cx="0" cy="8663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ea typeface="MS PGothic" panose="020B0600070205080204" pitchFamily="34" charset="-128"/>
              </a:endParaRPr>
            </a:p>
          </p:txBody>
        </p:sp>
        <p:sp>
          <p:nvSpPr>
            <p:cNvPr id="104" name="Freeform 658"/>
            <p:cNvSpPr>
              <a:spLocks/>
            </p:cNvSpPr>
            <p:nvPr/>
          </p:nvSpPr>
          <p:spPr bwMode="auto">
            <a:xfrm>
              <a:off x="2614583" y="2941191"/>
              <a:ext cx="272028" cy="279825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5" name="Freeform 659"/>
            <p:cNvSpPr>
              <a:spLocks/>
            </p:cNvSpPr>
            <p:nvPr/>
          </p:nvSpPr>
          <p:spPr bwMode="auto">
            <a:xfrm>
              <a:off x="2631043" y="2923864"/>
              <a:ext cx="8663" cy="86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6" name="Freeform 660"/>
            <p:cNvSpPr>
              <a:spLocks/>
            </p:cNvSpPr>
            <p:nvPr/>
          </p:nvSpPr>
          <p:spPr bwMode="auto">
            <a:xfrm>
              <a:off x="2639706" y="28649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7" name="Rectangle 661"/>
            <p:cNvSpPr>
              <a:spLocks noChangeArrowheads="1"/>
            </p:cNvSpPr>
            <p:nvPr/>
          </p:nvSpPr>
          <p:spPr bwMode="auto">
            <a:xfrm>
              <a:off x="2631043" y="2923864"/>
              <a:ext cx="8663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ea typeface="MS PGothic" panose="020B0600070205080204" pitchFamily="34" charset="-128"/>
              </a:endParaRPr>
            </a:p>
          </p:txBody>
        </p:sp>
        <p:sp>
          <p:nvSpPr>
            <p:cNvPr id="108" name="Freeform 662"/>
            <p:cNvSpPr>
              <a:spLocks/>
            </p:cNvSpPr>
            <p:nvPr/>
          </p:nvSpPr>
          <p:spPr bwMode="auto">
            <a:xfrm>
              <a:off x="2639706" y="2864954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09" name="Freeform 663"/>
            <p:cNvSpPr>
              <a:spLocks/>
            </p:cNvSpPr>
            <p:nvPr/>
          </p:nvSpPr>
          <p:spPr bwMode="auto">
            <a:xfrm>
              <a:off x="2605919" y="2830301"/>
              <a:ext cx="161137" cy="127351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0" name="Freeform 664"/>
            <p:cNvSpPr>
              <a:spLocks/>
            </p:cNvSpPr>
            <p:nvPr/>
          </p:nvSpPr>
          <p:spPr bwMode="auto">
            <a:xfrm>
              <a:off x="2605919" y="28562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1" name="Freeform 665"/>
            <p:cNvSpPr>
              <a:spLocks/>
            </p:cNvSpPr>
            <p:nvPr/>
          </p:nvSpPr>
          <p:spPr bwMode="auto">
            <a:xfrm>
              <a:off x="2639706" y="28649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2" name="Freeform 666"/>
            <p:cNvSpPr>
              <a:spLocks/>
            </p:cNvSpPr>
            <p:nvPr/>
          </p:nvSpPr>
          <p:spPr bwMode="auto">
            <a:xfrm>
              <a:off x="2605919" y="2856291"/>
              <a:ext cx="42450" cy="84900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3" name="Freeform 667"/>
            <p:cNvSpPr>
              <a:spLocks/>
            </p:cNvSpPr>
            <p:nvPr/>
          </p:nvSpPr>
          <p:spPr bwMode="auto">
            <a:xfrm>
              <a:off x="2639706" y="2864954"/>
              <a:ext cx="8663" cy="33787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4" name="Freeform 668"/>
            <p:cNvSpPr>
              <a:spLocks/>
            </p:cNvSpPr>
            <p:nvPr/>
          </p:nvSpPr>
          <p:spPr bwMode="auto">
            <a:xfrm>
              <a:off x="2631043" y="2923864"/>
              <a:ext cx="1733" cy="17327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5" name="Freeform 669"/>
            <p:cNvSpPr>
              <a:spLocks/>
            </p:cNvSpPr>
            <p:nvPr/>
          </p:nvSpPr>
          <p:spPr bwMode="auto">
            <a:xfrm>
              <a:off x="2631043" y="28987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6" name="Freeform 670"/>
            <p:cNvSpPr>
              <a:spLocks/>
            </p:cNvSpPr>
            <p:nvPr/>
          </p:nvSpPr>
          <p:spPr bwMode="auto">
            <a:xfrm>
              <a:off x="2631043" y="29152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7" name="Freeform 671"/>
            <p:cNvSpPr>
              <a:spLocks/>
            </p:cNvSpPr>
            <p:nvPr/>
          </p:nvSpPr>
          <p:spPr bwMode="auto">
            <a:xfrm>
              <a:off x="2631043" y="2898741"/>
              <a:ext cx="8663" cy="16460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8" name="Freeform 672"/>
            <p:cNvSpPr>
              <a:spLocks/>
            </p:cNvSpPr>
            <p:nvPr/>
          </p:nvSpPr>
          <p:spPr bwMode="auto">
            <a:xfrm>
              <a:off x="2631043" y="2915201"/>
              <a:ext cx="1733" cy="8663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19" name="Freeform 673"/>
            <p:cNvSpPr>
              <a:spLocks/>
            </p:cNvSpPr>
            <p:nvPr/>
          </p:nvSpPr>
          <p:spPr bwMode="auto">
            <a:xfrm>
              <a:off x="3403809" y="29411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0" name="Freeform 674"/>
            <p:cNvSpPr>
              <a:spLocks/>
            </p:cNvSpPr>
            <p:nvPr/>
          </p:nvSpPr>
          <p:spPr bwMode="auto">
            <a:xfrm>
              <a:off x="3378685" y="29152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1" name="Freeform 675"/>
            <p:cNvSpPr>
              <a:spLocks/>
            </p:cNvSpPr>
            <p:nvPr/>
          </p:nvSpPr>
          <p:spPr bwMode="auto">
            <a:xfrm>
              <a:off x="3403809" y="2941191"/>
              <a:ext cx="8663" cy="8663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2" name="Freeform 676"/>
            <p:cNvSpPr>
              <a:spLocks/>
            </p:cNvSpPr>
            <p:nvPr/>
          </p:nvSpPr>
          <p:spPr bwMode="auto">
            <a:xfrm>
              <a:off x="3378685" y="2915201"/>
              <a:ext cx="8663" cy="17327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3" name="Freeform 677"/>
            <p:cNvSpPr>
              <a:spLocks/>
            </p:cNvSpPr>
            <p:nvPr/>
          </p:nvSpPr>
          <p:spPr bwMode="auto">
            <a:xfrm>
              <a:off x="4074348" y="31785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4" name="Freeform 678"/>
            <p:cNvSpPr>
              <a:spLocks/>
            </p:cNvSpPr>
            <p:nvPr/>
          </p:nvSpPr>
          <p:spPr bwMode="auto">
            <a:xfrm>
              <a:off x="4108135" y="31612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5" name="Freeform 679"/>
            <p:cNvSpPr>
              <a:spLocks/>
            </p:cNvSpPr>
            <p:nvPr/>
          </p:nvSpPr>
          <p:spPr bwMode="auto">
            <a:xfrm>
              <a:off x="4074348" y="3178565"/>
              <a:ext cx="101360" cy="161137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6" name="Freeform 680"/>
            <p:cNvSpPr>
              <a:spLocks/>
            </p:cNvSpPr>
            <p:nvPr/>
          </p:nvSpPr>
          <p:spPr bwMode="auto">
            <a:xfrm>
              <a:off x="4111600" y="3161239"/>
              <a:ext cx="93564" cy="194924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7" name="Freeform 681"/>
            <p:cNvSpPr>
              <a:spLocks/>
            </p:cNvSpPr>
            <p:nvPr/>
          </p:nvSpPr>
          <p:spPr bwMode="auto">
            <a:xfrm>
              <a:off x="3803187" y="30598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8" name="Freeform 682"/>
            <p:cNvSpPr>
              <a:spLocks/>
            </p:cNvSpPr>
            <p:nvPr/>
          </p:nvSpPr>
          <p:spPr bwMode="auto">
            <a:xfrm>
              <a:off x="3726084" y="2635377"/>
              <a:ext cx="814350" cy="568312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29" name="Freeform 683"/>
            <p:cNvSpPr>
              <a:spLocks/>
            </p:cNvSpPr>
            <p:nvPr/>
          </p:nvSpPr>
          <p:spPr bwMode="auto">
            <a:xfrm>
              <a:off x="3913211" y="26613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0" name="Freeform 684"/>
            <p:cNvSpPr>
              <a:spLocks/>
            </p:cNvSpPr>
            <p:nvPr/>
          </p:nvSpPr>
          <p:spPr bwMode="auto">
            <a:xfrm>
              <a:off x="3803187" y="3059878"/>
              <a:ext cx="110024" cy="51113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1" name="Freeform 685"/>
            <p:cNvSpPr>
              <a:spLocks/>
            </p:cNvSpPr>
            <p:nvPr/>
          </p:nvSpPr>
          <p:spPr bwMode="auto">
            <a:xfrm>
              <a:off x="3913211" y="2661367"/>
              <a:ext cx="423635" cy="21138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2" name="Freeform 686"/>
            <p:cNvSpPr>
              <a:spLocks/>
            </p:cNvSpPr>
            <p:nvPr/>
          </p:nvSpPr>
          <p:spPr bwMode="auto">
            <a:xfrm>
              <a:off x="3005297" y="2151965"/>
              <a:ext cx="144677" cy="314477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3" name="Freeform 687"/>
            <p:cNvSpPr>
              <a:spLocks/>
            </p:cNvSpPr>
            <p:nvPr/>
          </p:nvSpPr>
          <p:spPr bwMode="auto">
            <a:xfrm>
              <a:off x="3158638" y="2652703"/>
              <a:ext cx="7797" cy="8663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4" name="Freeform 688"/>
            <p:cNvSpPr>
              <a:spLocks/>
            </p:cNvSpPr>
            <p:nvPr/>
          </p:nvSpPr>
          <p:spPr bwMode="auto">
            <a:xfrm>
              <a:off x="3098861" y="1795903"/>
              <a:ext cx="2052335" cy="1102838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5" name="Freeform 689"/>
            <p:cNvSpPr>
              <a:spLocks/>
            </p:cNvSpPr>
            <p:nvPr/>
          </p:nvSpPr>
          <p:spPr bwMode="auto">
            <a:xfrm>
              <a:off x="3412472" y="2941191"/>
              <a:ext cx="42450" cy="8663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6" name="Freeform 690"/>
            <p:cNvSpPr>
              <a:spLocks/>
            </p:cNvSpPr>
            <p:nvPr/>
          </p:nvSpPr>
          <p:spPr bwMode="auto">
            <a:xfrm>
              <a:off x="3353562" y="2585130"/>
              <a:ext cx="550986" cy="389848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7" name="Freeform 691"/>
            <p:cNvSpPr>
              <a:spLocks/>
            </p:cNvSpPr>
            <p:nvPr/>
          </p:nvSpPr>
          <p:spPr bwMode="auto">
            <a:xfrm>
              <a:off x="3387349" y="29325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8" name="Freeform 692"/>
            <p:cNvSpPr>
              <a:spLocks/>
            </p:cNvSpPr>
            <p:nvPr/>
          </p:nvSpPr>
          <p:spPr bwMode="auto">
            <a:xfrm>
              <a:off x="2946387" y="2728940"/>
              <a:ext cx="8663" cy="86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39" name="Freeform 693"/>
            <p:cNvSpPr>
              <a:spLocks/>
            </p:cNvSpPr>
            <p:nvPr/>
          </p:nvSpPr>
          <p:spPr bwMode="auto">
            <a:xfrm>
              <a:off x="3387349" y="2932528"/>
              <a:ext cx="16461" cy="8663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0" name="Rectangle 694"/>
            <p:cNvSpPr>
              <a:spLocks noChangeArrowheads="1"/>
            </p:cNvSpPr>
            <p:nvPr/>
          </p:nvSpPr>
          <p:spPr bwMode="auto">
            <a:xfrm>
              <a:off x="2946387" y="2728940"/>
              <a:ext cx="8663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>
                <a:spcBef>
                  <a:spcPct val="50000"/>
                </a:spcBef>
              </a:pPr>
              <a:endParaRPr lang="en-US" sz="3200">
                <a:ea typeface="MS PGothic" panose="020B0600070205080204" pitchFamily="34" charset="-128"/>
              </a:endParaRPr>
            </a:p>
          </p:txBody>
        </p:sp>
        <p:sp>
          <p:nvSpPr>
            <p:cNvPr id="141" name="Freeform 695"/>
            <p:cNvSpPr>
              <a:spLocks/>
            </p:cNvSpPr>
            <p:nvPr/>
          </p:nvSpPr>
          <p:spPr bwMode="auto">
            <a:xfrm>
              <a:off x="2852823" y="2728940"/>
              <a:ext cx="102227" cy="42450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2" name="Freeform 696"/>
            <p:cNvSpPr>
              <a:spLocks/>
            </p:cNvSpPr>
            <p:nvPr/>
          </p:nvSpPr>
          <p:spPr bwMode="auto">
            <a:xfrm>
              <a:off x="2665696" y="2677827"/>
              <a:ext cx="170667" cy="178464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3" name="Freeform 697"/>
            <p:cNvSpPr>
              <a:spLocks/>
            </p:cNvSpPr>
            <p:nvPr/>
          </p:nvSpPr>
          <p:spPr bwMode="auto">
            <a:xfrm>
              <a:off x="2819036" y="27713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4" name="Freeform 698"/>
            <p:cNvSpPr>
              <a:spLocks/>
            </p:cNvSpPr>
            <p:nvPr/>
          </p:nvSpPr>
          <p:spPr bwMode="auto">
            <a:xfrm>
              <a:off x="2800844" y="2592926"/>
              <a:ext cx="128217" cy="161137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5" name="Freeform 699"/>
            <p:cNvSpPr>
              <a:spLocks/>
            </p:cNvSpPr>
            <p:nvPr/>
          </p:nvSpPr>
          <p:spPr bwMode="auto">
            <a:xfrm>
              <a:off x="2775720" y="26275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6" name="Freeform 700"/>
            <p:cNvSpPr>
              <a:spLocks/>
            </p:cNvSpPr>
            <p:nvPr/>
          </p:nvSpPr>
          <p:spPr bwMode="auto">
            <a:xfrm>
              <a:off x="2819036" y="2771390"/>
              <a:ext cx="161137" cy="15247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7" name="Freeform 701"/>
            <p:cNvSpPr>
              <a:spLocks/>
            </p:cNvSpPr>
            <p:nvPr/>
          </p:nvSpPr>
          <p:spPr bwMode="auto">
            <a:xfrm>
              <a:off x="2775720" y="2627580"/>
              <a:ext cx="51980" cy="5891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8" name="Freeform 702"/>
            <p:cNvSpPr>
              <a:spLocks/>
            </p:cNvSpPr>
            <p:nvPr/>
          </p:nvSpPr>
          <p:spPr bwMode="auto">
            <a:xfrm>
              <a:off x="2997500" y="28649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49" name="Freeform 703"/>
            <p:cNvSpPr>
              <a:spLocks/>
            </p:cNvSpPr>
            <p:nvPr/>
          </p:nvSpPr>
          <p:spPr bwMode="auto">
            <a:xfrm>
              <a:off x="2792180" y="2101718"/>
              <a:ext cx="349131" cy="414972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0" name="Freeform 704"/>
            <p:cNvSpPr>
              <a:spLocks/>
            </p:cNvSpPr>
            <p:nvPr/>
          </p:nvSpPr>
          <p:spPr bwMode="auto">
            <a:xfrm>
              <a:off x="2877947" y="2186618"/>
              <a:ext cx="169801" cy="398512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1" name="Freeform 705"/>
            <p:cNvSpPr>
              <a:spLocks/>
            </p:cNvSpPr>
            <p:nvPr/>
          </p:nvSpPr>
          <p:spPr bwMode="auto">
            <a:xfrm>
              <a:off x="3022624" y="2652703"/>
              <a:ext cx="246038" cy="161137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2" name="Freeform 706"/>
            <p:cNvSpPr>
              <a:spLocks/>
            </p:cNvSpPr>
            <p:nvPr/>
          </p:nvSpPr>
          <p:spPr bwMode="auto">
            <a:xfrm>
              <a:off x="3166435" y="26527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3" name="Freeform 707"/>
            <p:cNvSpPr>
              <a:spLocks/>
            </p:cNvSpPr>
            <p:nvPr/>
          </p:nvSpPr>
          <p:spPr bwMode="auto">
            <a:xfrm>
              <a:off x="2997500" y="2864954"/>
              <a:ext cx="84034" cy="84900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4" name="Freeform 708"/>
            <p:cNvSpPr>
              <a:spLocks/>
            </p:cNvSpPr>
            <p:nvPr/>
          </p:nvSpPr>
          <p:spPr bwMode="auto">
            <a:xfrm>
              <a:off x="3166435" y="2652703"/>
              <a:ext cx="25990" cy="16460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5" name="Freeform 709"/>
            <p:cNvSpPr>
              <a:spLocks/>
            </p:cNvSpPr>
            <p:nvPr/>
          </p:nvSpPr>
          <p:spPr bwMode="auto">
            <a:xfrm>
              <a:off x="2997500" y="2737604"/>
              <a:ext cx="135147" cy="92697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6" name="Freeform 710"/>
            <p:cNvSpPr>
              <a:spLocks/>
            </p:cNvSpPr>
            <p:nvPr/>
          </p:nvSpPr>
          <p:spPr bwMode="auto">
            <a:xfrm>
              <a:off x="2997500" y="27800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7" name="Freeform 711"/>
            <p:cNvSpPr>
              <a:spLocks/>
            </p:cNvSpPr>
            <p:nvPr/>
          </p:nvSpPr>
          <p:spPr bwMode="auto">
            <a:xfrm>
              <a:off x="2886610" y="2686490"/>
              <a:ext cx="93564" cy="51114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8" name="Freeform 712"/>
            <p:cNvSpPr>
              <a:spLocks/>
            </p:cNvSpPr>
            <p:nvPr/>
          </p:nvSpPr>
          <p:spPr bwMode="auto">
            <a:xfrm>
              <a:off x="2946387" y="2737604"/>
              <a:ext cx="84900" cy="51113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59" name="Freeform 713"/>
            <p:cNvSpPr>
              <a:spLocks/>
            </p:cNvSpPr>
            <p:nvPr/>
          </p:nvSpPr>
          <p:spPr bwMode="auto">
            <a:xfrm>
              <a:off x="2955050" y="27116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0" name="Freeform 714"/>
            <p:cNvSpPr>
              <a:spLocks/>
            </p:cNvSpPr>
            <p:nvPr/>
          </p:nvSpPr>
          <p:spPr bwMode="auto">
            <a:xfrm>
              <a:off x="2997500" y="2780054"/>
              <a:ext cx="33787" cy="42450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1" name="Freeform 715"/>
            <p:cNvSpPr>
              <a:spLocks/>
            </p:cNvSpPr>
            <p:nvPr/>
          </p:nvSpPr>
          <p:spPr bwMode="auto">
            <a:xfrm>
              <a:off x="2955050" y="2711614"/>
              <a:ext cx="76237" cy="34653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2" name="Freeform 716"/>
            <p:cNvSpPr>
              <a:spLocks/>
            </p:cNvSpPr>
            <p:nvPr/>
          </p:nvSpPr>
          <p:spPr bwMode="auto">
            <a:xfrm>
              <a:off x="3031287" y="28225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3" name="Freeform 717"/>
            <p:cNvSpPr>
              <a:spLocks/>
            </p:cNvSpPr>
            <p:nvPr/>
          </p:nvSpPr>
          <p:spPr bwMode="auto">
            <a:xfrm>
              <a:off x="2971510" y="2780054"/>
              <a:ext cx="67574" cy="11868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4" name="Freeform 718"/>
            <p:cNvSpPr>
              <a:spLocks/>
            </p:cNvSpPr>
            <p:nvPr/>
          </p:nvSpPr>
          <p:spPr bwMode="auto">
            <a:xfrm>
              <a:off x="2912600" y="2762727"/>
              <a:ext cx="76237" cy="93564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5" name="Freeform 719"/>
            <p:cNvSpPr>
              <a:spLocks/>
            </p:cNvSpPr>
            <p:nvPr/>
          </p:nvSpPr>
          <p:spPr bwMode="auto">
            <a:xfrm>
              <a:off x="2997500" y="25851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6" name="Freeform 720"/>
            <p:cNvSpPr>
              <a:spLocks/>
            </p:cNvSpPr>
            <p:nvPr/>
          </p:nvSpPr>
          <p:spPr bwMode="auto">
            <a:xfrm>
              <a:off x="3031287" y="2822504"/>
              <a:ext cx="92697" cy="76237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7" name="Freeform 721"/>
            <p:cNvSpPr>
              <a:spLocks/>
            </p:cNvSpPr>
            <p:nvPr/>
          </p:nvSpPr>
          <p:spPr bwMode="auto">
            <a:xfrm>
              <a:off x="2997500" y="2585130"/>
              <a:ext cx="41584" cy="25123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8" name="Freeform 722"/>
            <p:cNvSpPr>
              <a:spLocks/>
            </p:cNvSpPr>
            <p:nvPr/>
          </p:nvSpPr>
          <p:spPr bwMode="auto">
            <a:xfrm>
              <a:off x="2920397" y="2601590"/>
              <a:ext cx="127350" cy="11868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69" name="Freeform 723"/>
            <p:cNvSpPr>
              <a:spLocks/>
            </p:cNvSpPr>
            <p:nvPr/>
          </p:nvSpPr>
          <p:spPr bwMode="auto">
            <a:xfrm>
              <a:off x="2810373" y="27540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0" name="Freeform 724"/>
            <p:cNvSpPr>
              <a:spLocks/>
            </p:cNvSpPr>
            <p:nvPr/>
          </p:nvSpPr>
          <p:spPr bwMode="auto">
            <a:xfrm>
              <a:off x="2836363" y="2534016"/>
              <a:ext cx="41584" cy="67574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1" name="Freeform 725"/>
            <p:cNvSpPr>
              <a:spLocks/>
            </p:cNvSpPr>
            <p:nvPr/>
          </p:nvSpPr>
          <p:spPr bwMode="auto">
            <a:xfrm>
              <a:off x="2767057" y="26691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2" name="Freeform 726"/>
            <p:cNvSpPr>
              <a:spLocks/>
            </p:cNvSpPr>
            <p:nvPr/>
          </p:nvSpPr>
          <p:spPr bwMode="auto">
            <a:xfrm>
              <a:off x="2810373" y="2754064"/>
              <a:ext cx="59777" cy="34653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3" name="Freeform 727"/>
            <p:cNvSpPr>
              <a:spLocks/>
            </p:cNvSpPr>
            <p:nvPr/>
          </p:nvSpPr>
          <p:spPr bwMode="auto">
            <a:xfrm>
              <a:off x="2767057" y="2669163"/>
              <a:ext cx="43316" cy="42450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4" name="Freeform 728"/>
            <p:cNvSpPr>
              <a:spLocks/>
            </p:cNvSpPr>
            <p:nvPr/>
          </p:nvSpPr>
          <p:spPr bwMode="auto">
            <a:xfrm>
              <a:off x="2733270" y="31525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5" name="Freeform 729"/>
            <p:cNvSpPr>
              <a:spLocks/>
            </p:cNvSpPr>
            <p:nvPr/>
          </p:nvSpPr>
          <p:spPr bwMode="auto">
            <a:xfrm>
              <a:off x="2563469" y="3136115"/>
              <a:ext cx="220914" cy="203587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6" name="Freeform 730"/>
            <p:cNvSpPr>
              <a:spLocks/>
            </p:cNvSpPr>
            <p:nvPr/>
          </p:nvSpPr>
          <p:spPr bwMode="auto">
            <a:xfrm>
              <a:off x="3285122" y="33223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7" name="Freeform 731"/>
            <p:cNvSpPr>
              <a:spLocks/>
            </p:cNvSpPr>
            <p:nvPr/>
          </p:nvSpPr>
          <p:spPr bwMode="auto">
            <a:xfrm>
              <a:off x="2733270" y="3152575"/>
              <a:ext cx="213117" cy="161137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8" name="Freeform 732"/>
            <p:cNvSpPr>
              <a:spLocks/>
            </p:cNvSpPr>
            <p:nvPr/>
          </p:nvSpPr>
          <p:spPr bwMode="auto">
            <a:xfrm>
              <a:off x="3285122" y="3322376"/>
              <a:ext cx="127351" cy="178464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79" name="Freeform 733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0" name="Freeform 734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1" name="Freeform 735"/>
            <p:cNvSpPr>
              <a:spLocks/>
            </p:cNvSpPr>
            <p:nvPr/>
          </p:nvSpPr>
          <p:spPr bwMode="auto">
            <a:xfrm>
              <a:off x="2920397" y="3313713"/>
              <a:ext cx="17327" cy="68440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2" name="Freeform 736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3" name="Freeform 737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4" name="Freeform 738"/>
            <p:cNvSpPr>
              <a:spLocks/>
            </p:cNvSpPr>
            <p:nvPr/>
          </p:nvSpPr>
          <p:spPr bwMode="auto">
            <a:xfrm>
              <a:off x="2912600" y="3161239"/>
              <a:ext cx="135147" cy="220914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5" name="Freeform 739"/>
            <p:cNvSpPr>
              <a:spLocks/>
            </p:cNvSpPr>
            <p:nvPr/>
          </p:nvSpPr>
          <p:spPr bwMode="auto">
            <a:xfrm>
              <a:off x="2955050" y="3780665"/>
              <a:ext cx="211384" cy="194924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6" name="Freeform 740"/>
            <p:cNvSpPr>
              <a:spLocks/>
            </p:cNvSpPr>
            <p:nvPr/>
          </p:nvSpPr>
          <p:spPr bwMode="auto">
            <a:xfrm>
              <a:off x="2997500" y="37208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7" name="Freeform 741"/>
            <p:cNvSpPr>
              <a:spLocks/>
            </p:cNvSpPr>
            <p:nvPr/>
          </p:nvSpPr>
          <p:spPr bwMode="auto">
            <a:xfrm>
              <a:off x="3132648" y="3619527"/>
              <a:ext cx="144677" cy="228711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8" name="Freeform 742"/>
            <p:cNvSpPr>
              <a:spLocks/>
            </p:cNvSpPr>
            <p:nvPr/>
          </p:nvSpPr>
          <p:spPr bwMode="auto">
            <a:xfrm>
              <a:off x="3132648" y="3492177"/>
              <a:ext cx="136014" cy="143811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89" name="Freeform 743"/>
            <p:cNvSpPr>
              <a:spLocks/>
            </p:cNvSpPr>
            <p:nvPr/>
          </p:nvSpPr>
          <p:spPr bwMode="auto">
            <a:xfrm>
              <a:off x="2895273" y="3559750"/>
              <a:ext cx="161137" cy="161137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0" name="Freeform 744"/>
            <p:cNvSpPr>
              <a:spLocks/>
            </p:cNvSpPr>
            <p:nvPr/>
          </p:nvSpPr>
          <p:spPr bwMode="auto">
            <a:xfrm>
              <a:off x="2895273" y="3407276"/>
              <a:ext cx="246038" cy="246038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1" name="Freeform 745"/>
            <p:cNvSpPr>
              <a:spLocks/>
            </p:cNvSpPr>
            <p:nvPr/>
          </p:nvSpPr>
          <p:spPr bwMode="auto">
            <a:xfrm>
              <a:off x="3175098" y="3237476"/>
              <a:ext cx="194924" cy="187127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2" name="Freeform 746"/>
            <p:cNvSpPr>
              <a:spLocks/>
            </p:cNvSpPr>
            <p:nvPr/>
          </p:nvSpPr>
          <p:spPr bwMode="auto">
            <a:xfrm>
              <a:off x="3183761" y="3415940"/>
              <a:ext cx="110024" cy="127351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3" name="Freeform 747"/>
            <p:cNvSpPr>
              <a:spLocks/>
            </p:cNvSpPr>
            <p:nvPr/>
          </p:nvSpPr>
          <p:spPr bwMode="auto">
            <a:xfrm>
              <a:off x="3065074" y="3687101"/>
              <a:ext cx="101361" cy="10222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4" name="Freeform 748"/>
            <p:cNvSpPr>
              <a:spLocks/>
            </p:cNvSpPr>
            <p:nvPr/>
          </p:nvSpPr>
          <p:spPr bwMode="auto">
            <a:xfrm>
              <a:off x="3031287" y="3424603"/>
              <a:ext cx="177597" cy="296285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5" name="Freeform 749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6" name="Freeform 750"/>
            <p:cNvSpPr>
              <a:spLocks/>
            </p:cNvSpPr>
            <p:nvPr/>
          </p:nvSpPr>
          <p:spPr bwMode="auto">
            <a:xfrm>
              <a:off x="2990570" y="3720888"/>
              <a:ext cx="126484" cy="127351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7" name="Freeform 751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8" name="Freeform 752"/>
            <p:cNvSpPr>
              <a:spLocks/>
            </p:cNvSpPr>
            <p:nvPr/>
          </p:nvSpPr>
          <p:spPr bwMode="auto">
            <a:xfrm>
              <a:off x="2665696" y="3272129"/>
              <a:ext cx="101360" cy="76237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199" name="Freeform 753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0" name="Freeform 754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1" name="Freeform 755"/>
            <p:cNvSpPr>
              <a:spLocks/>
            </p:cNvSpPr>
            <p:nvPr/>
          </p:nvSpPr>
          <p:spPr bwMode="auto">
            <a:xfrm>
              <a:off x="2733270" y="3331039"/>
              <a:ext cx="8663" cy="86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2" name="Freeform 756"/>
            <p:cNvSpPr>
              <a:spLocks/>
            </p:cNvSpPr>
            <p:nvPr/>
          </p:nvSpPr>
          <p:spPr bwMode="auto">
            <a:xfrm>
              <a:off x="2690820" y="3331039"/>
              <a:ext cx="51114" cy="76237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3" name="Freeform 757"/>
            <p:cNvSpPr>
              <a:spLocks/>
            </p:cNvSpPr>
            <p:nvPr/>
          </p:nvSpPr>
          <p:spPr bwMode="auto">
            <a:xfrm>
              <a:off x="2767057" y="32799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4" name="Freeform 758"/>
            <p:cNvSpPr>
              <a:spLocks/>
            </p:cNvSpPr>
            <p:nvPr/>
          </p:nvSpPr>
          <p:spPr bwMode="auto">
            <a:xfrm>
              <a:off x="2929060" y="33310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5" name="Freeform 759"/>
            <p:cNvSpPr>
              <a:spLocks/>
            </p:cNvSpPr>
            <p:nvPr/>
          </p:nvSpPr>
          <p:spPr bwMode="auto">
            <a:xfrm>
              <a:off x="2767057" y="3279926"/>
              <a:ext cx="162004" cy="144677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6" name="Freeform 760"/>
            <p:cNvSpPr>
              <a:spLocks/>
            </p:cNvSpPr>
            <p:nvPr/>
          </p:nvSpPr>
          <p:spPr bwMode="auto">
            <a:xfrm>
              <a:off x="2929060" y="3331039"/>
              <a:ext cx="169801" cy="102227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7" name="Freeform 761"/>
            <p:cNvSpPr>
              <a:spLocks/>
            </p:cNvSpPr>
            <p:nvPr/>
          </p:nvSpPr>
          <p:spPr bwMode="auto">
            <a:xfrm>
              <a:off x="2877947" y="3424603"/>
              <a:ext cx="102227" cy="127351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8" name="Freeform 762"/>
            <p:cNvSpPr>
              <a:spLocks/>
            </p:cNvSpPr>
            <p:nvPr/>
          </p:nvSpPr>
          <p:spPr bwMode="auto">
            <a:xfrm>
              <a:off x="2852823" y="34497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09" name="Freeform 763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0" name="Freeform 764"/>
            <p:cNvSpPr>
              <a:spLocks/>
            </p:cNvSpPr>
            <p:nvPr/>
          </p:nvSpPr>
          <p:spPr bwMode="auto">
            <a:xfrm>
              <a:off x="2852823" y="3449727"/>
              <a:ext cx="67574" cy="76237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1" name="Freeform 765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2" name="Freeform 766"/>
            <p:cNvSpPr>
              <a:spLocks/>
            </p:cNvSpPr>
            <p:nvPr/>
          </p:nvSpPr>
          <p:spPr bwMode="auto">
            <a:xfrm>
              <a:off x="2836363" y="3313713"/>
              <a:ext cx="101361" cy="136014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3" name="Freeform 767"/>
            <p:cNvSpPr>
              <a:spLocks/>
            </p:cNvSpPr>
            <p:nvPr/>
          </p:nvSpPr>
          <p:spPr bwMode="auto">
            <a:xfrm>
              <a:off x="2741933" y="33059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4" name="Freeform 768"/>
            <p:cNvSpPr>
              <a:spLocks/>
            </p:cNvSpPr>
            <p:nvPr/>
          </p:nvSpPr>
          <p:spPr bwMode="auto">
            <a:xfrm>
              <a:off x="2733270" y="33310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5" name="Freeform 769"/>
            <p:cNvSpPr>
              <a:spLocks/>
            </p:cNvSpPr>
            <p:nvPr/>
          </p:nvSpPr>
          <p:spPr bwMode="auto">
            <a:xfrm>
              <a:off x="2741933" y="3305916"/>
              <a:ext cx="33787" cy="84900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6" name="Freeform 770"/>
            <p:cNvSpPr>
              <a:spLocks/>
            </p:cNvSpPr>
            <p:nvPr/>
          </p:nvSpPr>
          <p:spPr bwMode="auto">
            <a:xfrm>
              <a:off x="2733270" y="3331039"/>
              <a:ext cx="25123" cy="67574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7" name="Freeform 771"/>
            <p:cNvSpPr>
              <a:spLocks/>
            </p:cNvSpPr>
            <p:nvPr/>
          </p:nvSpPr>
          <p:spPr bwMode="auto">
            <a:xfrm>
              <a:off x="2886610" y="37044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8" name="Freeform 772"/>
            <p:cNvSpPr>
              <a:spLocks/>
            </p:cNvSpPr>
            <p:nvPr/>
          </p:nvSpPr>
          <p:spPr bwMode="auto">
            <a:xfrm>
              <a:off x="2741933" y="3221016"/>
              <a:ext cx="42450" cy="51113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19" name="Freeform 774"/>
            <p:cNvSpPr>
              <a:spLocks/>
            </p:cNvSpPr>
            <p:nvPr/>
          </p:nvSpPr>
          <p:spPr bwMode="auto">
            <a:xfrm>
              <a:off x="2886610" y="3704428"/>
              <a:ext cx="178464" cy="177597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0" name="Freeform 775"/>
            <p:cNvSpPr>
              <a:spLocks/>
            </p:cNvSpPr>
            <p:nvPr/>
          </p:nvSpPr>
          <p:spPr bwMode="auto">
            <a:xfrm>
              <a:off x="468684" y="2099985"/>
              <a:ext cx="364725" cy="499872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1" name="Freeform 777"/>
            <p:cNvSpPr>
              <a:spLocks/>
            </p:cNvSpPr>
            <p:nvPr/>
          </p:nvSpPr>
          <p:spPr bwMode="auto">
            <a:xfrm>
              <a:off x="1054323" y="27289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2" name="Freeform 779"/>
            <p:cNvSpPr>
              <a:spLocks/>
            </p:cNvSpPr>
            <p:nvPr/>
          </p:nvSpPr>
          <p:spPr bwMode="auto">
            <a:xfrm>
              <a:off x="1054323" y="2728940"/>
              <a:ext cx="771033" cy="39851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3" name="Freeform 780"/>
            <p:cNvSpPr>
              <a:spLocks/>
            </p:cNvSpPr>
            <p:nvPr/>
          </p:nvSpPr>
          <p:spPr bwMode="auto">
            <a:xfrm>
              <a:off x="1545532" y="3272129"/>
              <a:ext cx="59777" cy="5891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4" name="Freeform 781"/>
            <p:cNvSpPr>
              <a:spLocks/>
            </p:cNvSpPr>
            <p:nvPr/>
          </p:nvSpPr>
          <p:spPr bwMode="auto">
            <a:xfrm>
              <a:off x="1571521" y="3331039"/>
              <a:ext cx="50247" cy="33787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5" name="Freeform 782"/>
            <p:cNvSpPr>
              <a:spLocks/>
            </p:cNvSpPr>
            <p:nvPr/>
          </p:nvSpPr>
          <p:spPr bwMode="auto">
            <a:xfrm>
              <a:off x="1613972" y="33483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6" name="Freeform 783"/>
            <p:cNvSpPr>
              <a:spLocks/>
            </p:cNvSpPr>
            <p:nvPr/>
          </p:nvSpPr>
          <p:spPr bwMode="auto">
            <a:xfrm>
              <a:off x="1664219" y="3313713"/>
              <a:ext cx="161137" cy="169801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7" name="Freeform 784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8" name="Freeform 785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29" name="Freeform 786"/>
            <p:cNvSpPr>
              <a:spLocks/>
            </p:cNvSpPr>
            <p:nvPr/>
          </p:nvSpPr>
          <p:spPr bwMode="auto">
            <a:xfrm>
              <a:off x="1715332" y="3458390"/>
              <a:ext cx="110024" cy="76237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0" name="Freeform 787"/>
            <p:cNvSpPr>
              <a:spLocks/>
            </p:cNvSpPr>
            <p:nvPr/>
          </p:nvSpPr>
          <p:spPr bwMode="auto">
            <a:xfrm>
              <a:off x="1902459" y="33648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1" name="Freeform 788"/>
            <p:cNvSpPr>
              <a:spLocks/>
            </p:cNvSpPr>
            <p:nvPr/>
          </p:nvSpPr>
          <p:spPr bwMode="auto">
            <a:xfrm>
              <a:off x="1995157" y="33986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2" name="Freeform 789"/>
            <p:cNvSpPr>
              <a:spLocks/>
            </p:cNvSpPr>
            <p:nvPr/>
          </p:nvSpPr>
          <p:spPr bwMode="auto">
            <a:xfrm>
              <a:off x="1902459" y="3364826"/>
              <a:ext cx="67574" cy="93564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3" name="Freeform 790"/>
            <p:cNvSpPr>
              <a:spLocks/>
            </p:cNvSpPr>
            <p:nvPr/>
          </p:nvSpPr>
          <p:spPr bwMode="auto">
            <a:xfrm>
              <a:off x="1995157" y="3398613"/>
              <a:ext cx="42450" cy="5111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4" name="Freeform 791"/>
            <p:cNvSpPr>
              <a:spLocks/>
            </p:cNvSpPr>
            <p:nvPr/>
          </p:nvSpPr>
          <p:spPr bwMode="auto">
            <a:xfrm>
              <a:off x="1741322" y="3780665"/>
              <a:ext cx="262498" cy="54232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5" name="Freeform 792"/>
            <p:cNvSpPr>
              <a:spLocks/>
            </p:cNvSpPr>
            <p:nvPr/>
          </p:nvSpPr>
          <p:spPr bwMode="auto">
            <a:xfrm>
              <a:off x="1885133" y="3746877"/>
              <a:ext cx="118687" cy="110024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6" name="Freeform 793"/>
            <p:cNvSpPr>
              <a:spLocks/>
            </p:cNvSpPr>
            <p:nvPr/>
          </p:nvSpPr>
          <p:spPr bwMode="auto">
            <a:xfrm>
              <a:off x="1944043" y="38993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7" name="Freeform 794"/>
            <p:cNvSpPr>
              <a:spLocks/>
            </p:cNvSpPr>
            <p:nvPr/>
          </p:nvSpPr>
          <p:spPr bwMode="auto">
            <a:xfrm>
              <a:off x="1791569" y="3610864"/>
              <a:ext cx="152474" cy="178464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8" name="Freeform 795"/>
            <p:cNvSpPr>
              <a:spLocks/>
            </p:cNvSpPr>
            <p:nvPr/>
          </p:nvSpPr>
          <p:spPr bwMode="auto">
            <a:xfrm>
              <a:off x="1741322" y="3407276"/>
              <a:ext cx="517199" cy="550986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39" name="Freeform 796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0" name="Freeform 797"/>
            <p:cNvSpPr>
              <a:spLocks/>
            </p:cNvSpPr>
            <p:nvPr/>
          </p:nvSpPr>
          <p:spPr bwMode="auto">
            <a:xfrm>
              <a:off x="1944043" y="3899352"/>
              <a:ext cx="68440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1" name="Freeform 798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2" name="Freeform 799"/>
            <p:cNvSpPr>
              <a:spLocks/>
            </p:cNvSpPr>
            <p:nvPr/>
          </p:nvSpPr>
          <p:spPr bwMode="auto">
            <a:xfrm>
              <a:off x="1944043" y="3746877"/>
              <a:ext cx="59777" cy="84900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3" name="Freeform 800"/>
            <p:cNvSpPr>
              <a:spLocks/>
            </p:cNvSpPr>
            <p:nvPr/>
          </p:nvSpPr>
          <p:spPr bwMode="auto">
            <a:xfrm>
              <a:off x="1952707" y="33908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4" name="Freeform 801"/>
            <p:cNvSpPr>
              <a:spLocks/>
            </p:cNvSpPr>
            <p:nvPr/>
          </p:nvSpPr>
          <p:spPr bwMode="auto">
            <a:xfrm>
              <a:off x="1749119" y="3313713"/>
              <a:ext cx="178464" cy="15334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5" name="Freeform 802"/>
            <p:cNvSpPr>
              <a:spLocks/>
            </p:cNvSpPr>
            <p:nvPr/>
          </p:nvSpPr>
          <p:spPr bwMode="auto">
            <a:xfrm>
              <a:off x="1630432" y="34835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6" name="Freeform 803"/>
            <p:cNvSpPr>
              <a:spLocks/>
            </p:cNvSpPr>
            <p:nvPr/>
          </p:nvSpPr>
          <p:spPr bwMode="auto">
            <a:xfrm>
              <a:off x="1952707" y="3390816"/>
              <a:ext cx="51114" cy="5891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7" name="Freeform 804"/>
            <p:cNvSpPr>
              <a:spLocks/>
            </p:cNvSpPr>
            <p:nvPr/>
          </p:nvSpPr>
          <p:spPr bwMode="auto">
            <a:xfrm>
              <a:off x="1630432" y="3483513"/>
              <a:ext cx="169801" cy="237374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8" name="Freeform 805"/>
            <p:cNvSpPr>
              <a:spLocks/>
            </p:cNvSpPr>
            <p:nvPr/>
          </p:nvSpPr>
          <p:spPr bwMode="auto">
            <a:xfrm>
              <a:off x="1647759" y="34583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49" name="Freeform 806"/>
            <p:cNvSpPr>
              <a:spLocks/>
            </p:cNvSpPr>
            <p:nvPr/>
          </p:nvSpPr>
          <p:spPr bwMode="auto">
            <a:xfrm>
              <a:off x="1529072" y="3263466"/>
              <a:ext cx="76237" cy="33787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0" name="Freeform 807"/>
            <p:cNvSpPr>
              <a:spLocks/>
            </p:cNvSpPr>
            <p:nvPr/>
          </p:nvSpPr>
          <p:spPr bwMode="auto">
            <a:xfrm>
              <a:off x="1486621" y="3237476"/>
              <a:ext cx="58910" cy="51114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1" name="Freeform 808"/>
            <p:cNvSpPr>
              <a:spLocks/>
            </p:cNvSpPr>
            <p:nvPr/>
          </p:nvSpPr>
          <p:spPr bwMode="auto">
            <a:xfrm>
              <a:off x="1155683" y="30174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2" name="Freeform 809"/>
            <p:cNvSpPr>
              <a:spLocks/>
            </p:cNvSpPr>
            <p:nvPr/>
          </p:nvSpPr>
          <p:spPr bwMode="auto">
            <a:xfrm>
              <a:off x="1647759" y="3458390"/>
              <a:ext cx="67574" cy="84900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3" name="Freeform 810"/>
            <p:cNvSpPr>
              <a:spLocks/>
            </p:cNvSpPr>
            <p:nvPr/>
          </p:nvSpPr>
          <p:spPr bwMode="auto">
            <a:xfrm>
              <a:off x="1155683" y="3017428"/>
              <a:ext cx="407175" cy="262498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  <p:sp>
          <p:nvSpPr>
            <p:cNvPr id="254" name="Freeform 778"/>
            <p:cNvSpPr>
              <a:spLocks/>
            </p:cNvSpPr>
            <p:nvPr/>
          </p:nvSpPr>
          <p:spPr bwMode="auto">
            <a:xfrm>
              <a:off x="836874" y="2067064"/>
              <a:ext cx="1145288" cy="789226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/>
            </a:p>
          </p:txBody>
        </p:sp>
      </p:grpSp>
      <p:grpSp>
        <p:nvGrpSpPr>
          <p:cNvPr id="255" name="组 254"/>
          <p:cNvGrpSpPr/>
          <p:nvPr/>
        </p:nvGrpSpPr>
        <p:grpSpPr>
          <a:xfrm>
            <a:off x="1110940" y="1290412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56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7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58" name="组 257"/>
          <p:cNvGrpSpPr/>
          <p:nvPr/>
        </p:nvGrpSpPr>
        <p:grpSpPr>
          <a:xfrm>
            <a:off x="1428325" y="1992396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59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0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61" name="组 260"/>
          <p:cNvGrpSpPr/>
          <p:nvPr/>
        </p:nvGrpSpPr>
        <p:grpSpPr>
          <a:xfrm>
            <a:off x="3610925" y="1561244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62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3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64" name="组 263"/>
          <p:cNvGrpSpPr/>
          <p:nvPr/>
        </p:nvGrpSpPr>
        <p:grpSpPr>
          <a:xfrm>
            <a:off x="4778901" y="1744467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65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6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67" name="组 266"/>
          <p:cNvGrpSpPr/>
          <p:nvPr/>
        </p:nvGrpSpPr>
        <p:grpSpPr>
          <a:xfrm>
            <a:off x="3465187" y="2627880"/>
            <a:ext cx="298439" cy="384240"/>
            <a:chOff x="2305050" y="1762125"/>
            <a:chExt cx="762000" cy="981075"/>
          </a:xfrm>
          <a:solidFill>
            <a:schemeClr val="bg1"/>
          </a:solidFill>
        </p:grpSpPr>
        <p:sp>
          <p:nvSpPr>
            <p:cNvPr id="268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9" name="Freeform 115"/>
            <p:cNvSpPr>
              <a:spLocks/>
            </p:cNvSpPr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71" name="文本框 8"/>
          <p:cNvSpPr txBox="1"/>
          <p:nvPr/>
        </p:nvSpPr>
        <p:spPr>
          <a:xfrm>
            <a:off x="1807398" y="4944908"/>
            <a:ext cx="1324580" cy="94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73" name="文本框 272"/>
          <p:cNvSpPr txBox="1"/>
          <p:nvPr/>
        </p:nvSpPr>
        <p:spPr>
          <a:xfrm>
            <a:off x="1381690" y="4078916"/>
            <a:ext cx="1651053" cy="913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5333" dirty="0"/>
              <a:t>60</a:t>
            </a:r>
            <a:r>
              <a:rPr kumimoji="1" lang="en-US" altLang="zh-CN" sz="2667" dirty="0"/>
              <a:t>%</a:t>
            </a:r>
            <a:endParaRPr kumimoji="1" lang="zh-CN" altLang="en-US" sz="2667" dirty="0"/>
          </a:p>
        </p:txBody>
      </p:sp>
      <p:sp>
        <p:nvSpPr>
          <p:cNvPr id="279" name="文本框 8"/>
          <p:cNvSpPr txBox="1"/>
          <p:nvPr/>
        </p:nvSpPr>
        <p:spPr>
          <a:xfrm>
            <a:off x="4632735" y="4944908"/>
            <a:ext cx="1324580" cy="94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81" name="文本框 280"/>
          <p:cNvSpPr txBox="1"/>
          <p:nvPr/>
        </p:nvSpPr>
        <p:spPr>
          <a:xfrm>
            <a:off x="4207027" y="4078916"/>
            <a:ext cx="1651053" cy="913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5333" dirty="0"/>
              <a:t>30</a:t>
            </a:r>
            <a:r>
              <a:rPr kumimoji="1" lang="en-US" altLang="zh-CN" sz="2667" dirty="0"/>
              <a:t>%</a:t>
            </a:r>
            <a:endParaRPr kumimoji="1" lang="zh-CN" altLang="en-US" sz="2667" dirty="0"/>
          </a:p>
        </p:txBody>
      </p:sp>
      <p:sp>
        <p:nvSpPr>
          <p:cNvPr id="284" name="文本框 8"/>
          <p:cNvSpPr txBox="1"/>
          <p:nvPr/>
        </p:nvSpPr>
        <p:spPr>
          <a:xfrm>
            <a:off x="7458073" y="4944908"/>
            <a:ext cx="1324580" cy="94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86" name="文本框 285"/>
          <p:cNvSpPr txBox="1"/>
          <p:nvPr/>
        </p:nvSpPr>
        <p:spPr>
          <a:xfrm>
            <a:off x="7032365" y="4078916"/>
            <a:ext cx="1651053" cy="913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5333" dirty="0"/>
              <a:t>10</a:t>
            </a:r>
            <a:r>
              <a:rPr kumimoji="1" lang="en-US" altLang="zh-CN" sz="2667" dirty="0"/>
              <a:t>%</a:t>
            </a:r>
            <a:endParaRPr kumimoji="1" lang="zh-CN" altLang="en-US" sz="2667" dirty="0"/>
          </a:p>
        </p:txBody>
      </p:sp>
      <p:sp>
        <p:nvSpPr>
          <p:cNvPr id="288" name="文本框 8"/>
          <p:cNvSpPr txBox="1"/>
          <p:nvPr/>
        </p:nvSpPr>
        <p:spPr>
          <a:xfrm>
            <a:off x="10283409" y="4944908"/>
            <a:ext cx="1324580" cy="94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90" name="文本框 289"/>
          <p:cNvSpPr txBox="1"/>
          <p:nvPr/>
        </p:nvSpPr>
        <p:spPr>
          <a:xfrm>
            <a:off x="9857701" y="4078916"/>
            <a:ext cx="1651053" cy="913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5333" dirty="0"/>
              <a:t>50</a:t>
            </a:r>
            <a:r>
              <a:rPr kumimoji="1" lang="en-US" altLang="zh-CN" sz="2667" dirty="0"/>
              <a:t>%</a:t>
            </a:r>
            <a:endParaRPr kumimoji="1" lang="zh-CN" altLang="en-US" sz="2667" dirty="0"/>
          </a:p>
        </p:txBody>
      </p:sp>
      <p:cxnSp>
        <p:nvCxnSpPr>
          <p:cNvPr id="292" name="直线连接符 291"/>
          <p:cNvCxnSpPr/>
          <p:nvPr/>
        </p:nvCxnSpPr>
        <p:spPr>
          <a:xfrm flipH="1">
            <a:off x="1356152" y="2356591"/>
            <a:ext cx="208076" cy="234201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直线连接符 299"/>
          <p:cNvCxnSpPr/>
          <p:nvPr/>
        </p:nvCxnSpPr>
        <p:spPr>
          <a:xfrm>
            <a:off x="3626923" y="2981231"/>
            <a:ext cx="554567" cy="171737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线连接符 302"/>
          <p:cNvCxnSpPr/>
          <p:nvPr/>
        </p:nvCxnSpPr>
        <p:spPr>
          <a:xfrm>
            <a:off x="3772605" y="1906569"/>
            <a:ext cx="3234221" cy="279204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直线连接符 305"/>
          <p:cNvCxnSpPr/>
          <p:nvPr/>
        </p:nvCxnSpPr>
        <p:spPr>
          <a:xfrm>
            <a:off x="4935074" y="2128707"/>
            <a:ext cx="4897088" cy="2569903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矩形 308"/>
          <p:cNvSpPr/>
          <p:nvPr/>
        </p:nvSpPr>
        <p:spPr>
          <a:xfrm>
            <a:off x="7169380" y="1252964"/>
            <a:ext cx="4438609" cy="16923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+mn-ea"/>
              </a:rPr>
              <a:t>8-10</a:t>
            </a:r>
            <a:r>
              <a:rPr lang="zh-CN" altLang="en-US" sz="1333" dirty="0">
                <a:latin typeface="+mn-ea"/>
              </a:rPr>
              <a:t>号字，</a:t>
            </a:r>
            <a:r>
              <a:rPr lang="en-US" altLang="zh-CN" sz="1333" dirty="0">
                <a:latin typeface="+mn-ea"/>
              </a:rPr>
              <a:t>1.3</a:t>
            </a:r>
            <a:r>
              <a:rPr lang="zh-CN" altLang="en-US" sz="1333" dirty="0"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+mn-ea"/>
              </a:rPr>
              <a:t>8-10</a:t>
            </a:r>
            <a:r>
              <a:rPr lang="zh-CN" altLang="en-US" sz="1333" dirty="0">
                <a:latin typeface="+mn-ea"/>
              </a:rPr>
              <a:t>号字，</a:t>
            </a:r>
            <a:r>
              <a:rPr lang="en-US" altLang="zh-CN" sz="1333" dirty="0">
                <a:latin typeface="+mn-ea"/>
              </a:rPr>
              <a:t>1.3</a:t>
            </a:r>
            <a:r>
              <a:rPr lang="zh-CN" altLang="en-US" sz="1333" dirty="0">
                <a:latin typeface="+mn-ea"/>
              </a:rPr>
              <a:t>倍字间距。</a:t>
            </a:r>
          </a:p>
        </p:txBody>
      </p:sp>
      <p:graphicFrame>
        <p:nvGraphicFramePr>
          <p:cNvPr id="275" name="图表 274"/>
          <p:cNvGraphicFramePr/>
          <p:nvPr/>
        </p:nvGraphicFramePr>
        <p:xfrm>
          <a:off x="64649" y="4757483"/>
          <a:ext cx="2041583" cy="139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7" name="图表 286"/>
          <p:cNvGraphicFramePr/>
          <p:nvPr/>
        </p:nvGraphicFramePr>
        <p:xfrm>
          <a:off x="2961290" y="4731996"/>
          <a:ext cx="2041583" cy="139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9" name="图表 288"/>
          <p:cNvGraphicFramePr/>
          <p:nvPr/>
        </p:nvGraphicFramePr>
        <p:xfrm>
          <a:off x="5798719" y="4731996"/>
          <a:ext cx="2041583" cy="139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1" name="图表 290"/>
          <p:cNvGraphicFramePr/>
          <p:nvPr/>
        </p:nvGraphicFramePr>
        <p:xfrm>
          <a:off x="8624056" y="4721239"/>
          <a:ext cx="2041583" cy="139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93" name="图片 292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04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226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主题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schemas.microsoft.com/sharepoint/v3/field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513</Words>
  <Application>Microsoft Office PowerPoint</Application>
  <PresentationFormat>自定义</PresentationFormat>
  <Paragraphs>33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MS PGothic</vt:lpstr>
      <vt:lpstr>等线</vt:lpstr>
      <vt:lpstr>宋体</vt:lpstr>
      <vt:lpstr>微软雅黑</vt:lpstr>
      <vt:lpstr>Arial</vt:lpstr>
      <vt:lpstr>Calibri</vt:lpstr>
      <vt:lpstr>Century Gothic</vt:lpstr>
      <vt:lpstr>Segoe UI Light</vt:lpstr>
      <vt:lpstr>1_Office 主题</vt:lpstr>
      <vt:lpstr>2_Office 主题</vt:lpstr>
      <vt:lpstr>3_Office 主题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68</cp:revision>
  <dcterms:created xsi:type="dcterms:W3CDTF">2010-04-12T23:12:02Z</dcterms:created>
  <dcterms:modified xsi:type="dcterms:W3CDTF">2016-03-01T05:02:45Z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