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24" r:id="rId4"/>
    <p:sldMasterId id="2147493651" r:id="rId5"/>
    <p:sldMasterId id="2147493664" r:id="rId6"/>
    <p:sldMasterId id="2147493677" r:id="rId7"/>
  </p:sldMasterIdLst>
  <p:sldIdLst>
    <p:sldId id="277" r:id="rId8"/>
    <p:sldId id="278" r:id="rId9"/>
    <p:sldId id="274" r:id="rId10"/>
    <p:sldId id="271" r:id="rId11"/>
    <p:sldId id="27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3" autoAdjust="0"/>
    <p:restoredTop sz="93231"/>
  </p:normalViewPr>
  <p:slideViewPr>
    <p:cSldViewPr snapToGrid="0" snapToObjects="1">
      <p:cViewPr varScale="1">
        <p:scale>
          <a:sx n="95" d="100"/>
          <a:sy n="95" d="100"/>
        </p:scale>
        <p:origin x="76" y="24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508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6-4DEF-AE36-A44286EF4A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6-4DEF-AE36-A44286EF4A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6-4DEF-AE36-A44286EF4A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6-4DEF-AE36-A44286EF4A2B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0.24</c:v>
                </c:pt>
                <c:pt idx="2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D6-4DEF-AE36-A44286EF4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"/>
        <c:holeSize val="64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37149105319927"/>
          <c:y val="0.92106086278019439"/>
          <c:w val="0.51186053939290499"/>
          <c:h val="7.8939137219805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508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6-4DEF-AE36-A44286EF4A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6-4DEF-AE36-A44286EF4A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6-4DEF-AE36-A44286EF4A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6-4DEF-AE36-A44286EF4A2B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0.24</c:v>
                </c:pt>
                <c:pt idx="2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D6-4DEF-AE36-A44286EF4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"/>
        <c:holeSize val="64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37149105319927"/>
          <c:y val="0.92106086278019439"/>
          <c:w val="0.51186053939290499"/>
          <c:h val="7.8939137219805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508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6-4DEF-AE36-A44286EF4A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6-4DEF-AE36-A44286EF4A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6-4DEF-AE36-A44286EF4A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508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6-4DEF-AE36-A44286EF4A2B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0.24</c:v>
                </c:pt>
                <c:pt idx="2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D6-4DEF-AE36-A44286EF4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"/>
        <c:holeSize val="64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37149105319927"/>
          <c:y val="0.92106086278019439"/>
          <c:w val="0.51186053939290499"/>
          <c:h val="7.8939137219805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6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10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0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7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9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78" r:id="rId1"/>
    <p:sldLayoutId id="214749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471574374"/>
              </p:ext>
            </p:extLst>
          </p:nvPr>
        </p:nvGraphicFramePr>
        <p:xfrm>
          <a:off x="795" y="1400814"/>
          <a:ext cx="7060345" cy="444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椭圆 33"/>
          <p:cNvSpPr/>
          <p:nvPr/>
        </p:nvSpPr>
        <p:spPr>
          <a:xfrm>
            <a:off x="4933082" y="3386421"/>
            <a:ext cx="1294945" cy="1294945"/>
          </a:xfrm>
          <a:prstGeom prst="ellips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62%</a:t>
            </a:r>
            <a:endParaRPr kumimoji="1" lang="zh-CN" altLang="en-US" b="1" dirty="0"/>
          </a:p>
        </p:txBody>
      </p:sp>
      <p:sp>
        <p:nvSpPr>
          <p:cNvPr id="35" name="椭圆 34"/>
          <p:cNvSpPr/>
          <p:nvPr/>
        </p:nvSpPr>
        <p:spPr>
          <a:xfrm>
            <a:off x="919524" y="3019717"/>
            <a:ext cx="1209327" cy="12093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24%</a:t>
            </a:r>
            <a:endParaRPr kumimoji="1" lang="zh-CN" altLang="en-US" b="1" dirty="0"/>
          </a:p>
        </p:txBody>
      </p:sp>
      <p:sp>
        <p:nvSpPr>
          <p:cNvPr id="36" name="椭圆 35"/>
          <p:cNvSpPr/>
          <p:nvPr/>
        </p:nvSpPr>
        <p:spPr>
          <a:xfrm>
            <a:off x="1855101" y="1266695"/>
            <a:ext cx="1056000" cy="105514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/>
              <a:t>14%</a:t>
            </a:r>
            <a:endParaRPr kumimoji="1" lang="zh-CN" altLang="en-US" sz="1867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509688" y="2996571"/>
            <a:ext cx="204255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kumimoji="1" lang="zh-CN" altLang="en-US" sz="4267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53248" y="1960180"/>
            <a:ext cx="264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solidFill>
                <a:schemeClr val="accent4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8863" y="1407725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2"/>
                </a:solidFill>
              </a:rPr>
              <a:t>$70</a:t>
            </a:r>
            <a:endParaRPr kumimoji="1"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25057" y="3173316"/>
            <a:ext cx="4574757" cy="230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53" name="直线连接符 52"/>
          <p:cNvCxnSpPr/>
          <p:nvPr/>
        </p:nvCxnSpPr>
        <p:spPr>
          <a:xfrm>
            <a:off x="6825057" y="2996571"/>
            <a:ext cx="4449379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/>
          </p:nvPr>
        </p:nvGraphicFramePr>
        <p:xfrm>
          <a:off x="795" y="1400814"/>
          <a:ext cx="7060345" cy="444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椭圆 33"/>
          <p:cNvSpPr/>
          <p:nvPr/>
        </p:nvSpPr>
        <p:spPr>
          <a:xfrm>
            <a:off x="4933082" y="3386421"/>
            <a:ext cx="1294945" cy="1294945"/>
          </a:xfrm>
          <a:prstGeom prst="ellips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62%</a:t>
            </a:r>
            <a:endParaRPr kumimoji="1" lang="zh-CN" altLang="en-US" b="1" dirty="0"/>
          </a:p>
        </p:txBody>
      </p:sp>
      <p:sp>
        <p:nvSpPr>
          <p:cNvPr id="35" name="椭圆 34"/>
          <p:cNvSpPr/>
          <p:nvPr/>
        </p:nvSpPr>
        <p:spPr>
          <a:xfrm>
            <a:off x="919524" y="3019717"/>
            <a:ext cx="1209327" cy="12093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24%</a:t>
            </a:r>
            <a:endParaRPr kumimoji="1" lang="zh-CN" altLang="en-US" b="1" dirty="0"/>
          </a:p>
        </p:txBody>
      </p:sp>
      <p:sp>
        <p:nvSpPr>
          <p:cNvPr id="36" name="椭圆 35"/>
          <p:cNvSpPr/>
          <p:nvPr/>
        </p:nvSpPr>
        <p:spPr>
          <a:xfrm>
            <a:off x="1855101" y="1266695"/>
            <a:ext cx="1056000" cy="105514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/>
              <a:t>14%</a:t>
            </a:r>
            <a:endParaRPr kumimoji="1" lang="zh-CN" altLang="en-US" sz="1867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509688" y="2996571"/>
            <a:ext cx="204255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kumimoji="1" lang="zh-CN" altLang="en-US" sz="4267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8863" y="1407725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2"/>
                </a:solidFill>
              </a:rPr>
              <a:t>$70</a:t>
            </a:r>
            <a:endParaRPr kumimoji="1"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25057" y="3173316"/>
            <a:ext cx="4574757" cy="230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53" name="直线连接符 52"/>
          <p:cNvCxnSpPr/>
          <p:nvPr/>
        </p:nvCxnSpPr>
        <p:spPr>
          <a:xfrm>
            <a:off x="6825057" y="2996571"/>
            <a:ext cx="4449379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53248" y="1960180"/>
            <a:ext cx="264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solidFill>
                <a:schemeClr val="accent4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706934492"/>
              </p:ext>
            </p:extLst>
          </p:nvPr>
        </p:nvGraphicFramePr>
        <p:xfrm>
          <a:off x="795" y="1400814"/>
          <a:ext cx="7060345" cy="444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椭圆 33"/>
          <p:cNvSpPr/>
          <p:nvPr/>
        </p:nvSpPr>
        <p:spPr>
          <a:xfrm>
            <a:off x="4933082" y="3386421"/>
            <a:ext cx="1294945" cy="1294945"/>
          </a:xfrm>
          <a:prstGeom prst="ellips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62%</a:t>
            </a:r>
            <a:endParaRPr kumimoji="1" lang="zh-CN" altLang="en-US" b="1" dirty="0"/>
          </a:p>
        </p:txBody>
      </p:sp>
      <p:sp>
        <p:nvSpPr>
          <p:cNvPr id="35" name="椭圆 34"/>
          <p:cNvSpPr/>
          <p:nvPr/>
        </p:nvSpPr>
        <p:spPr>
          <a:xfrm>
            <a:off x="919524" y="3019717"/>
            <a:ext cx="1209327" cy="12093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24%</a:t>
            </a:r>
            <a:endParaRPr kumimoji="1" lang="zh-CN" altLang="en-US" b="1" dirty="0"/>
          </a:p>
        </p:txBody>
      </p:sp>
      <p:sp>
        <p:nvSpPr>
          <p:cNvPr id="36" name="椭圆 35"/>
          <p:cNvSpPr/>
          <p:nvPr/>
        </p:nvSpPr>
        <p:spPr>
          <a:xfrm>
            <a:off x="1855101" y="1266695"/>
            <a:ext cx="1056000" cy="105514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/>
              <a:t>14%</a:t>
            </a:r>
            <a:endParaRPr kumimoji="1" lang="zh-CN" altLang="en-US" sz="1867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509688" y="2996571"/>
            <a:ext cx="204255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kumimoji="1" lang="zh-CN" altLang="en-US" sz="4267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8863" y="1407725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2"/>
                </a:solidFill>
              </a:rPr>
              <a:t>$70</a:t>
            </a:r>
            <a:endParaRPr kumimoji="1" lang="zh-CN" altLang="en-US" sz="8000" b="1" dirty="0">
              <a:solidFill>
                <a:schemeClr val="accent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25057" y="3173316"/>
            <a:ext cx="4574757" cy="230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53" name="直线连接符 52"/>
          <p:cNvCxnSpPr/>
          <p:nvPr/>
        </p:nvCxnSpPr>
        <p:spPr>
          <a:xfrm>
            <a:off x="6825057" y="2996571"/>
            <a:ext cx="4449379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53248" y="1960180"/>
            <a:ext cx="264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solidFill>
                <a:schemeClr val="accent4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73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自定义 13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自定义 1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自定义 1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sharepoint/v3/fields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399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微软雅黑</vt:lpstr>
      <vt:lpstr>Arial</vt:lpstr>
      <vt:lpstr>Century Gothic</vt:lpstr>
      <vt:lpstr>Segoe UI Light</vt:lpstr>
      <vt:lpstr>Office 主题</vt:lpstr>
      <vt:lpstr>3_Office 主题</vt:lpstr>
      <vt:lpstr>4_Office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88</cp:revision>
  <dcterms:created xsi:type="dcterms:W3CDTF">2010-04-12T23:12:02Z</dcterms:created>
  <dcterms:modified xsi:type="dcterms:W3CDTF">2016-03-01T04:19:42Z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