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71" r:id="rId2"/>
    <p:sldMasterId id="2147483681" r:id="rId3"/>
    <p:sldMasterId id="2147483675" r:id="rId4"/>
  </p:sldMasterIdLst>
  <p:sldIdLst>
    <p:sldId id="263" r:id="rId5"/>
    <p:sldId id="268" r:id="rId6"/>
    <p:sldId id="269" r:id="rId7"/>
    <p:sldId id="266" r:id="rId8"/>
    <p:sldId id="26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52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64-4C8E-8A14-72760E87F581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64-4C8E-8A14-72760E87F581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64-4C8E-8A14-72760E87F5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100"/>
        <c:axId val="-1158545680"/>
        <c:axId val="-1304167984"/>
      </c:barChart>
      <c:catAx>
        <c:axId val="-11585456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304167984"/>
        <c:crosses val="autoZero"/>
        <c:auto val="1"/>
        <c:lblAlgn val="ctr"/>
        <c:lblOffset val="100"/>
        <c:noMultiLvlLbl val="0"/>
      </c:catAx>
      <c:valAx>
        <c:axId val="-1304167984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-1158545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64-4C8E-8A14-72760E87F581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64-4C8E-8A14-72760E87F581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64-4C8E-8A14-72760E87F5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100"/>
        <c:axId val="-1158545680"/>
        <c:axId val="-1304167984"/>
      </c:barChart>
      <c:catAx>
        <c:axId val="-11585456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304167984"/>
        <c:crosses val="autoZero"/>
        <c:auto val="1"/>
        <c:lblAlgn val="ctr"/>
        <c:lblOffset val="100"/>
        <c:noMultiLvlLbl val="0"/>
      </c:catAx>
      <c:valAx>
        <c:axId val="-1304167984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-1158545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64-4C8E-8A14-72760E87F581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64-4C8E-8A14-72760E87F581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64-4C8E-8A14-72760E87F5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100"/>
        <c:axId val="-1158545680"/>
        <c:axId val="-1304167984"/>
      </c:barChart>
      <c:catAx>
        <c:axId val="-11585456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304167984"/>
        <c:crosses val="autoZero"/>
        <c:auto val="1"/>
        <c:lblAlgn val="ctr"/>
        <c:lblOffset val="100"/>
        <c:noMultiLvlLbl val="0"/>
      </c:catAx>
      <c:valAx>
        <c:axId val="-1304167984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-1158545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7"/>
          <p:cNvSpPr txBox="1">
            <a:spLocks/>
          </p:cNvSpPr>
          <p:nvPr userDrawn="1"/>
        </p:nvSpPr>
        <p:spPr>
          <a:xfrm>
            <a:off x="659004" y="258233"/>
            <a:ext cx="5277968" cy="529168"/>
          </a:xfrm>
          <a:prstGeom prst="rect">
            <a:avLst/>
          </a:prstGeom>
          <a:ln w="12700" cmpd="sng">
            <a:noFill/>
          </a:ln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kumimoji="1" lang="zh-CN" altLang="en-US" sz="2400" dirty="0">
              <a:solidFill>
                <a:srgbClr val="91D140"/>
              </a:solidFill>
              <a:latin typeface="Century Gothic"/>
              <a:ea typeface="微软雅黑" charset="0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1" y="258233"/>
            <a:ext cx="376767" cy="52956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1" lang="zh-CN" altLang="en-US" sz="2400" kern="0">
              <a:solidFill>
                <a:srgbClr val="397E9E"/>
              </a:solidFill>
              <a:latin typeface="Century Gothic"/>
              <a:ea typeface="微软雅黑" charset="0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50383" y="258233"/>
            <a:ext cx="125849" cy="52956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1" lang="zh-CN" altLang="en-US" sz="2400" kern="0">
              <a:solidFill>
                <a:srgbClr val="397E9E"/>
              </a:solidFill>
              <a:latin typeface="Century Gothic"/>
              <a:ea typeface="微软雅黑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659004" y="258234"/>
            <a:ext cx="5277969" cy="5291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70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7"/>
          <p:cNvSpPr txBox="1">
            <a:spLocks/>
          </p:cNvSpPr>
          <p:nvPr userDrawn="1"/>
        </p:nvSpPr>
        <p:spPr>
          <a:xfrm>
            <a:off x="659004" y="258233"/>
            <a:ext cx="5277968" cy="529168"/>
          </a:xfrm>
          <a:prstGeom prst="rect">
            <a:avLst/>
          </a:prstGeom>
          <a:ln w="12700" cmpd="sng">
            <a:noFill/>
          </a:ln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kumimoji="1" lang="zh-CN" altLang="en-US" sz="2400" dirty="0">
              <a:solidFill>
                <a:srgbClr val="91D140"/>
              </a:solidFill>
              <a:latin typeface="Century Gothic"/>
              <a:ea typeface="微软雅黑" charset="0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1" y="258233"/>
            <a:ext cx="376767" cy="52956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1" lang="zh-CN" altLang="en-US" sz="2400" kern="0">
              <a:solidFill>
                <a:srgbClr val="397E9E"/>
              </a:solidFill>
              <a:latin typeface="Century Gothic"/>
              <a:ea typeface="微软雅黑" charset="0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50383" y="258233"/>
            <a:ext cx="125849" cy="52956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1" lang="zh-CN" altLang="en-US" sz="2400" kern="0">
              <a:solidFill>
                <a:srgbClr val="397E9E"/>
              </a:solidFill>
              <a:latin typeface="Century Gothic"/>
              <a:ea typeface="微软雅黑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659004" y="258234"/>
            <a:ext cx="5277969" cy="5291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95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7"/>
          <p:cNvSpPr txBox="1">
            <a:spLocks/>
          </p:cNvSpPr>
          <p:nvPr userDrawn="1"/>
        </p:nvSpPr>
        <p:spPr>
          <a:xfrm>
            <a:off x="659004" y="258233"/>
            <a:ext cx="5277968" cy="529168"/>
          </a:xfrm>
          <a:prstGeom prst="rect">
            <a:avLst/>
          </a:prstGeom>
          <a:ln w="12700" cmpd="sng">
            <a:noFill/>
          </a:ln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kumimoji="1" lang="zh-CN" altLang="en-US" sz="2400" dirty="0">
              <a:solidFill>
                <a:srgbClr val="91D140"/>
              </a:solidFill>
              <a:latin typeface="Century Gothic"/>
              <a:ea typeface="微软雅黑" charset="0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1" y="258233"/>
            <a:ext cx="376767" cy="52956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1" lang="zh-CN" altLang="en-US" sz="2400" kern="0">
              <a:solidFill>
                <a:srgbClr val="397E9E"/>
              </a:solidFill>
              <a:latin typeface="Century Gothic"/>
              <a:ea typeface="微软雅黑" charset="0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50383" y="258233"/>
            <a:ext cx="125849" cy="52956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1" lang="zh-CN" altLang="en-US" sz="2400" kern="0">
              <a:solidFill>
                <a:srgbClr val="397E9E"/>
              </a:solidFill>
              <a:latin typeface="Century Gothic"/>
              <a:ea typeface="微软雅黑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659004" y="258234"/>
            <a:ext cx="5277969" cy="5291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5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1018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973" y="2699595"/>
            <a:ext cx="3177903" cy="418585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4344288" y="3919305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355361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284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440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397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65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659004" y="258234"/>
            <a:ext cx="3087441" cy="529167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966832257"/>
              </p:ext>
            </p:extLst>
          </p:nvPr>
        </p:nvGraphicFramePr>
        <p:xfrm>
          <a:off x="2198879" y="1721079"/>
          <a:ext cx="4585252" cy="3613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矩形 4"/>
          <p:cNvSpPr/>
          <p:nvPr/>
        </p:nvSpPr>
        <p:spPr>
          <a:xfrm>
            <a:off x="633322" y="2084125"/>
            <a:ext cx="1565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09585">
              <a:lnSpc>
                <a:spcPct val="150000"/>
              </a:lnSpc>
            </a:pPr>
            <a:r>
              <a:rPr lang="en-US" altLang="zh-CN" sz="1600" b="1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EXAMLE</a:t>
            </a:r>
            <a:r>
              <a:rPr lang="zh-CN" altLang="en-US" sz="1600" b="1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b="1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ONE</a:t>
            </a:r>
          </a:p>
        </p:txBody>
      </p:sp>
      <p:sp>
        <p:nvSpPr>
          <p:cNvPr id="6" name="矩形 5"/>
          <p:cNvSpPr/>
          <p:nvPr/>
        </p:nvSpPr>
        <p:spPr>
          <a:xfrm>
            <a:off x="558065" y="2873050"/>
            <a:ext cx="1627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09585">
              <a:lnSpc>
                <a:spcPct val="150000"/>
              </a:lnSpc>
            </a:pPr>
            <a:r>
              <a:rPr lang="en-US" altLang="zh-CN" sz="1600" b="1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EXAMLE</a:t>
            </a:r>
            <a:r>
              <a:rPr lang="zh-CN" altLang="en-US" sz="1600" b="1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b="1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TWO</a:t>
            </a:r>
          </a:p>
        </p:txBody>
      </p:sp>
      <p:sp>
        <p:nvSpPr>
          <p:cNvPr id="7" name="矩形 6"/>
          <p:cNvSpPr/>
          <p:nvPr/>
        </p:nvSpPr>
        <p:spPr>
          <a:xfrm>
            <a:off x="406870" y="3661976"/>
            <a:ext cx="1778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09585">
              <a:lnSpc>
                <a:spcPct val="150000"/>
              </a:lnSpc>
            </a:pPr>
            <a:r>
              <a:rPr lang="en-US" altLang="zh-CN" sz="1600" b="1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EXAMLE</a:t>
            </a:r>
            <a:r>
              <a:rPr lang="zh-CN" altLang="en-US" sz="1600" b="1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b="1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THREE</a:t>
            </a:r>
          </a:p>
        </p:txBody>
      </p:sp>
      <p:sp>
        <p:nvSpPr>
          <p:cNvPr id="8" name="矩形 7"/>
          <p:cNvSpPr/>
          <p:nvPr/>
        </p:nvSpPr>
        <p:spPr>
          <a:xfrm>
            <a:off x="515233" y="4450901"/>
            <a:ext cx="16889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09585">
              <a:lnSpc>
                <a:spcPct val="150000"/>
              </a:lnSpc>
            </a:pPr>
            <a:r>
              <a:rPr lang="en-US" altLang="zh-CN" sz="1600" b="1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EXAMLE</a:t>
            </a:r>
            <a:r>
              <a:rPr lang="zh-CN" altLang="en-US" sz="1600" b="1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b="1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FOUR</a:t>
            </a:r>
          </a:p>
        </p:txBody>
      </p:sp>
      <p:sp>
        <p:nvSpPr>
          <p:cNvPr id="9" name="矩形 8"/>
          <p:cNvSpPr/>
          <p:nvPr/>
        </p:nvSpPr>
        <p:spPr>
          <a:xfrm>
            <a:off x="7717027" y="2533865"/>
            <a:ext cx="3720935" cy="1959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8-10</a:t>
            </a:r>
            <a:r>
              <a:rPr lang="zh-CN" altLang="en-US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8-10</a:t>
            </a:r>
            <a:r>
              <a:rPr lang="zh-CN" altLang="en-US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</a:p>
        </p:txBody>
      </p:sp>
      <p:sp>
        <p:nvSpPr>
          <p:cNvPr id="10" name="矩形 9"/>
          <p:cNvSpPr/>
          <p:nvPr/>
        </p:nvSpPr>
        <p:spPr>
          <a:xfrm>
            <a:off x="7729767" y="2000385"/>
            <a:ext cx="3727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2400" b="1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ADD</a:t>
            </a:r>
            <a:r>
              <a:rPr lang="zh-CN" altLang="en-US" sz="2400" b="1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YOUR</a:t>
            </a:r>
            <a:r>
              <a:rPr lang="zh-CN" altLang="en-US" sz="2400" b="1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TITLE</a:t>
            </a:r>
            <a:r>
              <a:rPr lang="zh-CN" altLang="en-US" sz="2400" b="1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HERE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3746445" y="1785778"/>
            <a:ext cx="611984" cy="363045"/>
          </a:xfrm>
          <a:prstGeom prst="wedgeRectCallout">
            <a:avLst>
              <a:gd name="adj1" fmla="val -20833"/>
              <a:gd name="adj2" fmla="val 78803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kumimoji="1" lang="en-US" altLang="zh-CN" sz="1600" b="1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4.5</a:t>
            </a:r>
            <a:endParaRPr kumimoji="1" lang="zh-CN" altLang="en-US" sz="1600" b="1" dirty="0">
              <a:solidFill>
                <a:srgbClr val="FF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4691175" y="1785778"/>
            <a:ext cx="611984" cy="363045"/>
          </a:xfrm>
          <a:prstGeom prst="wedgeRectCallout">
            <a:avLst>
              <a:gd name="adj1" fmla="val -20833"/>
              <a:gd name="adj2" fmla="val 78803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kumimoji="1" lang="en-US" altLang="zh-CN" sz="1600" b="1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2.8</a:t>
            </a:r>
            <a:endParaRPr kumimoji="1" lang="zh-CN" altLang="en-US" sz="1600" b="1" dirty="0">
              <a:solidFill>
                <a:srgbClr val="FF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6383309" y="1785778"/>
            <a:ext cx="611984" cy="363045"/>
          </a:xfrm>
          <a:prstGeom prst="wedgeRectCallout">
            <a:avLst>
              <a:gd name="adj1" fmla="val -20833"/>
              <a:gd name="adj2" fmla="val 78803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kumimoji="1" lang="en-US" altLang="zh-CN" sz="1600" b="1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5.0</a:t>
            </a:r>
            <a:endParaRPr kumimoji="1" lang="zh-CN" altLang="en-US" sz="1600" b="1" dirty="0">
              <a:solidFill>
                <a:srgbClr val="FF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3972259" y="2587287"/>
            <a:ext cx="611984" cy="363045"/>
          </a:xfrm>
          <a:prstGeom prst="wedgeRectCallout">
            <a:avLst>
              <a:gd name="adj1" fmla="val -20833"/>
              <a:gd name="adj2" fmla="val 78803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kumimoji="1" lang="en-US" altLang="zh-CN" sz="1600" b="1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3.5</a:t>
            </a:r>
            <a:endParaRPr kumimoji="1" lang="zh-CN" altLang="en-US" sz="1600" b="1" dirty="0">
              <a:solidFill>
                <a:srgbClr val="FF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4869488" y="2587287"/>
            <a:ext cx="611984" cy="363045"/>
          </a:xfrm>
          <a:prstGeom prst="wedgeRectCallout">
            <a:avLst>
              <a:gd name="adj1" fmla="val -20833"/>
              <a:gd name="adj2" fmla="val 78803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kumimoji="1" lang="en-US" altLang="zh-CN" sz="1600" b="1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1.8</a:t>
            </a:r>
            <a:endParaRPr kumimoji="1" lang="zh-CN" altLang="en-US" sz="1600" b="1" dirty="0">
              <a:solidFill>
                <a:srgbClr val="FF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6392816" y="2587287"/>
            <a:ext cx="611984" cy="363045"/>
          </a:xfrm>
          <a:prstGeom prst="wedgeRectCallout">
            <a:avLst>
              <a:gd name="adj1" fmla="val -20833"/>
              <a:gd name="adj2" fmla="val 78803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kumimoji="1" lang="en-US" altLang="zh-CN" sz="1600" b="1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3.0</a:t>
            </a:r>
            <a:endParaRPr kumimoji="1" lang="zh-CN" altLang="en-US" sz="1600" b="1" dirty="0">
              <a:solidFill>
                <a:srgbClr val="FF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矩形标注 16"/>
          <p:cNvSpPr/>
          <p:nvPr/>
        </p:nvSpPr>
        <p:spPr>
          <a:xfrm>
            <a:off x="3440453" y="3362287"/>
            <a:ext cx="611984" cy="363045"/>
          </a:xfrm>
          <a:prstGeom prst="wedgeRectCallout">
            <a:avLst>
              <a:gd name="adj1" fmla="val -20833"/>
              <a:gd name="adj2" fmla="val 78803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kumimoji="1" lang="en-US" altLang="zh-CN" sz="1600" b="1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2.5</a:t>
            </a:r>
            <a:endParaRPr kumimoji="1" lang="zh-CN" altLang="en-US" sz="1600" b="1" dirty="0">
              <a:solidFill>
                <a:srgbClr val="FF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4385183" y="3362287"/>
            <a:ext cx="611984" cy="363045"/>
          </a:xfrm>
          <a:prstGeom prst="wedgeRectCallout">
            <a:avLst>
              <a:gd name="adj1" fmla="val -20833"/>
              <a:gd name="adj2" fmla="val 78803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kumimoji="1" lang="en-US" altLang="zh-CN" sz="1600" b="1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4.4</a:t>
            </a:r>
            <a:endParaRPr kumimoji="1" lang="zh-CN" altLang="en-US" sz="1600" b="1" dirty="0">
              <a:solidFill>
                <a:srgbClr val="FF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6077317" y="3362287"/>
            <a:ext cx="611984" cy="363045"/>
          </a:xfrm>
          <a:prstGeom prst="wedgeRectCallout">
            <a:avLst>
              <a:gd name="adj1" fmla="val -20833"/>
              <a:gd name="adj2" fmla="val 78803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kumimoji="1" lang="en-US" altLang="zh-CN" sz="1600" b="1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2.0</a:t>
            </a:r>
            <a:endParaRPr kumimoji="1" lang="zh-CN" altLang="en-US" sz="1600" b="1" dirty="0">
              <a:solidFill>
                <a:srgbClr val="FF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4285589" y="4141684"/>
            <a:ext cx="611984" cy="363045"/>
          </a:xfrm>
          <a:prstGeom prst="wedgeRectCallout">
            <a:avLst>
              <a:gd name="adj1" fmla="val -20833"/>
              <a:gd name="adj2" fmla="val 78803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kumimoji="1" lang="en-US" altLang="zh-CN" sz="1600" b="1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4.3</a:t>
            </a:r>
            <a:endParaRPr kumimoji="1" lang="zh-CN" altLang="en-US" sz="1600" b="1" dirty="0">
              <a:solidFill>
                <a:srgbClr val="FF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矩形标注 20"/>
          <p:cNvSpPr/>
          <p:nvPr/>
        </p:nvSpPr>
        <p:spPr>
          <a:xfrm>
            <a:off x="5421055" y="4137287"/>
            <a:ext cx="611984" cy="363045"/>
          </a:xfrm>
          <a:prstGeom prst="wedgeRectCallout">
            <a:avLst>
              <a:gd name="adj1" fmla="val -20833"/>
              <a:gd name="adj2" fmla="val 78803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kumimoji="1" lang="en-US" altLang="zh-CN" sz="1600" b="1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2.4</a:t>
            </a:r>
            <a:endParaRPr kumimoji="1" lang="zh-CN" altLang="en-US" sz="1600" b="1" dirty="0">
              <a:solidFill>
                <a:srgbClr val="FF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矩形标注 21"/>
          <p:cNvSpPr/>
          <p:nvPr/>
        </p:nvSpPr>
        <p:spPr>
          <a:xfrm>
            <a:off x="6383309" y="4141684"/>
            <a:ext cx="611984" cy="363045"/>
          </a:xfrm>
          <a:prstGeom prst="wedgeRectCallout">
            <a:avLst>
              <a:gd name="adj1" fmla="val -20833"/>
              <a:gd name="adj2" fmla="val 78803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kumimoji="1" lang="en-US" altLang="zh-CN" sz="1600" b="1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2.0</a:t>
            </a:r>
            <a:endParaRPr kumimoji="1" lang="zh-CN" altLang="en-US" sz="1600" b="1" dirty="0">
              <a:solidFill>
                <a:srgbClr val="FF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23" name="图片 2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819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4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</a:p>
        </p:txBody>
      </p:sp>
      <p:graphicFrame>
        <p:nvGraphicFramePr>
          <p:cNvPr id="4" name="图表 3"/>
          <p:cNvGraphicFramePr/>
          <p:nvPr>
            <p:extLst/>
          </p:nvPr>
        </p:nvGraphicFramePr>
        <p:xfrm>
          <a:off x="2198879" y="1721079"/>
          <a:ext cx="4585252" cy="3613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矩形 4"/>
          <p:cNvSpPr/>
          <p:nvPr/>
        </p:nvSpPr>
        <p:spPr>
          <a:xfrm>
            <a:off x="633322" y="2084125"/>
            <a:ext cx="1565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09585">
              <a:lnSpc>
                <a:spcPct val="150000"/>
              </a:lnSpc>
            </a:pPr>
            <a:r>
              <a:rPr lang="en-US" altLang="zh-CN" sz="1600" b="1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EXAMLE</a:t>
            </a:r>
            <a:r>
              <a:rPr lang="zh-CN" altLang="en-US" sz="1600" b="1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b="1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ONE</a:t>
            </a:r>
          </a:p>
        </p:txBody>
      </p:sp>
      <p:sp>
        <p:nvSpPr>
          <p:cNvPr id="6" name="矩形 5"/>
          <p:cNvSpPr/>
          <p:nvPr/>
        </p:nvSpPr>
        <p:spPr>
          <a:xfrm>
            <a:off x="558065" y="2873050"/>
            <a:ext cx="1627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09585">
              <a:lnSpc>
                <a:spcPct val="150000"/>
              </a:lnSpc>
            </a:pPr>
            <a:r>
              <a:rPr lang="en-US" altLang="zh-CN" sz="1600" b="1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EXAMLE</a:t>
            </a:r>
            <a:r>
              <a:rPr lang="zh-CN" altLang="en-US" sz="1600" b="1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b="1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TWO</a:t>
            </a:r>
          </a:p>
        </p:txBody>
      </p:sp>
      <p:sp>
        <p:nvSpPr>
          <p:cNvPr id="7" name="矩形 6"/>
          <p:cNvSpPr/>
          <p:nvPr/>
        </p:nvSpPr>
        <p:spPr>
          <a:xfrm>
            <a:off x="406870" y="3661976"/>
            <a:ext cx="1778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09585">
              <a:lnSpc>
                <a:spcPct val="150000"/>
              </a:lnSpc>
            </a:pPr>
            <a:r>
              <a:rPr lang="en-US" altLang="zh-CN" sz="1600" b="1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EXAMLE</a:t>
            </a:r>
            <a:r>
              <a:rPr lang="zh-CN" altLang="en-US" sz="1600" b="1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b="1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THREE</a:t>
            </a:r>
          </a:p>
        </p:txBody>
      </p:sp>
      <p:sp>
        <p:nvSpPr>
          <p:cNvPr id="8" name="矩形 7"/>
          <p:cNvSpPr/>
          <p:nvPr/>
        </p:nvSpPr>
        <p:spPr>
          <a:xfrm>
            <a:off x="515233" y="4450901"/>
            <a:ext cx="16889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09585">
              <a:lnSpc>
                <a:spcPct val="150000"/>
              </a:lnSpc>
            </a:pPr>
            <a:r>
              <a:rPr lang="en-US" altLang="zh-CN" sz="1600" b="1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EXAMLE</a:t>
            </a:r>
            <a:r>
              <a:rPr lang="zh-CN" altLang="en-US" sz="1600" b="1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b="1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FOUR</a:t>
            </a:r>
          </a:p>
        </p:txBody>
      </p:sp>
      <p:sp>
        <p:nvSpPr>
          <p:cNvPr id="9" name="矩形 8"/>
          <p:cNvSpPr/>
          <p:nvPr/>
        </p:nvSpPr>
        <p:spPr>
          <a:xfrm>
            <a:off x="7717027" y="2533865"/>
            <a:ext cx="3720935" cy="1959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8-10</a:t>
            </a:r>
            <a:r>
              <a:rPr lang="zh-CN" altLang="en-US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8-10</a:t>
            </a:r>
            <a:r>
              <a:rPr lang="zh-CN" altLang="en-US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</a:p>
        </p:txBody>
      </p:sp>
      <p:sp>
        <p:nvSpPr>
          <p:cNvPr id="10" name="矩形 9"/>
          <p:cNvSpPr/>
          <p:nvPr/>
        </p:nvSpPr>
        <p:spPr>
          <a:xfrm>
            <a:off x="7729767" y="2000385"/>
            <a:ext cx="3727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2400" b="1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ADD</a:t>
            </a:r>
            <a:r>
              <a:rPr lang="zh-CN" altLang="en-US" sz="2400" b="1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YOUR</a:t>
            </a:r>
            <a:r>
              <a:rPr lang="zh-CN" altLang="en-US" sz="2400" b="1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TITLE</a:t>
            </a:r>
            <a:r>
              <a:rPr lang="zh-CN" altLang="en-US" sz="2400" b="1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HERE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3746445" y="1785778"/>
            <a:ext cx="611984" cy="363045"/>
          </a:xfrm>
          <a:prstGeom prst="wedgeRectCallout">
            <a:avLst>
              <a:gd name="adj1" fmla="val -20833"/>
              <a:gd name="adj2" fmla="val 78803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kumimoji="1" lang="en-US" altLang="zh-CN" sz="1600" b="1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4.5</a:t>
            </a:r>
            <a:endParaRPr kumimoji="1" lang="zh-CN" altLang="en-US" sz="1600" b="1" dirty="0">
              <a:solidFill>
                <a:srgbClr val="FF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4691175" y="1785778"/>
            <a:ext cx="611984" cy="363045"/>
          </a:xfrm>
          <a:prstGeom prst="wedgeRectCallout">
            <a:avLst>
              <a:gd name="adj1" fmla="val -20833"/>
              <a:gd name="adj2" fmla="val 78803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kumimoji="1" lang="en-US" altLang="zh-CN" sz="1600" b="1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2.8</a:t>
            </a:r>
            <a:endParaRPr kumimoji="1" lang="zh-CN" altLang="en-US" sz="1600" b="1" dirty="0">
              <a:solidFill>
                <a:srgbClr val="FF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6383309" y="1785778"/>
            <a:ext cx="611984" cy="363045"/>
          </a:xfrm>
          <a:prstGeom prst="wedgeRectCallout">
            <a:avLst>
              <a:gd name="adj1" fmla="val -20833"/>
              <a:gd name="adj2" fmla="val 78803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kumimoji="1" lang="en-US" altLang="zh-CN" sz="1600" b="1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5.0</a:t>
            </a:r>
            <a:endParaRPr kumimoji="1" lang="zh-CN" altLang="en-US" sz="1600" b="1" dirty="0">
              <a:solidFill>
                <a:srgbClr val="FF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3972259" y="2587287"/>
            <a:ext cx="611984" cy="363045"/>
          </a:xfrm>
          <a:prstGeom prst="wedgeRectCallout">
            <a:avLst>
              <a:gd name="adj1" fmla="val -20833"/>
              <a:gd name="adj2" fmla="val 78803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kumimoji="1" lang="en-US" altLang="zh-CN" sz="1600" b="1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3.5</a:t>
            </a:r>
            <a:endParaRPr kumimoji="1" lang="zh-CN" altLang="en-US" sz="1600" b="1" dirty="0">
              <a:solidFill>
                <a:srgbClr val="FF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4869488" y="2587287"/>
            <a:ext cx="611984" cy="363045"/>
          </a:xfrm>
          <a:prstGeom prst="wedgeRectCallout">
            <a:avLst>
              <a:gd name="adj1" fmla="val -20833"/>
              <a:gd name="adj2" fmla="val 78803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kumimoji="1" lang="en-US" altLang="zh-CN" sz="1600" b="1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1.8</a:t>
            </a:r>
            <a:endParaRPr kumimoji="1" lang="zh-CN" altLang="en-US" sz="1600" b="1" dirty="0">
              <a:solidFill>
                <a:srgbClr val="FF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6392816" y="2587287"/>
            <a:ext cx="611984" cy="363045"/>
          </a:xfrm>
          <a:prstGeom prst="wedgeRectCallout">
            <a:avLst>
              <a:gd name="adj1" fmla="val -20833"/>
              <a:gd name="adj2" fmla="val 78803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kumimoji="1" lang="en-US" altLang="zh-CN" sz="1600" b="1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3.0</a:t>
            </a:r>
            <a:endParaRPr kumimoji="1" lang="zh-CN" altLang="en-US" sz="1600" b="1" dirty="0">
              <a:solidFill>
                <a:srgbClr val="FF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矩形标注 16"/>
          <p:cNvSpPr/>
          <p:nvPr/>
        </p:nvSpPr>
        <p:spPr>
          <a:xfrm>
            <a:off x="3440453" y="3362287"/>
            <a:ext cx="611984" cy="363045"/>
          </a:xfrm>
          <a:prstGeom prst="wedgeRectCallout">
            <a:avLst>
              <a:gd name="adj1" fmla="val -20833"/>
              <a:gd name="adj2" fmla="val 78803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kumimoji="1" lang="en-US" altLang="zh-CN" sz="1600" b="1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2.5</a:t>
            </a:r>
            <a:endParaRPr kumimoji="1" lang="zh-CN" altLang="en-US" sz="1600" b="1" dirty="0">
              <a:solidFill>
                <a:srgbClr val="FF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4385183" y="3362287"/>
            <a:ext cx="611984" cy="363045"/>
          </a:xfrm>
          <a:prstGeom prst="wedgeRectCallout">
            <a:avLst>
              <a:gd name="adj1" fmla="val -20833"/>
              <a:gd name="adj2" fmla="val 78803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kumimoji="1" lang="en-US" altLang="zh-CN" sz="1600" b="1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4.4</a:t>
            </a:r>
            <a:endParaRPr kumimoji="1" lang="zh-CN" altLang="en-US" sz="1600" b="1" dirty="0">
              <a:solidFill>
                <a:srgbClr val="FF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6077317" y="3362287"/>
            <a:ext cx="611984" cy="363045"/>
          </a:xfrm>
          <a:prstGeom prst="wedgeRectCallout">
            <a:avLst>
              <a:gd name="adj1" fmla="val -20833"/>
              <a:gd name="adj2" fmla="val 78803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kumimoji="1" lang="en-US" altLang="zh-CN" sz="1600" b="1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2.0</a:t>
            </a:r>
            <a:endParaRPr kumimoji="1" lang="zh-CN" altLang="en-US" sz="1600" b="1" dirty="0">
              <a:solidFill>
                <a:srgbClr val="FF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4285589" y="4141684"/>
            <a:ext cx="611984" cy="363045"/>
          </a:xfrm>
          <a:prstGeom prst="wedgeRectCallout">
            <a:avLst>
              <a:gd name="adj1" fmla="val -20833"/>
              <a:gd name="adj2" fmla="val 78803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kumimoji="1" lang="en-US" altLang="zh-CN" sz="1600" b="1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4.3</a:t>
            </a:r>
            <a:endParaRPr kumimoji="1" lang="zh-CN" altLang="en-US" sz="1600" b="1" dirty="0">
              <a:solidFill>
                <a:srgbClr val="FF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矩形标注 20"/>
          <p:cNvSpPr/>
          <p:nvPr/>
        </p:nvSpPr>
        <p:spPr>
          <a:xfrm>
            <a:off x="5421055" y="4137287"/>
            <a:ext cx="611984" cy="363045"/>
          </a:xfrm>
          <a:prstGeom prst="wedgeRectCallout">
            <a:avLst>
              <a:gd name="adj1" fmla="val -20833"/>
              <a:gd name="adj2" fmla="val 78803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kumimoji="1" lang="en-US" altLang="zh-CN" sz="1600" b="1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2.4</a:t>
            </a:r>
            <a:endParaRPr kumimoji="1" lang="zh-CN" altLang="en-US" sz="1600" b="1" dirty="0">
              <a:solidFill>
                <a:srgbClr val="FF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矩形标注 21"/>
          <p:cNvSpPr/>
          <p:nvPr/>
        </p:nvSpPr>
        <p:spPr>
          <a:xfrm>
            <a:off x="6383309" y="4141684"/>
            <a:ext cx="611984" cy="363045"/>
          </a:xfrm>
          <a:prstGeom prst="wedgeRectCallout">
            <a:avLst>
              <a:gd name="adj1" fmla="val -20833"/>
              <a:gd name="adj2" fmla="val 78803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kumimoji="1" lang="en-US" altLang="zh-CN" sz="1600" b="1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2.0</a:t>
            </a:r>
            <a:endParaRPr kumimoji="1" lang="zh-CN" altLang="en-US" sz="1600" b="1" dirty="0">
              <a:solidFill>
                <a:srgbClr val="FF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23" name="图片 2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819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5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</a:p>
        </p:txBody>
      </p:sp>
      <p:graphicFrame>
        <p:nvGraphicFramePr>
          <p:cNvPr id="4" name="图表 3"/>
          <p:cNvGraphicFramePr/>
          <p:nvPr>
            <p:extLst/>
          </p:nvPr>
        </p:nvGraphicFramePr>
        <p:xfrm>
          <a:off x="2198879" y="1721079"/>
          <a:ext cx="4585252" cy="3613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矩形 4"/>
          <p:cNvSpPr/>
          <p:nvPr/>
        </p:nvSpPr>
        <p:spPr>
          <a:xfrm>
            <a:off x="633322" y="2084125"/>
            <a:ext cx="1565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09585">
              <a:lnSpc>
                <a:spcPct val="150000"/>
              </a:lnSpc>
            </a:pPr>
            <a:r>
              <a:rPr lang="en-US" altLang="zh-CN" sz="1600" b="1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EXAMLE</a:t>
            </a:r>
            <a:r>
              <a:rPr lang="zh-CN" altLang="en-US" sz="1600" b="1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b="1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ONE</a:t>
            </a:r>
          </a:p>
        </p:txBody>
      </p:sp>
      <p:sp>
        <p:nvSpPr>
          <p:cNvPr id="6" name="矩形 5"/>
          <p:cNvSpPr/>
          <p:nvPr/>
        </p:nvSpPr>
        <p:spPr>
          <a:xfrm>
            <a:off x="558065" y="2873050"/>
            <a:ext cx="1627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09585">
              <a:lnSpc>
                <a:spcPct val="150000"/>
              </a:lnSpc>
            </a:pPr>
            <a:r>
              <a:rPr lang="en-US" altLang="zh-CN" sz="1600" b="1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EXAMLE</a:t>
            </a:r>
            <a:r>
              <a:rPr lang="zh-CN" altLang="en-US" sz="1600" b="1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b="1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TWO</a:t>
            </a:r>
          </a:p>
        </p:txBody>
      </p:sp>
      <p:sp>
        <p:nvSpPr>
          <p:cNvPr id="7" name="矩形 6"/>
          <p:cNvSpPr/>
          <p:nvPr/>
        </p:nvSpPr>
        <p:spPr>
          <a:xfrm>
            <a:off x="406870" y="3661976"/>
            <a:ext cx="1778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09585">
              <a:lnSpc>
                <a:spcPct val="150000"/>
              </a:lnSpc>
            </a:pPr>
            <a:r>
              <a:rPr lang="en-US" altLang="zh-CN" sz="1600" b="1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EXAMLE</a:t>
            </a:r>
            <a:r>
              <a:rPr lang="zh-CN" altLang="en-US" sz="1600" b="1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b="1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THREE</a:t>
            </a:r>
          </a:p>
        </p:txBody>
      </p:sp>
      <p:sp>
        <p:nvSpPr>
          <p:cNvPr id="8" name="矩形 7"/>
          <p:cNvSpPr/>
          <p:nvPr/>
        </p:nvSpPr>
        <p:spPr>
          <a:xfrm>
            <a:off x="515233" y="4450901"/>
            <a:ext cx="16889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09585">
              <a:lnSpc>
                <a:spcPct val="150000"/>
              </a:lnSpc>
            </a:pPr>
            <a:r>
              <a:rPr lang="en-US" altLang="zh-CN" sz="1600" b="1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EXAMLE</a:t>
            </a:r>
            <a:r>
              <a:rPr lang="zh-CN" altLang="en-US" sz="1600" b="1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b="1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FOUR</a:t>
            </a:r>
          </a:p>
        </p:txBody>
      </p:sp>
      <p:sp>
        <p:nvSpPr>
          <p:cNvPr id="9" name="矩形 8"/>
          <p:cNvSpPr/>
          <p:nvPr/>
        </p:nvSpPr>
        <p:spPr>
          <a:xfrm>
            <a:off x="7717027" y="2533865"/>
            <a:ext cx="3720935" cy="1959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8-10</a:t>
            </a:r>
            <a:r>
              <a:rPr lang="zh-CN" altLang="en-US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8-10</a:t>
            </a:r>
            <a:r>
              <a:rPr lang="zh-CN" altLang="en-US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</a:p>
        </p:txBody>
      </p:sp>
      <p:sp>
        <p:nvSpPr>
          <p:cNvPr id="10" name="矩形 9"/>
          <p:cNvSpPr/>
          <p:nvPr/>
        </p:nvSpPr>
        <p:spPr>
          <a:xfrm>
            <a:off x="7729767" y="2000385"/>
            <a:ext cx="3727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2400" b="1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ADD</a:t>
            </a:r>
            <a:r>
              <a:rPr lang="zh-CN" altLang="en-US" sz="2400" b="1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YOUR</a:t>
            </a:r>
            <a:r>
              <a:rPr lang="zh-CN" altLang="en-US" sz="2400" b="1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TITLE</a:t>
            </a:r>
            <a:r>
              <a:rPr lang="zh-CN" altLang="en-US" sz="2400" b="1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HERE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3746445" y="1785778"/>
            <a:ext cx="611984" cy="363045"/>
          </a:xfrm>
          <a:prstGeom prst="wedgeRectCallout">
            <a:avLst>
              <a:gd name="adj1" fmla="val -20833"/>
              <a:gd name="adj2" fmla="val 78803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kumimoji="1" lang="en-US" altLang="zh-CN" sz="1600" b="1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4.5</a:t>
            </a:r>
            <a:endParaRPr kumimoji="1" lang="zh-CN" altLang="en-US" sz="1600" b="1" dirty="0">
              <a:solidFill>
                <a:srgbClr val="FF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4691175" y="1785778"/>
            <a:ext cx="611984" cy="363045"/>
          </a:xfrm>
          <a:prstGeom prst="wedgeRectCallout">
            <a:avLst>
              <a:gd name="adj1" fmla="val -20833"/>
              <a:gd name="adj2" fmla="val 78803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kumimoji="1" lang="en-US" altLang="zh-CN" sz="1600" b="1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2.8</a:t>
            </a:r>
            <a:endParaRPr kumimoji="1" lang="zh-CN" altLang="en-US" sz="1600" b="1" dirty="0">
              <a:solidFill>
                <a:srgbClr val="FF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6383309" y="1785778"/>
            <a:ext cx="611984" cy="363045"/>
          </a:xfrm>
          <a:prstGeom prst="wedgeRectCallout">
            <a:avLst>
              <a:gd name="adj1" fmla="val -20833"/>
              <a:gd name="adj2" fmla="val 78803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kumimoji="1" lang="en-US" altLang="zh-CN" sz="1600" b="1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5.0</a:t>
            </a:r>
            <a:endParaRPr kumimoji="1" lang="zh-CN" altLang="en-US" sz="1600" b="1" dirty="0">
              <a:solidFill>
                <a:srgbClr val="FF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3972259" y="2587287"/>
            <a:ext cx="611984" cy="363045"/>
          </a:xfrm>
          <a:prstGeom prst="wedgeRectCallout">
            <a:avLst>
              <a:gd name="adj1" fmla="val -20833"/>
              <a:gd name="adj2" fmla="val 78803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kumimoji="1" lang="en-US" altLang="zh-CN" sz="1600" b="1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3.5</a:t>
            </a:r>
            <a:endParaRPr kumimoji="1" lang="zh-CN" altLang="en-US" sz="1600" b="1" dirty="0">
              <a:solidFill>
                <a:srgbClr val="FF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4869488" y="2587287"/>
            <a:ext cx="611984" cy="363045"/>
          </a:xfrm>
          <a:prstGeom prst="wedgeRectCallout">
            <a:avLst>
              <a:gd name="adj1" fmla="val -20833"/>
              <a:gd name="adj2" fmla="val 78803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kumimoji="1" lang="en-US" altLang="zh-CN" sz="1600" b="1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1.8</a:t>
            </a:r>
            <a:endParaRPr kumimoji="1" lang="zh-CN" altLang="en-US" sz="1600" b="1" dirty="0">
              <a:solidFill>
                <a:srgbClr val="FF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6392816" y="2587287"/>
            <a:ext cx="611984" cy="363045"/>
          </a:xfrm>
          <a:prstGeom prst="wedgeRectCallout">
            <a:avLst>
              <a:gd name="adj1" fmla="val -20833"/>
              <a:gd name="adj2" fmla="val 78803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kumimoji="1" lang="en-US" altLang="zh-CN" sz="1600" b="1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3.0</a:t>
            </a:r>
            <a:endParaRPr kumimoji="1" lang="zh-CN" altLang="en-US" sz="1600" b="1" dirty="0">
              <a:solidFill>
                <a:srgbClr val="FF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矩形标注 16"/>
          <p:cNvSpPr/>
          <p:nvPr/>
        </p:nvSpPr>
        <p:spPr>
          <a:xfrm>
            <a:off x="3440453" y="3362287"/>
            <a:ext cx="611984" cy="363045"/>
          </a:xfrm>
          <a:prstGeom prst="wedgeRectCallout">
            <a:avLst>
              <a:gd name="adj1" fmla="val -20833"/>
              <a:gd name="adj2" fmla="val 78803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kumimoji="1" lang="en-US" altLang="zh-CN" sz="1600" b="1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2.5</a:t>
            </a:r>
            <a:endParaRPr kumimoji="1" lang="zh-CN" altLang="en-US" sz="1600" b="1" dirty="0">
              <a:solidFill>
                <a:srgbClr val="FF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4385183" y="3362287"/>
            <a:ext cx="611984" cy="363045"/>
          </a:xfrm>
          <a:prstGeom prst="wedgeRectCallout">
            <a:avLst>
              <a:gd name="adj1" fmla="val -20833"/>
              <a:gd name="adj2" fmla="val 78803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kumimoji="1" lang="en-US" altLang="zh-CN" sz="1600" b="1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4.4</a:t>
            </a:r>
            <a:endParaRPr kumimoji="1" lang="zh-CN" altLang="en-US" sz="1600" b="1" dirty="0">
              <a:solidFill>
                <a:srgbClr val="FF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6077317" y="3362287"/>
            <a:ext cx="611984" cy="363045"/>
          </a:xfrm>
          <a:prstGeom prst="wedgeRectCallout">
            <a:avLst>
              <a:gd name="adj1" fmla="val -20833"/>
              <a:gd name="adj2" fmla="val 78803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kumimoji="1" lang="en-US" altLang="zh-CN" sz="1600" b="1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2.0</a:t>
            </a:r>
            <a:endParaRPr kumimoji="1" lang="zh-CN" altLang="en-US" sz="1600" b="1" dirty="0">
              <a:solidFill>
                <a:srgbClr val="FF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4285589" y="4141684"/>
            <a:ext cx="611984" cy="363045"/>
          </a:xfrm>
          <a:prstGeom prst="wedgeRectCallout">
            <a:avLst>
              <a:gd name="adj1" fmla="val -20833"/>
              <a:gd name="adj2" fmla="val 78803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kumimoji="1" lang="en-US" altLang="zh-CN" sz="1600" b="1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4.3</a:t>
            </a:r>
            <a:endParaRPr kumimoji="1" lang="zh-CN" altLang="en-US" sz="1600" b="1" dirty="0">
              <a:solidFill>
                <a:srgbClr val="FF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矩形标注 20"/>
          <p:cNvSpPr/>
          <p:nvPr/>
        </p:nvSpPr>
        <p:spPr>
          <a:xfrm>
            <a:off x="5421055" y="4137287"/>
            <a:ext cx="611984" cy="363045"/>
          </a:xfrm>
          <a:prstGeom prst="wedgeRectCallout">
            <a:avLst>
              <a:gd name="adj1" fmla="val -20833"/>
              <a:gd name="adj2" fmla="val 78803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kumimoji="1" lang="en-US" altLang="zh-CN" sz="1600" b="1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2.4</a:t>
            </a:r>
            <a:endParaRPr kumimoji="1" lang="zh-CN" altLang="en-US" sz="1600" b="1" dirty="0">
              <a:solidFill>
                <a:srgbClr val="FF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矩形标注 21"/>
          <p:cNvSpPr/>
          <p:nvPr/>
        </p:nvSpPr>
        <p:spPr>
          <a:xfrm>
            <a:off x="6383309" y="4141684"/>
            <a:ext cx="611984" cy="363045"/>
          </a:xfrm>
          <a:prstGeom prst="wedgeRectCallout">
            <a:avLst>
              <a:gd name="adj1" fmla="val -20833"/>
              <a:gd name="adj2" fmla="val 78803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kumimoji="1" lang="en-US" altLang="zh-CN" sz="1600" b="1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2.0</a:t>
            </a:r>
            <a:endParaRPr kumimoji="1" lang="zh-CN" altLang="en-US" sz="1600" b="1" dirty="0">
              <a:solidFill>
                <a:srgbClr val="FF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23" name="图片 2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819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0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59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902048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主题">
  <a:themeElements>
    <a:clrScheme name="自定义 5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00A78B"/>
      </a:accent1>
      <a:accent2>
        <a:srgbClr val="91D140"/>
      </a:accent2>
      <a:accent3>
        <a:srgbClr val="FFA300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自定义 55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D4F69"/>
      </a:accent1>
      <a:accent2>
        <a:srgbClr val="FFE644"/>
      </a:accent2>
      <a:accent3>
        <a:srgbClr val="00D582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Office 主题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主题">
  <a:themeElements>
    <a:clrScheme name="自定义 5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00A78B"/>
      </a:accent1>
      <a:accent2>
        <a:srgbClr val="91D140"/>
      </a:accent2>
      <a:accent3>
        <a:srgbClr val="FFA300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336</Words>
  <Application>Microsoft Office PowerPoint</Application>
  <PresentationFormat>宽屏</PresentationFormat>
  <Paragraphs>57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宋体</vt:lpstr>
      <vt:lpstr>微软雅黑</vt:lpstr>
      <vt:lpstr>微软雅黑</vt:lpstr>
      <vt:lpstr>Arial</vt:lpstr>
      <vt:lpstr>Calibri</vt:lpstr>
      <vt:lpstr>Century Gothic</vt:lpstr>
      <vt:lpstr>Segoe UI Light</vt:lpstr>
      <vt:lpstr>2_Office 主题</vt:lpstr>
      <vt:lpstr>3_Office 主题</vt:lpstr>
      <vt:lpstr>5_Office 主题</vt:lpstr>
      <vt:lpstr>4_Office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刘云轩</cp:lastModifiedBy>
  <cp:revision>9</cp:revision>
  <dcterms:created xsi:type="dcterms:W3CDTF">2015-08-21T09:25:24Z</dcterms:created>
  <dcterms:modified xsi:type="dcterms:W3CDTF">2016-03-03T08:09:26Z</dcterms:modified>
</cp:coreProperties>
</file>