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81" r:id="rId2"/>
  </p:sldMasterIdLst>
  <p:handoutMasterIdLst>
    <p:handoutMasterId r:id="rId6"/>
  </p:handoutMasterIdLst>
  <p:sldIdLst>
    <p:sldId id="261" r:id="rId3"/>
    <p:sldId id="262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8"/>
    <p:restoredTop sz="94620"/>
  </p:normalViewPr>
  <p:slideViewPr>
    <p:cSldViewPr snapToGrid="0" snapToObjects="1">
      <p:cViewPr varScale="1">
        <p:scale>
          <a:sx n="102" d="100"/>
          <a:sy n="102" d="100"/>
        </p:scale>
        <p:origin x="112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8" d="100"/>
          <a:sy n="78" d="100"/>
        </p:scale>
        <p:origin x="37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48D24-83EE-A94E-8DE7-E6BBCB8DAAF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8538-FA0E-5245-AF08-3FAE5D4332A7}" type="datetimeFigureOut">
              <a:rPr kumimoji="1" lang="zh-CN" altLang="en-US" smtClean="0"/>
              <a:t>2016/2/29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5138056"/>
            <a:ext cx="12192000" cy="1719943"/>
          </a:xfrm>
          <a:prstGeom prst="rect">
            <a:avLst/>
          </a:prstGeom>
          <a:solidFill>
            <a:srgbClr val="1F5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85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4080209"/>
              </p:ext>
            </p:extLst>
          </p:nvPr>
        </p:nvGraphicFramePr>
        <p:xfrm>
          <a:off x="676509" y="1538868"/>
          <a:ext cx="10838982" cy="4594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84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314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14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14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76275" y="334537"/>
            <a:ext cx="10839216" cy="8592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latin typeface="Microsoft YaHei" charset="0"/>
                <a:ea typeface="Microsoft YaHei" charset="0"/>
                <a:cs typeface="Microsoft YaHei" charset="0"/>
              </a:defRPr>
            </a:lvl2pPr>
            <a:lvl3pPr>
              <a:defRPr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defRPr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defRPr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32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525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91566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64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hyperlink" Target="http://office.msn.com.c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>
            <a:spLocks/>
          </p:cNvSpPr>
          <p:nvPr/>
        </p:nvSpPr>
        <p:spPr>
          <a:xfrm>
            <a:off x="676275" y="334537"/>
            <a:ext cx="10839216" cy="859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b="1">
                <a:latin typeface="Microsoft YaHei" charset="0"/>
                <a:ea typeface="Microsoft YaHei" charset="0"/>
                <a:cs typeface="Microsoft YaHei" charset="0"/>
              </a:rPr>
              <a:t>反法西斯抗战胜利</a:t>
            </a:r>
            <a:r>
              <a:rPr lang="en-US" altLang="zh-CN" sz="4400" b="1" dirty="0">
                <a:latin typeface="Microsoft YaHei" charset="0"/>
                <a:ea typeface="Microsoft YaHei" charset="0"/>
                <a:cs typeface="Microsoft YaHei" charset="0"/>
              </a:rPr>
              <a:t>70</a:t>
            </a:r>
            <a:r>
              <a:rPr lang="zh-CN" altLang="en-US" sz="4400" b="1" dirty="0">
                <a:latin typeface="Microsoft YaHei" charset="0"/>
                <a:ea typeface="Microsoft YaHei" charset="0"/>
                <a:cs typeface="Microsoft YaHei" charset="0"/>
              </a:rPr>
              <a:t>周年</a:t>
            </a:r>
            <a:r>
              <a:rPr lang="en-US" altLang="zh-CN" sz="4400" b="1" dirty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lang="zh-CN" altLang="en-US" sz="4400" b="1" dirty="0">
                <a:latin typeface="Microsoft YaHei" charset="0"/>
                <a:ea typeface="Microsoft YaHei" charset="0"/>
                <a:cs typeface="Microsoft YaHei" charset="0"/>
              </a:rPr>
              <a:t>各国徽章集合</a:t>
            </a:r>
            <a:endParaRPr kumimoji="1" lang="zh-CN" altLang="en-US" sz="44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48" y="1546448"/>
            <a:ext cx="1312190" cy="1312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414" y="1556785"/>
            <a:ext cx="1312190" cy="1312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31" y="1684948"/>
            <a:ext cx="903729" cy="9037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782" y="1668273"/>
            <a:ext cx="952517" cy="9525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828" y="1684948"/>
            <a:ext cx="988374" cy="98837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406" y="1684948"/>
            <a:ext cx="935842" cy="93584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5213" y="2745865"/>
            <a:ext cx="151939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红军十周年纪念章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76006" y="2745865"/>
            <a:ext cx="154867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翼南军区甲等英雄奖章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3085" y="2658583"/>
            <a:ext cx="128127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西北军政委会人民功勋奖章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54580" y="2654452"/>
            <a:ext cx="13550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中国人民解放军一级英雄奖章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972337" y="2620790"/>
            <a:ext cx="12655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华东人民解放军特等功奖章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74462" y="2654452"/>
            <a:ext cx="117115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抗战八年纪念章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405" y="1668273"/>
            <a:ext cx="633531" cy="87427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80" y="3262861"/>
            <a:ext cx="1086704" cy="79059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768" y="3336903"/>
            <a:ext cx="798710" cy="71655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060">
            <a:off x="7169203" y="3171967"/>
            <a:ext cx="904636" cy="91755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8" y="3211286"/>
            <a:ext cx="943215" cy="9745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933" y="3336903"/>
            <a:ext cx="721152" cy="721152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0289331" y="2620790"/>
            <a:ext cx="92568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加拿大军队军徽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75658" y="4185811"/>
            <a:ext cx="8137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苏联军队军徽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543473" y="4144041"/>
            <a:ext cx="8137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美国军队军徽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135492" y="4123366"/>
            <a:ext cx="92568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加拿大军队军徽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644742" y="4115104"/>
            <a:ext cx="8137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苏联军队军徽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98258" y="4076707"/>
            <a:ext cx="8137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美国军队军徽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8" name="图片 27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19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1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50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320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56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宋体</vt:lpstr>
      <vt:lpstr>Microsoft YaHei</vt:lpstr>
      <vt:lpstr>Microsoft YaHei</vt:lpstr>
      <vt:lpstr>Arial</vt:lpstr>
      <vt:lpstr>Calibri</vt:lpstr>
      <vt:lpstr>Century Gothic</vt:lpstr>
      <vt:lpstr>Segoe UI Light</vt:lpstr>
      <vt:lpstr>Office 主题</vt:lpstr>
      <vt:lpstr>2_Office 主题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刘云轩</cp:lastModifiedBy>
  <cp:revision>31</cp:revision>
  <dcterms:created xsi:type="dcterms:W3CDTF">2015-08-18T02:51:41Z</dcterms:created>
  <dcterms:modified xsi:type="dcterms:W3CDTF">2016-02-29T12:03:56Z</dcterms:modified>
  <cp:category/>
</cp:coreProperties>
</file>