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85" r:id="rId3"/>
    <p:sldMasterId id="2147483674" r:id="rId4"/>
  </p:sldMasterIdLst>
  <p:sldIdLst>
    <p:sldId id="277" r:id="rId5"/>
    <p:sldId id="280" r:id="rId6"/>
    <p:sldId id="281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7"/>
    <p:restoredTop sz="94577"/>
  </p:normalViewPr>
  <p:slideViewPr>
    <p:cSldViewPr snapToGrid="0">
      <p:cViewPr varScale="1">
        <p:scale>
          <a:sx n="102" d="100"/>
          <a:sy n="102" d="100"/>
        </p:scale>
        <p:origin x="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zh-CN" altLang="en-US" sz="10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总时长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A9-47C1-8692-204C75443F4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zh-CN" altLang="en-US" sz="10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总时长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A9-47C1-8692-204C75443F4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zh-CN" altLang="en-US"/>
                      <a:t>总时长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A9-47C1-8692-204C75443F4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zh-CN" altLang="en-US"/>
                      <a:t>总时长</a:t>
                    </a:r>
                    <a:endParaRPr lang="zh-CN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A9-47C1-8692-204C75443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A9-47C1-8692-204C75443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A9-47C1-8692-204C75443F4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9A9-47C1-8692-204C75443F4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A9-47C1-8692-204C75443F4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A9-47C1-8692-204C75443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9A9-47C1-8692-204C75443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23252976"/>
        <c:axId val="1923255536"/>
      </c:barChart>
      <c:catAx>
        <c:axId val="192325297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3255536"/>
        <c:crosses val="autoZero"/>
        <c:auto val="1"/>
        <c:lblAlgn val="ctr"/>
        <c:lblOffset val="100"/>
        <c:noMultiLvlLbl val="0"/>
      </c:catAx>
      <c:valAx>
        <c:axId val="1923255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325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zh-CN" altLang="en-US" sz="10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总时长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A9-47C1-8692-204C75443F4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zh-CN" altLang="en-US" sz="10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总时长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A9-47C1-8692-204C75443F4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zh-CN" altLang="en-US"/>
                      <a:t>总时长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A9-47C1-8692-204C75443F4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zh-CN" altLang="en-US"/>
                      <a:t>总时长</a:t>
                    </a:r>
                    <a:endParaRPr lang="zh-CN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A9-47C1-8692-204C75443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A9-47C1-8692-204C75443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A9-47C1-8692-204C75443F4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9A9-47C1-8692-204C75443F4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A9-47C1-8692-204C75443F4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A9-47C1-8692-204C75443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9A9-47C1-8692-204C75443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23252976"/>
        <c:axId val="1923255536"/>
      </c:barChart>
      <c:catAx>
        <c:axId val="192325297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3255536"/>
        <c:crosses val="autoZero"/>
        <c:auto val="1"/>
        <c:lblAlgn val="ctr"/>
        <c:lblOffset val="100"/>
        <c:noMultiLvlLbl val="0"/>
      </c:catAx>
      <c:valAx>
        <c:axId val="1923255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325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zh-CN" altLang="en-US" sz="10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总时长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A9-47C1-8692-204C75443F4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zh-CN" altLang="en-US" sz="10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总时长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A9-47C1-8692-204C75443F4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zh-CN" altLang="en-US"/>
                      <a:t>总时长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A9-47C1-8692-204C75443F4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zh-CN" altLang="en-US"/>
                      <a:t>总时长</a:t>
                    </a:r>
                    <a:endParaRPr lang="zh-CN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A9-47C1-8692-204C75443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A9-47C1-8692-204C75443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A9-47C1-8692-204C75443F4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9A9-47C1-8692-204C75443F4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A9-47C1-8692-204C75443F4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zh-CN" altLang="en-US"/>
                      <a:t>已经完成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A9-47C1-8692-204C75443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9A9-47C1-8692-204C75443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23252976"/>
        <c:axId val="1923255536"/>
      </c:barChart>
      <c:catAx>
        <c:axId val="192325297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3255536"/>
        <c:crosses val="autoZero"/>
        <c:auto val="1"/>
        <c:lblAlgn val="ctr"/>
        <c:lblOffset val="100"/>
        <c:noMultiLvlLbl val="0"/>
      </c:catAx>
      <c:valAx>
        <c:axId val="1923255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325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68788" y="0"/>
            <a:ext cx="642321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3"/>
          <p:cNvSpPr/>
          <p:nvPr userDrawn="1"/>
        </p:nvSpPr>
        <p:spPr>
          <a:xfrm rot="16200000">
            <a:off x="5394525" y="528656"/>
            <a:ext cx="461665" cy="3456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68788" y="0"/>
            <a:ext cx="642321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3"/>
          <p:cNvSpPr/>
          <p:nvPr userDrawn="1"/>
        </p:nvSpPr>
        <p:spPr>
          <a:xfrm rot="16200000">
            <a:off x="5394525" y="528656"/>
            <a:ext cx="461665" cy="3456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52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68788" y="0"/>
            <a:ext cx="642321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3"/>
          <p:cNvSpPr/>
          <p:nvPr userDrawn="1"/>
        </p:nvSpPr>
        <p:spPr>
          <a:xfrm rot="16200000">
            <a:off x="5394525" y="528656"/>
            <a:ext cx="461665" cy="3456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35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5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83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80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项目进度甘特图</a:t>
            </a:r>
          </a:p>
        </p:txBody>
      </p:sp>
      <p:sp>
        <p:nvSpPr>
          <p:cNvPr id="3" name="矩形 2"/>
          <p:cNvSpPr/>
          <p:nvPr/>
        </p:nvSpPr>
        <p:spPr>
          <a:xfrm>
            <a:off x="658907" y="1893707"/>
            <a:ext cx="1008531" cy="349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</a:p>
        </p:txBody>
      </p:sp>
      <p:sp>
        <p:nvSpPr>
          <p:cNvPr id="4" name="矩形 3"/>
          <p:cNvSpPr/>
          <p:nvPr/>
        </p:nvSpPr>
        <p:spPr>
          <a:xfrm>
            <a:off x="1848971" y="1893707"/>
            <a:ext cx="1008531" cy="349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</a:p>
        </p:txBody>
      </p:sp>
      <p:sp>
        <p:nvSpPr>
          <p:cNvPr id="5" name="矩形 4"/>
          <p:cNvSpPr/>
          <p:nvPr/>
        </p:nvSpPr>
        <p:spPr>
          <a:xfrm>
            <a:off x="3035674" y="1893707"/>
            <a:ext cx="1008531" cy="349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开始时间</a:t>
            </a:r>
          </a:p>
        </p:txBody>
      </p:sp>
      <p:sp>
        <p:nvSpPr>
          <p:cNvPr id="6" name="矩形 5"/>
          <p:cNvSpPr/>
          <p:nvPr/>
        </p:nvSpPr>
        <p:spPr>
          <a:xfrm>
            <a:off x="4222377" y="1893707"/>
            <a:ext cx="1008531" cy="349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结束时间</a:t>
            </a:r>
          </a:p>
        </p:txBody>
      </p:sp>
      <p:cxnSp>
        <p:nvCxnSpPr>
          <p:cNvPr id="7" name="直接连接符 34"/>
          <p:cNvCxnSpPr/>
          <p:nvPr/>
        </p:nvCxnSpPr>
        <p:spPr>
          <a:xfrm>
            <a:off x="1667438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5"/>
          <p:cNvCxnSpPr/>
          <p:nvPr/>
        </p:nvCxnSpPr>
        <p:spPr>
          <a:xfrm>
            <a:off x="2857502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6"/>
          <p:cNvCxnSpPr/>
          <p:nvPr/>
        </p:nvCxnSpPr>
        <p:spPr>
          <a:xfrm>
            <a:off x="4044205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7"/>
          <p:cNvCxnSpPr/>
          <p:nvPr/>
        </p:nvCxnSpPr>
        <p:spPr>
          <a:xfrm>
            <a:off x="5230908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87660" y="2388989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87660" y="3186937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87660" y="4106653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87660" y="5040885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75748" y="2388989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5748" y="3186937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5748" y="4106653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5748" y="5040885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917104697"/>
              </p:ext>
            </p:extLst>
          </p:nvPr>
        </p:nvGraphicFramePr>
        <p:xfrm>
          <a:off x="6491012" y="2021067"/>
          <a:ext cx="4933411" cy="3581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椭圆形标注 19"/>
          <p:cNvSpPr/>
          <p:nvPr/>
        </p:nvSpPr>
        <p:spPr>
          <a:xfrm>
            <a:off x="10413360" y="932312"/>
            <a:ext cx="1212583" cy="1164955"/>
          </a:xfrm>
          <a:prstGeom prst="wedgeEllipseCallout">
            <a:avLst>
              <a:gd name="adj1" fmla="val 27046"/>
              <a:gd name="adj2" fmla="val 5876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NO.1</a:t>
            </a:r>
          </a:p>
          <a:p>
            <a:pPr algn="ctr"/>
            <a:r>
              <a:rPr lang="en-US" altLang="zh-CN" sz="4800" b="1" dirty="0"/>
              <a:t>B</a:t>
            </a:r>
            <a:endParaRPr lang="zh-CN" altLang="en-US" sz="4800" b="1" dirty="0"/>
          </a:p>
        </p:txBody>
      </p:sp>
      <p:pic>
        <p:nvPicPr>
          <p:cNvPr id="21" name="图片 2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281084" y="2388989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81084" y="3186937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81084" y="4106653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281084" y="5040885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67786" y="2388989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67786" y="3186937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67786" y="4106653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467786" y="5040885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69145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项目进度甘特图</a:t>
            </a:r>
          </a:p>
        </p:txBody>
      </p:sp>
      <p:sp>
        <p:nvSpPr>
          <p:cNvPr id="3" name="矩形 2"/>
          <p:cNvSpPr/>
          <p:nvPr/>
        </p:nvSpPr>
        <p:spPr>
          <a:xfrm>
            <a:off x="658907" y="1893707"/>
            <a:ext cx="1008531" cy="349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</a:p>
        </p:txBody>
      </p:sp>
      <p:sp>
        <p:nvSpPr>
          <p:cNvPr id="4" name="矩形 3"/>
          <p:cNvSpPr/>
          <p:nvPr/>
        </p:nvSpPr>
        <p:spPr>
          <a:xfrm>
            <a:off x="1848971" y="1893707"/>
            <a:ext cx="1008531" cy="349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</a:p>
        </p:txBody>
      </p:sp>
      <p:sp>
        <p:nvSpPr>
          <p:cNvPr id="5" name="矩形 4"/>
          <p:cNvSpPr/>
          <p:nvPr/>
        </p:nvSpPr>
        <p:spPr>
          <a:xfrm>
            <a:off x="3035674" y="1893707"/>
            <a:ext cx="1008531" cy="349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开始时间</a:t>
            </a:r>
          </a:p>
        </p:txBody>
      </p:sp>
      <p:sp>
        <p:nvSpPr>
          <p:cNvPr id="6" name="矩形 5"/>
          <p:cNvSpPr/>
          <p:nvPr/>
        </p:nvSpPr>
        <p:spPr>
          <a:xfrm>
            <a:off x="4222377" y="1893707"/>
            <a:ext cx="1008531" cy="349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结束时间</a:t>
            </a:r>
          </a:p>
        </p:txBody>
      </p:sp>
      <p:cxnSp>
        <p:nvCxnSpPr>
          <p:cNvPr id="7" name="直接连接符 34"/>
          <p:cNvCxnSpPr/>
          <p:nvPr/>
        </p:nvCxnSpPr>
        <p:spPr>
          <a:xfrm>
            <a:off x="1667438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5"/>
          <p:cNvCxnSpPr/>
          <p:nvPr/>
        </p:nvCxnSpPr>
        <p:spPr>
          <a:xfrm>
            <a:off x="2857502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6"/>
          <p:cNvCxnSpPr/>
          <p:nvPr/>
        </p:nvCxnSpPr>
        <p:spPr>
          <a:xfrm>
            <a:off x="4044205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7"/>
          <p:cNvCxnSpPr/>
          <p:nvPr/>
        </p:nvCxnSpPr>
        <p:spPr>
          <a:xfrm>
            <a:off x="5230908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87660" y="2388989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87660" y="3186937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87660" y="4106653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87660" y="5040885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75748" y="2388989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5748" y="3186937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5748" y="4106653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5748" y="5040885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/>
          <p:cNvGraphicFramePr/>
          <p:nvPr>
            <p:extLst/>
          </p:nvPr>
        </p:nvGraphicFramePr>
        <p:xfrm>
          <a:off x="6491012" y="2021067"/>
          <a:ext cx="4933411" cy="3581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椭圆形标注 19"/>
          <p:cNvSpPr/>
          <p:nvPr/>
        </p:nvSpPr>
        <p:spPr>
          <a:xfrm>
            <a:off x="10413360" y="932312"/>
            <a:ext cx="1212583" cy="1164955"/>
          </a:xfrm>
          <a:prstGeom prst="wedgeEllipseCallout">
            <a:avLst>
              <a:gd name="adj1" fmla="val 27046"/>
              <a:gd name="adj2" fmla="val 5876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NO.1</a:t>
            </a:r>
          </a:p>
          <a:p>
            <a:pPr algn="ctr"/>
            <a:r>
              <a:rPr lang="en-US" altLang="zh-CN" sz="4800" b="1" dirty="0"/>
              <a:t>B</a:t>
            </a:r>
            <a:endParaRPr lang="zh-CN" altLang="en-US" sz="4800" b="1" dirty="0"/>
          </a:p>
        </p:txBody>
      </p:sp>
      <p:pic>
        <p:nvPicPr>
          <p:cNvPr id="21" name="图片 2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281084" y="2388989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81084" y="3186937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81084" y="4106653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281084" y="5040885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67786" y="2388989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67786" y="3186937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67786" y="4106653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467786" y="5040885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325517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项目进度甘特图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8907" y="1893707"/>
            <a:ext cx="1008531" cy="349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</a:p>
        </p:txBody>
      </p:sp>
      <p:sp>
        <p:nvSpPr>
          <p:cNvPr id="4" name="矩形 3"/>
          <p:cNvSpPr/>
          <p:nvPr/>
        </p:nvSpPr>
        <p:spPr>
          <a:xfrm>
            <a:off x="1848971" y="1893707"/>
            <a:ext cx="1008531" cy="349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</a:p>
        </p:txBody>
      </p:sp>
      <p:sp>
        <p:nvSpPr>
          <p:cNvPr id="5" name="矩形 4"/>
          <p:cNvSpPr/>
          <p:nvPr/>
        </p:nvSpPr>
        <p:spPr>
          <a:xfrm>
            <a:off x="3035674" y="1893707"/>
            <a:ext cx="1008531" cy="349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开始时间</a:t>
            </a:r>
          </a:p>
        </p:txBody>
      </p:sp>
      <p:sp>
        <p:nvSpPr>
          <p:cNvPr id="6" name="矩形 5"/>
          <p:cNvSpPr/>
          <p:nvPr/>
        </p:nvSpPr>
        <p:spPr>
          <a:xfrm>
            <a:off x="4222377" y="1893707"/>
            <a:ext cx="1008531" cy="349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结束时间</a:t>
            </a:r>
          </a:p>
        </p:txBody>
      </p:sp>
      <p:cxnSp>
        <p:nvCxnSpPr>
          <p:cNvPr id="7" name="直接连接符 34"/>
          <p:cNvCxnSpPr/>
          <p:nvPr/>
        </p:nvCxnSpPr>
        <p:spPr>
          <a:xfrm>
            <a:off x="1667438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5"/>
          <p:cNvCxnSpPr/>
          <p:nvPr/>
        </p:nvCxnSpPr>
        <p:spPr>
          <a:xfrm>
            <a:off x="2857502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6"/>
          <p:cNvCxnSpPr/>
          <p:nvPr/>
        </p:nvCxnSpPr>
        <p:spPr>
          <a:xfrm>
            <a:off x="4044205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7"/>
          <p:cNvCxnSpPr/>
          <p:nvPr/>
        </p:nvCxnSpPr>
        <p:spPr>
          <a:xfrm>
            <a:off x="5230908" y="1893707"/>
            <a:ext cx="0" cy="3805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87660" y="2388989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87660" y="3186937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87660" y="4106653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87660" y="5040885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75748" y="2388989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5748" y="3186937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5748" y="4106653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5748" y="5040885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/>
          <p:cNvGraphicFramePr/>
          <p:nvPr>
            <p:extLst/>
          </p:nvPr>
        </p:nvGraphicFramePr>
        <p:xfrm>
          <a:off x="6491012" y="2021067"/>
          <a:ext cx="4933411" cy="3581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椭圆形标注 19"/>
          <p:cNvSpPr/>
          <p:nvPr/>
        </p:nvSpPr>
        <p:spPr>
          <a:xfrm>
            <a:off x="10413360" y="932312"/>
            <a:ext cx="1212583" cy="1164955"/>
          </a:xfrm>
          <a:prstGeom prst="wedgeEllipseCallout">
            <a:avLst>
              <a:gd name="adj1" fmla="val 27046"/>
              <a:gd name="adj2" fmla="val 5876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NO.1</a:t>
            </a:r>
          </a:p>
          <a:p>
            <a:pPr algn="ctr"/>
            <a:r>
              <a:rPr lang="en-US" altLang="zh-CN" sz="4800" b="1" dirty="0"/>
              <a:t>B</a:t>
            </a:r>
            <a:endParaRPr lang="zh-CN" altLang="en-US" sz="4800" b="1" dirty="0"/>
          </a:p>
        </p:txBody>
      </p:sp>
      <p:pic>
        <p:nvPicPr>
          <p:cNvPr id="21" name="图片 2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281084" y="2388989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81084" y="3186937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81084" y="4106653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281084" y="5040885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67786" y="2388989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67786" y="3186937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67786" y="4106653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467786" y="5040885"/>
            <a:ext cx="7664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434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2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AE9A"/>
      </a:accent1>
      <a:accent2>
        <a:srgbClr val="AAD764"/>
      </a:accent2>
      <a:accent3>
        <a:srgbClr val="F8C136"/>
      </a:accent3>
      <a:accent4>
        <a:srgbClr val="D74037"/>
      </a:accent4>
      <a:accent5>
        <a:srgbClr val="5B6BBC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150</Words>
  <Application>Microsoft Office PowerPoint</Application>
  <PresentationFormat>宽屏</PresentationFormat>
  <Paragraphs>93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Microsoft YaHei</vt:lpstr>
      <vt:lpstr>Microsoft YaHei</vt:lpstr>
      <vt:lpstr>Arial</vt:lpstr>
      <vt:lpstr>Calibri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54</cp:revision>
  <dcterms:created xsi:type="dcterms:W3CDTF">2015-07-29T10:05:36Z</dcterms:created>
  <dcterms:modified xsi:type="dcterms:W3CDTF">2016-03-01T05:58:14Z</dcterms:modified>
</cp:coreProperties>
</file>