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97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76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1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121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1379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2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6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4"/>
          <p:cNvSpPr/>
          <p:nvPr/>
        </p:nvSpPr>
        <p:spPr>
          <a:xfrm rot="10800000">
            <a:off x="4899512" y="3383561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6" name="等腰三角形 4"/>
          <p:cNvSpPr/>
          <p:nvPr/>
        </p:nvSpPr>
        <p:spPr>
          <a:xfrm rot="3293338">
            <a:off x="6478107" y="3917324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06303" y="2434678"/>
            <a:ext cx="3459122" cy="1216882"/>
          </a:xfrm>
          <a:prstGeom prst="roundRect">
            <a:avLst/>
          </a:prstGeom>
          <a:ln w="19050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807663" y="1565749"/>
            <a:ext cx="3459122" cy="1216882"/>
          </a:xfrm>
          <a:prstGeom prst="roundRect">
            <a:avLst/>
          </a:prstGeom>
          <a:noFill/>
          <a:ln w="19050">
            <a:solidFill>
              <a:schemeClr val="accent4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314039" y="3383885"/>
            <a:ext cx="3459122" cy="1216882"/>
          </a:xfrm>
          <a:prstGeom prst="roundRect">
            <a:avLst/>
          </a:prstGeom>
          <a:noFill/>
          <a:ln w="19050">
            <a:solidFill>
              <a:schemeClr val="accent2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336551" y="4286545"/>
            <a:ext cx="3459122" cy="1216882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836966" y="2434678"/>
            <a:ext cx="876002" cy="8760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79231" y="1558676"/>
            <a:ext cx="876002" cy="8760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890163" y="3383885"/>
            <a:ext cx="876002" cy="876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351577" y="4286547"/>
            <a:ext cx="876002" cy="876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5" name="等腰三角形 4"/>
          <p:cNvSpPr/>
          <p:nvPr/>
        </p:nvSpPr>
        <p:spPr>
          <a:xfrm rot="10800000" flipH="1" flipV="1">
            <a:off x="7163068" y="2448309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6" name="等腰三角形 4"/>
          <p:cNvSpPr/>
          <p:nvPr/>
        </p:nvSpPr>
        <p:spPr>
          <a:xfrm rot="3293338" flipH="1" flipV="1">
            <a:off x="5800137" y="1869945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7287889" y="1624656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7287885" y="1882301"/>
            <a:ext cx="279726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7910601" y="3434256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7910599" y="3691901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2039640" y="252078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2039637" y="2778425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3" name="矩形 7"/>
          <p:cNvSpPr>
            <a:spLocks noChangeArrowheads="1"/>
          </p:cNvSpPr>
          <p:nvPr/>
        </p:nvSpPr>
        <p:spPr bwMode="auto">
          <a:xfrm>
            <a:off x="2565007" y="434608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2565004" y="4603726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5" name="Freeform 7"/>
          <p:cNvSpPr>
            <a:spLocks/>
          </p:cNvSpPr>
          <p:nvPr/>
        </p:nvSpPr>
        <p:spPr bwMode="auto">
          <a:xfrm>
            <a:off x="5685077" y="2847413"/>
            <a:ext cx="1132868" cy="962938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144"/>
              </a:cxn>
              <a:cxn ang="0">
                <a:pos x="48" y="144"/>
              </a:cxn>
              <a:cxn ang="0">
                <a:pos x="48" y="272"/>
              </a:cxn>
              <a:cxn ang="0">
                <a:pos x="128" y="272"/>
              </a:cxn>
              <a:cxn ang="0">
                <a:pos x="128" y="176"/>
              </a:cxn>
              <a:cxn ang="0">
                <a:pos x="192" y="176"/>
              </a:cxn>
              <a:cxn ang="0">
                <a:pos x="192" y="272"/>
              </a:cxn>
              <a:cxn ang="0">
                <a:pos x="272" y="272"/>
              </a:cxn>
              <a:cxn ang="0">
                <a:pos x="272" y="144"/>
              </a:cxn>
              <a:cxn ang="0">
                <a:pos x="320" y="144"/>
              </a:cxn>
              <a:cxn ang="0">
                <a:pos x="160" y="0"/>
              </a:cxn>
            </a:cxnLst>
            <a:rect l="0" t="0" r="r" b="b"/>
            <a:pathLst>
              <a:path w="320" h="272">
                <a:moveTo>
                  <a:pt x="160" y="0"/>
                </a:moveTo>
                <a:lnTo>
                  <a:pt x="0" y="144"/>
                </a:lnTo>
                <a:lnTo>
                  <a:pt x="48" y="144"/>
                </a:lnTo>
                <a:lnTo>
                  <a:pt x="48" y="272"/>
                </a:lnTo>
                <a:lnTo>
                  <a:pt x="128" y="272"/>
                </a:lnTo>
                <a:lnTo>
                  <a:pt x="128" y="176"/>
                </a:lnTo>
                <a:lnTo>
                  <a:pt x="192" y="176"/>
                </a:lnTo>
                <a:lnTo>
                  <a:pt x="192" y="272"/>
                </a:lnTo>
                <a:lnTo>
                  <a:pt x="272" y="272"/>
                </a:lnTo>
                <a:lnTo>
                  <a:pt x="272" y="144"/>
                </a:lnTo>
                <a:lnTo>
                  <a:pt x="320" y="144"/>
                </a:lnTo>
                <a:lnTo>
                  <a:pt x="16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sng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62977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4"/>
          <p:cNvSpPr/>
          <p:nvPr/>
        </p:nvSpPr>
        <p:spPr>
          <a:xfrm rot="10800000">
            <a:off x="4899512" y="3383561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6" name="等腰三角形 4"/>
          <p:cNvSpPr/>
          <p:nvPr/>
        </p:nvSpPr>
        <p:spPr>
          <a:xfrm rot="3293338">
            <a:off x="6478107" y="3917324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06303" y="2434678"/>
            <a:ext cx="3459122" cy="1216882"/>
          </a:xfrm>
          <a:prstGeom prst="roundRect">
            <a:avLst/>
          </a:prstGeom>
          <a:ln w="19050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807663" y="1565749"/>
            <a:ext cx="3459122" cy="1216882"/>
          </a:xfrm>
          <a:prstGeom prst="roundRect">
            <a:avLst/>
          </a:prstGeom>
          <a:noFill/>
          <a:ln w="19050">
            <a:solidFill>
              <a:schemeClr val="accent4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314039" y="3383885"/>
            <a:ext cx="3459122" cy="1216882"/>
          </a:xfrm>
          <a:prstGeom prst="roundRect">
            <a:avLst/>
          </a:prstGeom>
          <a:noFill/>
          <a:ln w="19050">
            <a:solidFill>
              <a:schemeClr val="accent2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336551" y="4286545"/>
            <a:ext cx="3459122" cy="1216882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836966" y="2434678"/>
            <a:ext cx="876002" cy="8760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79231" y="1558676"/>
            <a:ext cx="876002" cy="8760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890163" y="3383885"/>
            <a:ext cx="876002" cy="876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351577" y="4286547"/>
            <a:ext cx="876002" cy="876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5" name="等腰三角形 4"/>
          <p:cNvSpPr/>
          <p:nvPr/>
        </p:nvSpPr>
        <p:spPr>
          <a:xfrm rot="10800000" flipH="1" flipV="1">
            <a:off x="7163068" y="2448309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6" name="等腰三角形 4"/>
          <p:cNvSpPr/>
          <p:nvPr/>
        </p:nvSpPr>
        <p:spPr>
          <a:xfrm rot="3293338" flipH="1" flipV="1">
            <a:off x="5800137" y="1869945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7287889" y="1624656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7287885" y="1882301"/>
            <a:ext cx="279726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7910601" y="3434256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7910599" y="3691901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2039640" y="252078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2039637" y="2778425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3" name="矩形 7"/>
          <p:cNvSpPr>
            <a:spLocks noChangeArrowheads="1"/>
          </p:cNvSpPr>
          <p:nvPr/>
        </p:nvSpPr>
        <p:spPr bwMode="auto">
          <a:xfrm>
            <a:off x="2565007" y="434608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2565004" y="4603726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5" name="Freeform 7"/>
          <p:cNvSpPr>
            <a:spLocks/>
          </p:cNvSpPr>
          <p:nvPr/>
        </p:nvSpPr>
        <p:spPr bwMode="auto">
          <a:xfrm>
            <a:off x="5685077" y="2847413"/>
            <a:ext cx="1132868" cy="962938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144"/>
              </a:cxn>
              <a:cxn ang="0">
                <a:pos x="48" y="144"/>
              </a:cxn>
              <a:cxn ang="0">
                <a:pos x="48" y="272"/>
              </a:cxn>
              <a:cxn ang="0">
                <a:pos x="128" y="272"/>
              </a:cxn>
              <a:cxn ang="0">
                <a:pos x="128" y="176"/>
              </a:cxn>
              <a:cxn ang="0">
                <a:pos x="192" y="176"/>
              </a:cxn>
              <a:cxn ang="0">
                <a:pos x="192" y="272"/>
              </a:cxn>
              <a:cxn ang="0">
                <a:pos x="272" y="272"/>
              </a:cxn>
              <a:cxn ang="0">
                <a:pos x="272" y="144"/>
              </a:cxn>
              <a:cxn ang="0">
                <a:pos x="320" y="144"/>
              </a:cxn>
              <a:cxn ang="0">
                <a:pos x="160" y="0"/>
              </a:cxn>
            </a:cxnLst>
            <a:rect l="0" t="0" r="r" b="b"/>
            <a:pathLst>
              <a:path w="320" h="272">
                <a:moveTo>
                  <a:pt x="160" y="0"/>
                </a:moveTo>
                <a:lnTo>
                  <a:pt x="0" y="144"/>
                </a:lnTo>
                <a:lnTo>
                  <a:pt x="48" y="144"/>
                </a:lnTo>
                <a:lnTo>
                  <a:pt x="48" y="272"/>
                </a:lnTo>
                <a:lnTo>
                  <a:pt x="128" y="272"/>
                </a:lnTo>
                <a:lnTo>
                  <a:pt x="128" y="176"/>
                </a:lnTo>
                <a:lnTo>
                  <a:pt x="192" y="176"/>
                </a:lnTo>
                <a:lnTo>
                  <a:pt x="192" y="272"/>
                </a:lnTo>
                <a:lnTo>
                  <a:pt x="272" y="272"/>
                </a:lnTo>
                <a:lnTo>
                  <a:pt x="272" y="144"/>
                </a:lnTo>
                <a:lnTo>
                  <a:pt x="320" y="144"/>
                </a:lnTo>
                <a:lnTo>
                  <a:pt x="16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sng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62977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4"/>
          <p:cNvSpPr/>
          <p:nvPr/>
        </p:nvSpPr>
        <p:spPr>
          <a:xfrm rot="10800000">
            <a:off x="4899512" y="3383561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6" name="等腰三角形 4"/>
          <p:cNvSpPr/>
          <p:nvPr/>
        </p:nvSpPr>
        <p:spPr>
          <a:xfrm rot="3293338">
            <a:off x="6478107" y="3917324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06303" y="2434678"/>
            <a:ext cx="3459122" cy="1216882"/>
          </a:xfrm>
          <a:prstGeom prst="roundRect">
            <a:avLst/>
          </a:prstGeom>
          <a:ln w="19050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807663" y="1565749"/>
            <a:ext cx="3459122" cy="1216882"/>
          </a:xfrm>
          <a:prstGeom prst="roundRect">
            <a:avLst/>
          </a:prstGeom>
          <a:noFill/>
          <a:ln w="19050">
            <a:solidFill>
              <a:schemeClr val="accent4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314039" y="3383885"/>
            <a:ext cx="3459122" cy="1216882"/>
          </a:xfrm>
          <a:prstGeom prst="roundRect">
            <a:avLst/>
          </a:prstGeom>
          <a:noFill/>
          <a:ln w="19050">
            <a:solidFill>
              <a:schemeClr val="accent2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336551" y="4286545"/>
            <a:ext cx="3459122" cy="1216882"/>
          </a:xfrm>
          <a:prstGeom prst="roundRect">
            <a:avLst/>
          </a:prstGeom>
          <a:noFill/>
          <a:ln w="19050">
            <a:solidFill>
              <a:schemeClr val="accent3"/>
            </a:solidFill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836966" y="2434678"/>
            <a:ext cx="876002" cy="8760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79231" y="1558676"/>
            <a:ext cx="876002" cy="8760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890163" y="3383885"/>
            <a:ext cx="876002" cy="876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351577" y="4286547"/>
            <a:ext cx="876002" cy="876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5" name="等腰三角形 4"/>
          <p:cNvSpPr/>
          <p:nvPr/>
        </p:nvSpPr>
        <p:spPr>
          <a:xfrm rot="10800000" flipH="1" flipV="1">
            <a:off x="7163068" y="2448309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6" name="等腰三角形 4"/>
          <p:cNvSpPr/>
          <p:nvPr/>
        </p:nvSpPr>
        <p:spPr>
          <a:xfrm rot="3293338" flipH="1" flipV="1">
            <a:off x="5800137" y="1869945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7287889" y="1624656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8" name="矩形 6"/>
          <p:cNvSpPr>
            <a:spLocks noChangeArrowheads="1"/>
          </p:cNvSpPr>
          <p:nvPr/>
        </p:nvSpPr>
        <p:spPr bwMode="auto">
          <a:xfrm>
            <a:off x="7287885" y="1882301"/>
            <a:ext cx="279726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7910601" y="3434256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0" name="矩形 6"/>
          <p:cNvSpPr>
            <a:spLocks noChangeArrowheads="1"/>
          </p:cNvSpPr>
          <p:nvPr/>
        </p:nvSpPr>
        <p:spPr bwMode="auto">
          <a:xfrm>
            <a:off x="7910599" y="3691901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2039640" y="252078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2" name="矩形 6"/>
          <p:cNvSpPr>
            <a:spLocks noChangeArrowheads="1"/>
          </p:cNvSpPr>
          <p:nvPr/>
        </p:nvSpPr>
        <p:spPr bwMode="auto">
          <a:xfrm>
            <a:off x="2039637" y="2778425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3" name="矩形 7"/>
          <p:cNvSpPr>
            <a:spLocks noChangeArrowheads="1"/>
          </p:cNvSpPr>
          <p:nvPr/>
        </p:nvSpPr>
        <p:spPr bwMode="auto">
          <a:xfrm>
            <a:off x="2565007" y="434608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itchFamily="34" charset="0"/>
              </a:rPr>
              <a:t>ADD YOUR TEXT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4" name="矩形 6"/>
          <p:cNvSpPr>
            <a:spLocks noChangeArrowheads="1"/>
          </p:cNvSpPr>
          <p:nvPr/>
        </p:nvSpPr>
        <p:spPr bwMode="auto">
          <a:xfrm>
            <a:off x="2565004" y="4603726"/>
            <a:ext cx="2767608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45" name="Freeform 7"/>
          <p:cNvSpPr>
            <a:spLocks/>
          </p:cNvSpPr>
          <p:nvPr/>
        </p:nvSpPr>
        <p:spPr bwMode="auto">
          <a:xfrm>
            <a:off x="5685077" y="2847413"/>
            <a:ext cx="1132868" cy="962938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144"/>
              </a:cxn>
              <a:cxn ang="0">
                <a:pos x="48" y="144"/>
              </a:cxn>
              <a:cxn ang="0">
                <a:pos x="48" y="272"/>
              </a:cxn>
              <a:cxn ang="0">
                <a:pos x="128" y="272"/>
              </a:cxn>
              <a:cxn ang="0">
                <a:pos x="128" y="176"/>
              </a:cxn>
              <a:cxn ang="0">
                <a:pos x="192" y="176"/>
              </a:cxn>
              <a:cxn ang="0">
                <a:pos x="192" y="272"/>
              </a:cxn>
              <a:cxn ang="0">
                <a:pos x="272" y="272"/>
              </a:cxn>
              <a:cxn ang="0">
                <a:pos x="272" y="144"/>
              </a:cxn>
              <a:cxn ang="0">
                <a:pos x="320" y="144"/>
              </a:cxn>
              <a:cxn ang="0">
                <a:pos x="160" y="0"/>
              </a:cxn>
            </a:cxnLst>
            <a:rect l="0" t="0" r="r" b="b"/>
            <a:pathLst>
              <a:path w="320" h="272">
                <a:moveTo>
                  <a:pt x="160" y="0"/>
                </a:moveTo>
                <a:lnTo>
                  <a:pt x="0" y="144"/>
                </a:lnTo>
                <a:lnTo>
                  <a:pt x="48" y="144"/>
                </a:lnTo>
                <a:lnTo>
                  <a:pt x="48" y="272"/>
                </a:lnTo>
                <a:lnTo>
                  <a:pt x="128" y="272"/>
                </a:lnTo>
                <a:lnTo>
                  <a:pt x="128" y="176"/>
                </a:lnTo>
                <a:lnTo>
                  <a:pt x="192" y="176"/>
                </a:lnTo>
                <a:lnTo>
                  <a:pt x="192" y="272"/>
                </a:lnTo>
                <a:lnTo>
                  <a:pt x="272" y="272"/>
                </a:lnTo>
                <a:lnTo>
                  <a:pt x="272" y="144"/>
                </a:lnTo>
                <a:lnTo>
                  <a:pt x="320" y="144"/>
                </a:lnTo>
                <a:lnTo>
                  <a:pt x="16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sng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4" y="62977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09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03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EAC"/>
      </a:accent1>
      <a:accent2>
        <a:srgbClr val="60BCD5"/>
      </a:accent2>
      <a:accent3>
        <a:srgbClr val="7CDCFF"/>
      </a:accent3>
      <a:accent4>
        <a:srgbClr val="36CAFF"/>
      </a:accent4>
      <a:accent5>
        <a:srgbClr val="A9A9A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刘云轩</dc:creator>
  <cp:lastModifiedBy>刘云轩</cp:lastModifiedBy>
  <cp:revision>2</cp:revision>
  <dcterms:created xsi:type="dcterms:W3CDTF">2016-02-29T11:44:10Z</dcterms:created>
  <dcterms:modified xsi:type="dcterms:W3CDTF">2016-03-01T04:36:59Z</dcterms:modified>
</cp:coreProperties>
</file>