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4" r:id="rId4"/>
    <p:sldMasterId id="2147493489" r:id="rId5"/>
    <p:sldMasterId id="2147493504" r:id="rId6"/>
    <p:sldMasterId id="2147493517" r:id="rId7"/>
  </p:sldMasterIdLst>
  <p:sldIdLst>
    <p:sldId id="257" r:id="rId8"/>
    <p:sldId id="271" r:id="rId9"/>
    <p:sldId id="272" r:id="rId10"/>
    <p:sldId id="269" r:id="rId11"/>
    <p:sldId id="270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9" autoAdjust="0"/>
    <p:restoredTop sz="94615"/>
  </p:normalViewPr>
  <p:slideViewPr>
    <p:cSldViewPr snapToGrid="0" snapToObjects="1">
      <p:cViewPr varScale="1">
        <p:scale>
          <a:sx n="100" d="100"/>
          <a:sy n="100" d="100"/>
        </p:scale>
        <p:origin x="64" y="104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2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4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2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5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2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5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6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8" r:id="rId1"/>
    <p:sldLayoutId id="2147493519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>
            <a:off x="1726454" y="1076696"/>
            <a:ext cx="5791609" cy="1006835"/>
          </a:xfrm>
          <a:custGeom>
            <a:avLst/>
            <a:gdLst>
              <a:gd name="connsiteX0" fmla="*/ 366183 w 3661964"/>
              <a:gd name="connsiteY0" fmla="*/ 0 h 732366"/>
              <a:gd name="connsiteX1" fmla="*/ 366183 w 3661964"/>
              <a:gd name="connsiteY1" fmla="*/ 183092 h 732366"/>
              <a:gd name="connsiteX2" fmla="*/ 3661964 w 3661964"/>
              <a:gd name="connsiteY2" fmla="*/ 183091 h 732366"/>
              <a:gd name="connsiteX3" fmla="*/ 3661964 w 3661964"/>
              <a:gd name="connsiteY3" fmla="*/ 549275 h 732366"/>
              <a:gd name="connsiteX4" fmla="*/ 366183 w 3661964"/>
              <a:gd name="connsiteY4" fmla="*/ 549275 h 732366"/>
              <a:gd name="connsiteX5" fmla="*/ 366183 w 3661964"/>
              <a:gd name="connsiteY5" fmla="*/ 732366 h 732366"/>
              <a:gd name="connsiteX6" fmla="*/ 0 w 3661964"/>
              <a:gd name="connsiteY6" fmla="*/ 366183 h 7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1964" h="732366">
                <a:moveTo>
                  <a:pt x="366183" y="0"/>
                </a:moveTo>
                <a:lnTo>
                  <a:pt x="366183" y="183092"/>
                </a:lnTo>
                <a:lnTo>
                  <a:pt x="3661964" y="183091"/>
                </a:lnTo>
                <a:lnTo>
                  <a:pt x="3661964" y="549275"/>
                </a:lnTo>
                <a:lnTo>
                  <a:pt x="366183" y="549275"/>
                </a:lnTo>
                <a:lnTo>
                  <a:pt x="366183" y="732366"/>
                </a:lnTo>
                <a:lnTo>
                  <a:pt x="0" y="3661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手杖形箭头 7"/>
          <p:cNvSpPr/>
          <p:nvPr/>
        </p:nvSpPr>
        <p:spPr>
          <a:xfrm rot="16200000" flipV="1">
            <a:off x="8156122" y="-312954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4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手杖形箭头 8"/>
          <p:cNvSpPr/>
          <p:nvPr/>
        </p:nvSpPr>
        <p:spPr>
          <a:xfrm rot="16200000">
            <a:off x="3867693" y="925455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手杖形箭头 9"/>
          <p:cNvSpPr/>
          <p:nvPr/>
        </p:nvSpPr>
        <p:spPr>
          <a:xfrm rot="16200000" flipV="1">
            <a:off x="8156122" y="2163863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5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94" y="4817185"/>
            <a:ext cx="7445133" cy="101003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328177" y="5029813"/>
            <a:ext cx="940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JAN.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26453" y="515168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3311" y="5029813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FEB.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8927" y="3881635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7598" y="3791428"/>
            <a:ext cx="113402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76692" y="263702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6065" y="2536744"/>
            <a:ext cx="9929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APR.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45928" y="1410836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03889" y="1285935"/>
            <a:ext cx="10348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MAY.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0085" y="1407808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>
            <a:off x="1726454" y="1076696"/>
            <a:ext cx="5791609" cy="1006835"/>
          </a:xfrm>
          <a:custGeom>
            <a:avLst/>
            <a:gdLst>
              <a:gd name="connsiteX0" fmla="*/ 366183 w 3661964"/>
              <a:gd name="connsiteY0" fmla="*/ 0 h 732366"/>
              <a:gd name="connsiteX1" fmla="*/ 366183 w 3661964"/>
              <a:gd name="connsiteY1" fmla="*/ 183092 h 732366"/>
              <a:gd name="connsiteX2" fmla="*/ 3661964 w 3661964"/>
              <a:gd name="connsiteY2" fmla="*/ 183091 h 732366"/>
              <a:gd name="connsiteX3" fmla="*/ 3661964 w 3661964"/>
              <a:gd name="connsiteY3" fmla="*/ 549275 h 732366"/>
              <a:gd name="connsiteX4" fmla="*/ 366183 w 3661964"/>
              <a:gd name="connsiteY4" fmla="*/ 549275 h 732366"/>
              <a:gd name="connsiteX5" fmla="*/ 366183 w 3661964"/>
              <a:gd name="connsiteY5" fmla="*/ 732366 h 732366"/>
              <a:gd name="connsiteX6" fmla="*/ 0 w 3661964"/>
              <a:gd name="connsiteY6" fmla="*/ 366183 h 7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1964" h="732366">
                <a:moveTo>
                  <a:pt x="366183" y="0"/>
                </a:moveTo>
                <a:lnTo>
                  <a:pt x="366183" y="183092"/>
                </a:lnTo>
                <a:lnTo>
                  <a:pt x="3661964" y="183091"/>
                </a:lnTo>
                <a:lnTo>
                  <a:pt x="3661964" y="549275"/>
                </a:lnTo>
                <a:lnTo>
                  <a:pt x="366183" y="549275"/>
                </a:lnTo>
                <a:lnTo>
                  <a:pt x="366183" y="732366"/>
                </a:lnTo>
                <a:lnTo>
                  <a:pt x="0" y="3661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手杖形箭头 7"/>
          <p:cNvSpPr/>
          <p:nvPr/>
        </p:nvSpPr>
        <p:spPr>
          <a:xfrm rot="16200000" flipV="1">
            <a:off x="8156122" y="-312954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4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手杖形箭头 8"/>
          <p:cNvSpPr/>
          <p:nvPr/>
        </p:nvSpPr>
        <p:spPr>
          <a:xfrm rot="16200000">
            <a:off x="3867693" y="925455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手杖形箭头 9"/>
          <p:cNvSpPr/>
          <p:nvPr/>
        </p:nvSpPr>
        <p:spPr>
          <a:xfrm rot="16200000" flipV="1">
            <a:off x="8156122" y="2163863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5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94" y="4817185"/>
            <a:ext cx="7445133" cy="101003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328177" y="5029813"/>
            <a:ext cx="940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JAN.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26453" y="515168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3311" y="5029813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FEB.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8927" y="3881635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7598" y="3791428"/>
            <a:ext cx="113402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76692" y="263702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6065" y="2536744"/>
            <a:ext cx="9929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APR.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45928" y="1410836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03889" y="1285935"/>
            <a:ext cx="10348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MAY.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0085" y="1407808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/>
        </p:nvSpPr>
        <p:spPr>
          <a:xfrm>
            <a:off x="1726454" y="1076696"/>
            <a:ext cx="5791609" cy="1006835"/>
          </a:xfrm>
          <a:custGeom>
            <a:avLst/>
            <a:gdLst>
              <a:gd name="connsiteX0" fmla="*/ 366183 w 3661964"/>
              <a:gd name="connsiteY0" fmla="*/ 0 h 732366"/>
              <a:gd name="connsiteX1" fmla="*/ 366183 w 3661964"/>
              <a:gd name="connsiteY1" fmla="*/ 183092 h 732366"/>
              <a:gd name="connsiteX2" fmla="*/ 3661964 w 3661964"/>
              <a:gd name="connsiteY2" fmla="*/ 183091 h 732366"/>
              <a:gd name="connsiteX3" fmla="*/ 3661964 w 3661964"/>
              <a:gd name="connsiteY3" fmla="*/ 549275 h 732366"/>
              <a:gd name="connsiteX4" fmla="*/ 366183 w 3661964"/>
              <a:gd name="connsiteY4" fmla="*/ 549275 h 732366"/>
              <a:gd name="connsiteX5" fmla="*/ 366183 w 3661964"/>
              <a:gd name="connsiteY5" fmla="*/ 732366 h 732366"/>
              <a:gd name="connsiteX6" fmla="*/ 0 w 3661964"/>
              <a:gd name="connsiteY6" fmla="*/ 366183 h 7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1964" h="732366">
                <a:moveTo>
                  <a:pt x="366183" y="0"/>
                </a:moveTo>
                <a:lnTo>
                  <a:pt x="366183" y="183092"/>
                </a:lnTo>
                <a:lnTo>
                  <a:pt x="3661964" y="183091"/>
                </a:lnTo>
                <a:lnTo>
                  <a:pt x="3661964" y="549275"/>
                </a:lnTo>
                <a:lnTo>
                  <a:pt x="366183" y="549275"/>
                </a:lnTo>
                <a:lnTo>
                  <a:pt x="366183" y="732366"/>
                </a:lnTo>
                <a:lnTo>
                  <a:pt x="0" y="3661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手杖形箭头 7"/>
          <p:cNvSpPr/>
          <p:nvPr/>
        </p:nvSpPr>
        <p:spPr>
          <a:xfrm rot="16200000" flipV="1">
            <a:off x="8156122" y="-312954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4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手杖形箭头 8"/>
          <p:cNvSpPr/>
          <p:nvPr/>
        </p:nvSpPr>
        <p:spPr>
          <a:xfrm rot="16200000">
            <a:off x="3867693" y="925455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手杖形箭头 9"/>
          <p:cNvSpPr/>
          <p:nvPr/>
        </p:nvSpPr>
        <p:spPr>
          <a:xfrm rot="16200000" flipV="1">
            <a:off x="8156122" y="2163863"/>
            <a:ext cx="2013672" cy="479297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5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94" y="4817185"/>
            <a:ext cx="7445133" cy="101003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328177" y="5029813"/>
            <a:ext cx="940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JAN.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26453" y="515168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73311" y="5029813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FEB.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58927" y="3881635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27598" y="3791428"/>
            <a:ext cx="113402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76692" y="2637027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86065" y="2536744"/>
            <a:ext cx="9929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</a:rPr>
              <a:t>APR.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45928" y="1410836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03889" y="1285935"/>
            <a:ext cx="10348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chemeClr val="bg1"/>
                </a:solidFill>
              </a:rPr>
              <a:t>MAY.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0085" y="1407808"/>
            <a:ext cx="2802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CLICK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HERE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TO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ADD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YOUR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TEXT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7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31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9156DE"/>
      </a:accent1>
      <a:accent2>
        <a:srgbClr val="A14EBC"/>
      </a:accent2>
      <a:accent3>
        <a:srgbClr val="C668B9"/>
      </a:accent3>
      <a:accent4>
        <a:srgbClr val="E4639F"/>
      </a:accent4>
      <a:accent5>
        <a:srgbClr val="F1689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自定义 12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自定义 1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9156DE"/>
      </a:accent1>
      <a:accent2>
        <a:srgbClr val="A14EBC"/>
      </a:accent2>
      <a:accent3>
        <a:srgbClr val="C668B9"/>
      </a:accent3>
      <a:accent4>
        <a:srgbClr val="E4639F"/>
      </a:accent4>
      <a:accent5>
        <a:srgbClr val="F16894"/>
      </a:accent5>
      <a:accent6>
        <a:srgbClr val="515151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436</TotalTime>
  <Words>120</Words>
  <Application>Microsoft Office PowerPoint</Application>
  <PresentationFormat>自定义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Office 主题</vt:lpstr>
      <vt:lpstr>2_Office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73</cp:revision>
  <dcterms:created xsi:type="dcterms:W3CDTF">2010-04-12T23:12:02Z</dcterms:created>
  <dcterms:modified xsi:type="dcterms:W3CDTF">2016-03-01T04:19:01Z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