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0" r:id="rId5"/>
    <p:sldMasterId id="2147493462" r:id="rId6"/>
    <p:sldMasterId id="2147493457" r:id="rId7"/>
  </p:sldMasterIdLst>
  <p:handoutMasterIdLst>
    <p:handoutMasterId r:id="rId13"/>
  </p:handoutMasterIdLst>
  <p:sldIdLst>
    <p:sldId id="261" r:id="rId8"/>
    <p:sldId id="265" r:id="rId9"/>
    <p:sldId id="266" r:id="rId10"/>
    <p:sldId id="263" r:id="rId11"/>
    <p:sldId id="264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A4D"/>
    <a:srgbClr val="6B471B"/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94611"/>
  </p:normalViewPr>
  <p:slideViewPr>
    <p:cSldViewPr snapToGrid="0" snapToObjects="1">
      <p:cViewPr varScale="1">
        <p:scale>
          <a:sx n="101" d="100"/>
          <a:sy n="101" d="100"/>
        </p:scale>
        <p:origin x="88" y="14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193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BD55-04C3-44B3-832F-3FFCB30A38BD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0A4AC-C8F5-4D47-8E68-C60662B168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64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5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rot="5400000">
            <a:off x="394046" y="85367"/>
            <a:ext cx="975993" cy="758117"/>
          </a:xfrm>
          <a:prstGeom prst="homePlate">
            <a:avLst>
              <a:gd name="adj" fmla="val 25714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58575" y="141818"/>
            <a:ext cx="4774946" cy="5291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>
                <a:solidFill>
                  <a:srgbClr val="133C65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0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894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314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7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35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5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8" r:id="rId1"/>
    <p:sldLayoutId id="2147493459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8916936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827"/>
                </a:lnTo>
                <a:lnTo>
                  <a:pt x="1887274" y="428827"/>
                </a:lnTo>
                <a:lnTo>
                  <a:pt x="1887274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8871216" y="4062082"/>
            <a:ext cx="91440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形状 8"/>
          <p:cNvSpPr/>
          <p:nvPr/>
        </p:nvSpPr>
        <p:spPr>
          <a:xfrm>
            <a:off x="7029662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87274" y="0"/>
                </a:moveTo>
                <a:lnTo>
                  <a:pt x="1887274" y="428827"/>
                </a:lnTo>
                <a:lnTo>
                  <a:pt x="0" y="428827"/>
                </a:lnTo>
                <a:lnTo>
                  <a:pt x="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6086025" y="2497998"/>
            <a:ext cx="2830911" cy="36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9551"/>
                </a:lnTo>
                <a:lnTo>
                  <a:pt x="2830911" y="269551"/>
                </a:lnTo>
                <a:lnTo>
                  <a:pt x="2830911" y="364193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形状 10"/>
          <p:cNvSpPr/>
          <p:nvPr/>
        </p:nvSpPr>
        <p:spPr>
          <a:xfrm>
            <a:off x="6031595" y="2497998"/>
            <a:ext cx="91440" cy="356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4430" y="0"/>
                </a:moveTo>
                <a:lnTo>
                  <a:pt x="54430" y="261818"/>
                </a:lnTo>
                <a:lnTo>
                  <a:pt x="45720" y="261818"/>
                </a:lnTo>
                <a:lnTo>
                  <a:pt x="45720" y="35646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3255114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827"/>
                </a:lnTo>
                <a:lnTo>
                  <a:pt x="1887274" y="428827"/>
                </a:lnTo>
                <a:lnTo>
                  <a:pt x="1887274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形状 12"/>
          <p:cNvSpPr/>
          <p:nvPr/>
        </p:nvSpPr>
        <p:spPr>
          <a:xfrm>
            <a:off x="3209394" y="4062082"/>
            <a:ext cx="91440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1367840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87274" y="0"/>
                </a:moveTo>
                <a:lnTo>
                  <a:pt x="1887274" y="428827"/>
                </a:lnTo>
                <a:lnTo>
                  <a:pt x="0" y="428827"/>
                </a:lnTo>
                <a:lnTo>
                  <a:pt x="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形状 14"/>
          <p:cNvSpPr/>
          <p:nvPr/>
        </p:nvSpPr>
        <p:spPr>
          <a:xfrm>
            <a:off x="3255114" y="2497998"/>
            <a:ext cx="2830911" cy="36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30911" y="0"/>
                </a:moveTo>
                <a:lnTo>
                  <a:pt x="2830911" y="269551"/>
                </a:lnTo>
                <a:lnTo>
                  <a:pt x="0" y="269551"/>
                </a:lnTo>
                <a:lnTo>
                  <a:pt x="0" y="364193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371397" y="1083690"/>
            <a:ext cx="3542770" cy="1522146"/>
            <a:chOff x="4371397" y="1083690"/>
            <a:chExt cx="3542770" cy="1522146"/>
          </a:xfrm>
        </p:grpSpPr>
        <p:sp>
          <p:nvSpPr>
            <p:cNvPr id="16" name="圆角矩形 15"/>
            <p:cNvSpPr/>
            <p:nvPr/>
          </p:nvSpPr>
          <p:spPr>
            <a:xfrm>
              <a:off x="4371397" y="1083690"/>
              <a:ext cx="3429256" cy="141430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任意形状 16"/>
            <p:cNvSpPr/>
            <p:nvPr/>
          </p:nvSpPr>
          <p:spPr>
            <a:xfrm>
              <a:off x="4484911" y="1191528"/>
              <a:ext cx="3429256" cy="1414308"/>
            </a:xfrm>
            <a:custGeom>
              <a:avLst/>
              <a:gdLst>
                <a:gd name="connsiteX0" fmla="*/ 0 w 3429256"/>
                <a:gd name="connsiteY0" fmla="*/ 141431 h 1414308"/>
                <a:gd name="connsiteX1" fmla="*/ 141431 w 3429256"/>
                <a:gd name="connsiteY1" fmla="*/ 0 h 1414308"/>
                <a:gd name="connsiteX2" fmla="*/ 3287825 w 3429256"/>
                <a:gd name="connsiteY2" fmla="*/ 0 h 1414308"/>
                <a:gd name="connsiteX3" fmla="*/ 3429256 w 3429256"/>
                <a:gd name="connsiteY3" fmla="*/ 141431 h 1414308"/>
                <a:gd name="connsiteX4" fmla="*/ 3429256 w 3429256"/>
                <a:gd name="connsiteY4" fmla="*/ 1272877 h 1414308"/>
                <a:gd name="connsiteX5" fmla="*/ 3287825 w 3429256"/>
                <a:gd name="connsiteY5" fmla="*/ 1414308 h 1414308"/>
                <a:gd name="connsiteX6" fmla="*/ 141431 w 3429256"/>
                <a:gd name="connsiteY6" fmla="*/ 1414308 h 1414308"/>
                <a:gd name="connsiteX7" fmla="*/ 0 w 3429256"/>
                <a:gd name="connsiteY7" fmla="*/ 1272877 h 1414308"/>
                <a:gd name="connsiteX8" fmla="*/ 0 w 3429256"/>
                <a:gd name="connsiteY8" fmla="*/ 141431 h 141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256" h="1414308">
                  <a:moveTo>
                    <a:pt x="0" y="141431"/>
                  </a:moveTo>
                  <a:cubicBezTo>
                    <a:pt x="0" y="63321"/>
                    <a:pt x="63321" y="0"/>
                    <a:pt x="141431" y="0"/>
                  </a:cubicBezTo>
                  <a:lnTo>
                    <a:pt x="3287825" y="0"/>
                  </a:lnTo>
                  <a:cubicBezTo>
                    <a:pt x="3365935" y="0"/>
                    <a:pt x="3429256" y="63321"/>
                    <a:pt x="3429256" y="141431"/>
                  </a:cubicBezTo>
                  <a:lnTo>
                    <a:pt x="3429256" y="1272877"/>
                  </a:lnTo>
                  <a:cubicBezTo>
                    <a:pt x="3429256" y="1350987"/>
                    <a:pt x="3365935" y="1414308"/>
                    <a:pt x="3287825" y="1414308"/>
                  </a:cubicBezTo>
                  <a:lnTo>
                    <a:pt x="141431" y="1414308"/>
                  </a:lnTo>
                  <a:cubicBezTo>
                    <a:pt x="63321" y="1414308"/>
                    <a:pt x="0" y="1350987"/>
                    <a:pt x="0" y="1272877"/>
                  </a:cubicBezTo>
                  <a:lnTo>
                    <a:pt x="0" y="14143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334" tIns="83334" rIns="83334" bIns="8333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914306" y="1477678"/>
              <a:ext cx="1434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14306" y="1847010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427" y="1437474"/>
              <a:ext cx="922331" cy="922331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5" name="组 4"/>
          <p:cNvGrpSpPr/>
          <p:nvPr/>
        </p:nvGrpSpPr>
        <p:grpSpPr>
          <a:xfrm>
            <a:off x="1998648" y="2862192"/>
            <a:ext cx="2677314" cy="1307728"/>
            <a:chOff x="1998648" y="2862192"/>
            <a:chExt cx="2677314" cy="1307728"/>
          </a:xfrm>
        </p:grpSpPr>
        <p:sp>
          <p:nvSpPr>
            <p:cNvPr id="18" name="圆角矩形 17"/>
            <p:cNvSpPr/>
            <p:nvPr/>
          </p:nvSpPr>
          <p:spPr>
            <a:xfrm>
              <a:off x="1998648" y="2862192"/>
              <a:ext cx="2512933" cy="1199890"/>
            </a:xfrm>
            <a:prstGeom prst="roundRect">
              <a:avLst>
                <a:gd name="adj" fmla="val 10000"/>
              </a:avLst>
            </a:prstGeom>
            <a:solidFill>
              <a:srgbClr val="4C6719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任意形状 18"/>
            <p:cNvSpPr/>
            <p:nvPr/>
          </p:nvSpPr>
          <p:spPr>
            <a:xfrm>
              <a:off x="2112161" y="2970030"/>
              <a:ext cx="2512933" cy="1199890"/>
            </a:xfrm>
            <a:custGeom>
              <a:avLst/>
              <a:gdLst>
                <a:gd name="connsiteX0" fmla="*/ 0 w 2512933"/>
                <a:gd name="connsiteY0" fmla="*/ 119989 h 1199890"/>
                <a:gd name="connsiteX1" fmla="*/ 119989 w 2512933"/>
                <a:gd name="connsiteY1" fmla="*/ 0 h 1199890"/>
                <a:gd name="connsiteX2" fmla="*/ 2392944 w 2512933"/>
                <a:gd name="connsiteY2" fmla="*/ 0 h 1199890"/>
                <a:gd name="connsiteX3" fmla="*/ 2512933 w 2512933"/>
                <a:gd name="connsiteY3" fmla="*/ 119989 h 1199890"/>
                <a:gd name="connsiteX4" fmla="*/ 2512933 w 2512933"/>
                <a:gd name="connsiteY4" fmla="*/ 1079901 h 1199890"/>
                <a:gd name="connsiteX5" fmla="*/ 2392944 w 2512933"/>
                <a:gd name="connsiteY5" fmla="*/ 1199890 h 1199890"/>
                <a:gd name="connsiteX6" fmla="*/ 119989 w 2512933"/>
                <a:gd name="connsiteY6" fmla="*/ 1199890 h 1199890"/>
                <a:gd name="connsiteX7" fmla="*/ 0 w 2512933"/>
                <a:gd name="connsiteY7" fmla="*/ 1079901 h 1199890"/>
                <a:gd name="connsiteX8" fmla="*/ 0 w 2512933"/>
                <a:gd name="connsiteY8" fmla="*/ 119989 h 119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2933" h="1199890">
                  <a:moveTo>
                    <a:pt x="0" y="119989"/>
                  </a:moveTo>
                  <a:cubicBezTo>
                    <a:pt x="0" y="53721"/>
                    <a:pt x="53721" y="0"/>
                    <a:pt x="119989" y="0"/>
                  </a:cubicBezTo>
                  <a:lnTo>
                    <a:pt x="2392944" y="0"/>
                  </a:lnTo>
                  <a:cubicBezTo>
                    <a:pt x="2459212" y="0"/>
                    <a:pt x="2512933" y="53721"/>
                    <a:pt x="2512933" y="119989"/>
                  </a:cubicBezTo>
                  <a:lnTo>
                    <a:pt x="2512933" y="1079901"/>
                  </a:lnTo>
                  <a:cubicBezTo>
                    <a:pt x="2512933" y="1146169"/>
                    <a:pt x="2459212" y="1199890"/>
                    <a:pt x="2392944" y="1199890"/>
                  </a:cubicBezTo>
                  <a:lnTo>
                    <a:pt x="119989" y="1199890"/>
                  </a:lnTo>
                  <a:cubicBezTo>
                    <a:pt x="53721" y="1199890"/>
                    <a:pt x="0" y="1146169"/>
                    <a:pt x="0" y="1079901"/>
                  </a:cubicBezTo>
                  <a:lnTo>
                    <a:pt x="0" y="11998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4C671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054" tIns="77054" rIns="77054" bIns="770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41263" y="3190573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41263" y="3559905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638" y="3249894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4" name="组 73"/>
          <p:cNvGrpSpPr/>
          <p:nvPr/>
        </p:nvGrpSpPr>
        <p:grpSpPr>
          <a:xfrm>
            <a:off x="4816200" y="2854459"/>
            <a:ext cx="2692908" cy="1315240"/>
            <a:chOff x="4816200" y="2854459"/>
            <a:chExt cx="2692908" cy="1315240"/>
          </a:xfrm>
        </p:grpSpPr>
        <p:sp>
          <p:nvSpPr>
            <p:cNvPr id="26" name="圆角矩形 25"/>
            <p:cNvSpPr/>
            <p:nvPr/>
          </p:nvSpPr>
          <p:spPr>
            <a:xfrm>
              <a:off x="4816200" y="2854459"/>
              <a:ext cx="2522229" cy="1207402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形状 26"/>
            <p:cNvSpPr/>
            <p:nvPr/>
          </p:nvSpPr>
          <p:spPr>
            <a:xfrm>
              <a:off x="4929713" y="2962297"/>
              <a:ext cx="2522229" cy="1207402"/>
            </a:xfrm>
            <a:custGeom>
              <a:avLst/>
              <a:gdLst>
                <a:gd name="connsiteX0" fmla="*/ 0 w 2522229"/>
                <a:gd name="connsiteY0" fmla="*/ 120740 h 1207402"/>
                <a:gd name="connsiteX1" fmla="*/ 120740 w 2522229"/>
                <a:gd name="connsiteY1" fmla="*/ 0 h 1207402"/>
                <a:gd name="connsiteX2" fmla="*/ 2401489 w 2522229"/>
                <a:gd name="connsiteY2" fmla="*/ 0 h 1207402"/>
                <a:gd name="connsiteX3" fmla="*/ 2522229 w 2522229"/>
                <a:gd name="connsiteY3" fmla="*/ 120740 h 1207402"/>
                <a:gd name="connsiteX4" fmla="*/ 2522229 w 2522229"/>
                <a:gd name="connsiteY4" fmla="*/ 1086662 h 1207402"/>
                <a:gd name="connsiteX5" fmla="*/ 2401489 w 2522229"/>
                <a:gd name="connsiteY5" fmla="*/ 1207402 h 1207402"/>
                <a:gd name="connsiteX6" fmla="*/ 120740 w 2522229"/>
                <a:gd name="connsiteY6" fmla="*/ 1207402 h 1207402"/>
                <a:gd name="connsiteX7" fmla="*/ 0 w 2522229"/>
                <a:gd name="connsiteY7" fmla="*/ 1086662 h 1207402"/>
                <a:gd name="connsiteX8" fmla="*/ 0 w 2522229"/>
                <a:gd name="connsiteY8" fmla="*/ 120740 h 120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2229" h="1207402">
                  <a:moveTo>
                    <a:pt x="0" y="120740"/>
                  </a:moveTo>
                  <a:cubicBezTo>
                    <a:pt x="0" y="54057"/>
                    <a:pt x="54057" y="0"/>
                    <a:pt x="120740" y="0"/>
                  </a:cubicBezTo>
                  <a:lnTo>
                    <a:pt x="2401489" y="0"/>
                  </a:lnTo>
                  <a:cubicBezTo>
                    <a:pt x="2468172" y="0"/>
                    <a:pt x="2522229" y="54057"/>
                    <a:pt x="2522229" y="120740"/>
                  </a:cubicBezTo>
                  <a:lnTo>
                    <a:pt x="2522229" y="1086662"/>
                  </a:lnTo>
                  <a:cubicBezTo>
                    <a:pt x="2522229" y="1153345"/>
                    <a:pt x="2468172" y="1207402"/>
                    <a:pt x="2401489" y="1207402"/>
                  </a:cubicBezTo>
                  <a:lnTo>
                    <a:pt x="120740" y="1207402"/>
                  </a:lnTo>
                  <a:cubicBezTo>
                    <a:pt x="54057" y="1207402"/>
                    <a:pt x="0" y="1153345"/>
                    <a:pt x="0" y="1086662"/>
                  </a:cubicBezTo>
                  <a:lnTo>
                    <a:pt x="0" y="12074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484" tIns="233484" rIns="233484" bIns="233484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200" kern="12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074409" y="3189241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074409" y="3558573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6740" y="3244900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" name="组 5"/>
          <p:cNvGrpSpPr/>
          <p:nvPr/>
        </p:nvGrpSpPr>
        <p:grpSpPr>
          <a:xfrm>
            <a:off x="7660470" y="2862192"/>
            <a:ext cx="2675871" cy="1307728"/>
            <a:chOff x="7660470" y="2862192"/>
            <a:chExt cx="2675871" cy="1307728"/>
          </a:xfrm>
        </p:grpSpPr>
        <p:sp>
          <p:nvSpPr>
            <p:cNvPr id="28" name="圆角矩形 27"/>
            <p:cNvSpPr/>
            <p:nvPr/>
          </p:nvSpPr>
          <p:spPr>
            <a:xfrm>
              <a:off x="7660470" y="2862192"/>
              <a:ext cx="2512933" cy="119989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任意形状 28"/>
            <p:cNvSpPr/>
            <p:nvPr/>
          </p:nvSpPr>
          <p:spPr>
            <a:xfrm>
              <a:off x="7773983" y="2970030"/>
              <a:ext cx="2512933" cy="1199890"/>
            </a:xfrm>
            <a:custGeom>
              <a:avLst/>
              <a:gdLst>
                <a:gd name="connsiteX0" fmla="*/ 0 w 2512933"/>
                <a:gd name="connsiteY0" fmla="*/ 119989 h 1199890"/>
                <a:gd name="connsiteX1" fmla="*/ 119989 w 2512933"/>
                <a:gd name="connsiteY1" fmla="*/ 0 h 1199890"/>
                <a:gd name="connsiteX2" fmla="*/ 2392944 w 2512933"/>
                <a:gd name="connsiteY2" fmla="*/ 0 h 1199890"/>
                <a:gd name="connsiteX3" fmla="*/ 2512933 w 2512933"/>
                <a:gd name="connsiteY3" fmla="*/ 119989 h 1199890"/>
                <a:gd name="connsiteX4" fmla="*/ 2512933 w 2512933"/>
                <a:gd name="connsiteY4" fmla="*/ 1079901 h 1199890"/>
                <a:gd name="connsiteX5" fmla="*/ 2392944 w 2512933"/>
                <a:gd name="connsiteY5" fmla="*/ 1199890 h 1199890"/>
                <a:gd name="connsiteX6" fmla="*/ 119989 w 2512933"/>
                <a:gd name="connsiteY6" fmla="*/ 1199890 h 1199890"/>
                <a:gd name="connsiteX7" fmla="*/ 0 w 2512933"/>
                <a:gd name="connsiteY7" fmla="*/ 1079901 h 1199890"/>
                <a:gd name="connsiteX8" fmla="*/ 0 w 2512933"/>
                <a:gd name="connsiteY8" fmla="*/ 119989 h 119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2933" h="1199890">
                  <a:moveTo>
                    <a:pt x="0" y="119989"/>
                  </a:moveTo>
                  <a:cubicBezTo>
                    <a:pt x="0" y="53721"/>
                    <a:pt x="53721" y="0"/>
                    <a:pt x="119989" y="0"/>
                  </a:cubicBezTo>
                  <a:lnTo>
                    <a:pt x="2392944" y="0"/>
                  </a:lnTo>
                  <a:cubicBezTo>
                    <a:pt x="2459212" y="0"/>
                    <a:pt x="2512933" y="53721"/>
                    <a:pt x="2512933" y="119989"/>
                  </a:cubicBezTo>
                  <a:lnTo>
                    <a:pt x="2512933" y="1079901"/>
                  </a:lnTo>
                  <a:cubicBezTo>
                    <a:pt x="2512933" y="1146169"/>
                    <a:pt x="2459212" y="1199890"/>
                    <a:pt x="2392944" y="1199890"/>
                  </a:cubicBezTo>
                  <a:lnTo>
                    <a:pt x="119989" y="1199890"/>
                  </a:lnTo>
                  <a:cubicBezTo>
                    <a:pt x="53721" y="1199890"/>
                    <a:pt x="0" y="1146169"/>
                    <a:pt x="0" y="1079901"/>
                  </a:cubicBezTo>
                  <a:lnTo>
                    <a:pt x="0" y="119989"/>
                  </a:lnTo>
                  <a:close/>
                </a:path>
              </a:pathLst>
            </a:custGeom>
            <a:solidFill>
              <a:srgbClr val="97CD34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054" tIns="77054" rIns="77054" bIns="770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01642" y="3190573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901642" y="3559905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841" y="3229830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0" name="组 99"/>
          <p:cNvGrpSpPr/>
          <p:nvPr/>
        </p:nvGrpSpPr>
        <p:grpSpPr>
          <a:xfrm>
            <a:off x="537716" y="4585552"/>
            <a:ext cx="1804263" cy="1008417"/>
            <a:chOff x="537716" y="4585552"/>
            <a:chExt cx="1804263" cy="1008417"/>
          </a:xfrm>
        </p:grpSpPr>
        <p:sp>
          <p:nvSpPr>
            <p:cNvPr id="20" name="圆角矩形 19"/>
            <p:cNvSpPr/>
            <p:nvPr/>
          </p:nvSpPr>
          <p:spPr>
            <a:xfrm>
              <a:off x="537716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任意形状 20"/>
            <p:cNvSpPr/>
            <p:nvPr/>
          </p:nvSpPr>
          <p:spPr>
            <a:xfrm>
              <a:off x="651230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59843" y="4870301"/>
              <a:ext cx="98213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067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067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59843" y="5157560"/>
              <a:ext cx="90405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793" y="4855110"/>
              <a:ext cx="615079" cy="615079"/>
            </a:xfrm>
            <a:prstGeom prst="ellips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9" name="组 98"/>
          <p:cNvGrpSpPr/>
          <p:nvPr/>
        </p:nvGrpSpPr>
        <p:grpSpPr>
          <a:xfrm>
            <a:off x="2424991" y="4585552"/>
            <a:ext cx="1788802" cy="1008417"/>
            <a:chOff x="2424991" y="4585552"/>
            <a:chExt cx="1788802" cy="1008417"/>
          </a:xfrm>
        </p:grpSpPr>
        <p:sp>
          <p:nvSpPr>
            <p:cNvPr id="22" name="圆角矩形 21"/>
            <p:cNvSpPr/>
            <p:nvPr/>
          </p:nvSpPr>
          <p:spPr>
            <a:xfrm>
              <a:off x="2424991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任意形状 22"/>
            <p:cNvSpPr/>
            <p:nvPr/>
          </p:nvSpPr>
          <p:spPr>
            <a:xfrm>
              <a:off x="2538504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3231657" y="4870301"/>
              <a:ext cx="982136" cy="543804"/>
              <a:chOff x="2491187" y="3527998"/>
              <a:chExt cx="736602" cy="40785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317" y="4855110"/>
              <a:ext cx="615079" cy="615079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8" name="组 97"/>
          <p:cNvGrpSpPr/>
          <p:nvPr/>
        </p:nvGrpSpPr>
        <p:grpSpPr>
          <a:xfrm>
            <a:off x="4312265" y="4585552"/>
            <a:ext cx="1791628" cy="1008417"/>
            <a:chOff x="4312265" y="4585552"/>
            <a:chExt cx="1791628" cy="1008417"/>
          </a:xfrm>
        </p:grpSpPr>
        <p:sp>
          <p:nvSpPr>
            <p:cNvPr id="24" name="圆角矩形 23"/>
            <p:cNvSpPr/>
            <p:nvPr/>
          </p:nvSpPr>
          <p:spPr>
            <a:xfrm>
              <a:off x="4312265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任意形状 24"/>
            <p:cNvSpPr/>
            <p:nvPr/>
          </p:nvSpPr>
          <p:spPr>
            <a:xfrm>
              <a:off x="4425778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 dirty="0"/>
            </a:p>
          </p:txBody>
        </p:sp>
        <p:grpSp>
          <p:nvGrpSpPr>
            <p:cNvPr id="59" name="组 58"/>
            <p:cNvGrpSpPr/>
            <p:nvPr/>
          </p:nvGrpSpPr>
          <p:grpSpPr>
            <a:xfrm>
              <a:off x="5121757" y="4878463"/>
              <a:ext cx="982136" cy="543804"/>
              <a:chOff x="1087327" y="3527998"/>
              <a:chExt cx="736602" cy="407853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8732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8732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250" y="4855110"/>
              <a:ext cx="615079" cy="615079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7" name="组 96"/>
          <p:cNvGrpSpPr/>
          <p:nvPr/>
        </p:nvGrpSpPr>
        <p:grpSpPr>
          <a:xfrm>
            <a:off x="6199539" y="4585552"/>
            <a:ext cx="1776167" cy="1008417"/>
            <a:chOff x="6199539" y="4585552"/>
            <a:chExt cx="1776167" cy="1008417"/>
          </a:xfrm>
        </p:grpSpPr>
        <p:sp>
          <p:nvSpPr>
            <p:cNvPr id="30" name="圆角矩形 29"/>
            <p:cNvSpPr/>
            <p:nvPr/>
          </p:nvSpPr>
          <p:spPr>
            <a:xfrm>
              <a:off x="6199539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任意形状 30"/>
            <p:cNvSpPr/>
            <p:nvPr/>
          </p:nvSpPr>
          <p:spPr>
            <a:xfrm>
              <a:off x="6313052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7A460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grpSp>
          <p:nvGrpSpPr>
            <p:cNvPr id="62" name="组 61"/>
            <p:cNvGrpSpPr/>
            <p:nvPr/>
          </p:nvGrpSpPr>
          <p:grpSpPr>
            <a:xfrm>
              <a:off x="6993570" y="4878463"/>
              <a:ext cx="982136" cy="543804"/>
              <a:chOff x="2491187" y="3527998"/>
              <a:chExt cx="736602" cy="407853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946" y="4858968"/>
              <a:ext cx="615079" cy="615079"/>
            </a:xfrm>
            <a:prstGeom prst="ellips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8" name="组 77"/>
          <p:cNvGrpSpPr/>
          <p:nvPr/>
        </p:nvGrpSpPr>
        <p:grpSpPr>
          <a:xfrm>
            <a:off x="8086813" y="4585552"/>
            <a:ext cx="1798685" cy="1008417"/>
            <a:chOff x="8086813" y="4585552"/>
            <a:chExt cx="1798685" cy="1008417"/>
          </a:xfrm>
        </p:grpSpPr>
        <p:sp>
          <p:nvSpPr>
            <p:cNvPr id="32" name="圆角矩形 31"/>
            <p:cNvSpPr/>
            <p:nvPr/>
          </p:nvSpPr>
          <p:spPr>
            <a:xfrm>
              <a:off x="8086813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任意形状 32"/>
            <p:cNvSpPr/>
            <p:nvPr/>
          </p:nvSpPr>
          <p:spPr>
            <a:xfrm>
              <a:off x="8200326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67151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8903362" y="4870301"/>
              <a:ext cx="982136" cy="543804"/>
              <a:chOff x="1087327" y="3527998"/>
              <a:chExt cx="736602" cy="407853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08732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08732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470" y="4858968"/>
              <a:ext cx="615079" cy="615079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6" name="组 75"/>
          <p:cNvGrpSpPr/>
          <p:nvPr/>
        </p:nvGrpSpPr>
        <p:grpSpPr>
          <a:xfrm>
            <a:off x="9974087" y="4585552"/>
            <a:ext cx="1783224" cy="1008417"/>
            <a:chOff x="9974087" y="4585552"/>
            <a:chExt cx="1783224" cy="1008417"/>
          </a:xfrm>
        </p:grpSpPr>
        <p:sp>
          <p:nvSpPr>
            <p:cNvPr id="34" name="圆角矩形 33"/>
            <p:cNvSpPr/>
            <p:nvPr/>
          </p:nvSpPr>
          <p:spPr>
            <a:xfrm>
              <a:off x="9974087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任意形状 34"/>
            <p:cNvSpPr/>
            <p:nvPr/>
          </p:nvSpPr>
          <p:spPr>
            <a:xfrm>
              <a:off x="10087600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4E223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0775175" y="4870301"/>
              <a:ext cx="982136" cy="543804"/>
              <a:chOff x="2491187" y="3527998"/>
              <a:chExt cx="736602" cy="407853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403" y="4858968"/>
              <a:ext cx="615079" cy="615079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0505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8916936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827"/>
                </a:lnTo>
                <a:lnTo>
                  <a:pt x="1887274" y="428827"/>
                </a:lnTo>
                <a:lnTo>
                  <a:pt x="1887274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8871216" y="4062082"/>
            <a:ext cx="91440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形状 8"/>
          <p:cNvSpPr/>
          <p:nvPr/>
        </p:nvSpPr>
        <p:spPr>
          <a:xfrm>
            <a:off x="7029662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87274" y="0"/>
                </a:moveTo>
                <a:lnTo>
                  <a:pt x="1887274" y="428827"/>
                </a:lnTo>
                <a:lnTo>
                  <a:pt x="0" y="428827"/>
                </a:lnTo>
                <a:lnTo>
                  <a:pt x="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6086025" y="2497998"/>
            <a:ext cx="2830911" cy="36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9551"/>
                </a:lnTo>
                <a:lnTo>
                  <a:pt x="2830911" y="269551"/>
                </a:lnTo>
                <a:lnTo>
                  <a:pt x="2830911" y="364193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形状 10"/>
          <p:cNvSpPr/>
          <p:nvPr/>
        </p:nvSpPr>
        <p:spPr>
          <a:xfrm>
            <a:off x="6031595" y="2497998"/>
            <a:ext cx="91440" cy="356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4430" y="0"/>
                </a:moveTo>
                <a:lnTo>
                  <a:pt x="54430" y="261818"/>
                </a:lnTo>
                <a:lnTo>
                  <a:pt x="45720" y="261818"/>
                </a:lnTo>
                <a:lnTo>
                  <a:pt x="45720" y="35646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3255114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827"/>
                </a:lnTo>
                <a:lnTo>
                  <a:pt x="1887274" y="428827"/>
                </a:lnTo>
                <a:lnTo>
                  <a:pt x="1887274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形状 12"/>
          <p:cNvSpPr/>
          <p:nvPr/>
        </p:nvSpPr>
        <p:spPr>
          <a:xfrm>
            <a:off x="3209394" y="4062082"/>
            <a:ext cx="91440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1367840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87274" y="0"/>
                </a:moveTo>
                <a:lnTo>
                  <a:pt x="1887274" y="428827"/>
                </a:lnTo>
                <a:lnTo>
                  <a:pt x="0" y="428827"/>
                </a:lnTo>
                <a:lnTo>
                  <a:pt x="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形状 14"/>
          <p:cNvSpPr/>
          <p:nvPr/>
        </p:nvSpPr>
        <p:spPr>
          <a:xfrm>
            <a:off x="3255114" y="2497998"/>
            <a:ext cx="2830911" cy="36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30911" y="0"/>
                </a:moveTo>
                <a:lnTo>
                  <a:pt x="2830911" y="269551"/>
                </a:lnTo>
                <a:lnTo>
                  <a:pt x="0" y="269551"/>
                </a:lnTo>
                <a:lnTo>
                  <a:pt x="0" y="364193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371397" y="1083690"/>
            <a:ext cx="3542770" cy="1522146"/>
            <a:chOff x="4371397" y="1083690"/>
            <a:chExt cx="3542770" cy="1522146"/>
          </a:xfrm>
        </p:grpSpPr>
        <p:sp>
          <p:nvSpPr>
            <p:cNvPr id="16" name="圆角矩形 15"/>
            <p:cNvSpPr/>
            <p:nvPr/>
          </p:nvSpPr>
          <p:spPr>
            <a:xfrm>
              <a:off x="4371397" y="1083690"/>
              <a:ext cx="3429256" cy="141430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任意形状 16"/>
            <p:cNvSpPr/>
            <p:nvPr/>
          </p:nvSpPr>
          <p:spPr>
            <a:xfrm>
              <a:off x="4484911" y="1191528"/>
              <a:ext cx="3429256" cy="1414308"/>
            </a:xfrm>
            <a:custGeom>
              <a:avLst/>
              <a:gdLst>
                <a:gd name="connsiteX0" fmla="*/ 0 w 3429256"/>
                <a:gd name="connsiteY0" fmla="*/ 141431 h 1414308"/>
                <a:gd name="connsiteX1" fmla="*/ 141431 w 3429256"/>
                <a:gd name="connsiteY1" fmla="*/ 0 h 1414308"/>
                <a:gd name="connsiteX2" fmla="*/ 3287825 w 3429256"/>
                <a:gd name="connsiteY2" fmla="*/ 0 h 1414308"/>
                <a:gd name="connsiteX3" fmla="*/ 3429256 w 3429256"/>
                <a:gd name="connsiteY3" fmla="*/ 141431 h 1414308"/>
                <a:gd name="connsiteX4" fmla="*/ 3429256 w 3429256"/>
                <a:gd name="connsiteY4" fmla="*/ 1272877 h 1414308"/>
                <a:gd name="connsiteX5" fmla="*/ 3287825 w 3429256"/>
                <a:gd name="connsiteY5" fmla="*/ 1414308 h 1414308"/>
                <a:gd name="connsiteX6" fmla="*/ 141431 w 3429256"/>
                <a:gd name="connsiteY6" fmla="*/ 1414308 h 1414308"/>
                <a:gd name="connsiteX7" fmla="*/ 0 w 3429256"/>
                <a:gd name="connsiteY7" fmla="*/ 1272877 h 1414308"/>
                <a:gd name="connsiteX8" fmla="*/ 0 w 3429256"/>
                <a:gd name="connsiteY8" fmla="*/ 141431 h 141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256" h="1414308">
                  <a:moveTo>
                    <a:pt x="0" y="141431"/>
                  </a:moveTo>
                  <a:cubicBezTo>
                    <a:pt x="0" y="63321"/>
                    <a:pt x="63321" y="0"/>
                    <a:pt x="141431" y="0"/>
                  </a:cubicBezTo>
                  <a:lnTo>
                    <a:pt x="3287825" y="0"/>
                  </a:lnTo>
                  <a:cubicBezTo>
                    <a:pt x="3365935" y="0"/>
                    <a:pt x="3429256" y="63321"/>
                    <a:pt x="3429256" y="141431"/>
                  </a:cubicBezTo>
                  <a:lnTo>
                    <a:pt x="3429256" y="1272877"/>
                  </a:lnTo>
                  <a:cubicBezTo>
                    <a:pt x="3429256" y="1350987"/>
                    <a:pt x="3365935" y="1414308"/>
                    <a:pt x="3287825" y="1414308"/>
                  </a:cubicBezTo>
                  <a:lnTo>
                    <a:pt x="141431" y="1414308"/>
                  </a:lnTo>
                  <a:cubicBezTo>
                    <a:pt x="63321" y="1414308"/>
                    <a:pt x="0" y="1350987"/>
                    <a:pt x="0" y="1272877"/>
                  </a:cubicBezTo>
                  <a:lnTo>
                    <a:pt x="0" y="14143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334" tIns="83334" rIns="83334" bIns="8333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914306" y="1477678"/>
              <a:ext cx="1434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14306" y="1847010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427" y="1437474"/>
              <a:ext cx="922331" cy="922331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5" name="组 4"/>
          <p:cNvGrpSpPr/>
          <p:nvPr/>
        </p:nvGrpSpPr>
        <p:grpSpPr>
          <a:xfrm>
            <a:off x="1998648" y="2862192"/>
            <a:ext cx="2677314" cy="1307728"/>
            <a:chOff x="1998648" y="2862192"/>
            <a:chExt cx="2677314" cy="1307728"/>
          </a:xfrm>
        </p:grpSpPr>
        <p:sp>
          <p:nvSpPr>
            <p:cNvPr id="18" name="圆角矩形 17"/>
            <p:cNvSpPr/>
            <p:nvPr/>
          </p:nvSpPr>
          <p:spPr>
            <a:xfrm>
              <a:off x="1998648" y="2862192"/>
              <a:ext cx="2512933" cy="1199890"/>
            </a:xfrm>
            <a:prstGeom prst="roundRect">
              <a:avLst>
                <a:gd name="adj" fmla="val 10000"/>
              </a:avLst>
            </a:prstGeom>
            <a:solidFill>
              <a:srgbClr val="6B471B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9" name="任意形状 18"/>
            <p:cNvSpPr/>
            <p:nvPr/>
          </p:nvSpPr>
          <p:spPr>
            <a:xfrm>
              <a:off x="2112161" y="2970030"/>
              <a:ext cx="2512933" cy="1199890"/>
            </a:xfrm>
            <a:custGeom>
              <a:avLst/>
              <a:gdLst>
                <a:gd name="connsiteX0" fmla="*/ 0 w 2512933"/>
                <a:gd name="connsiteY0" fmla="*/ 119989 h 1199890"/>
                <a:gd name="connsiteX1" fmla="*/ 119989 w 2512933"/>
                <a:gd name="connsiteY1" fmla="*/ 0 h 1199890"/>
                <a:gd name="connsiteX2" fmla="*/ 2392944 w 2512933"/>
                <a:gd name="connsiteY2" fmla="*/ 0 h 1199890"/>
                <a:gd name="connsiteX3" fmla="*/ 2512933 w 2512933"/>
                <a:gd name="connsiteY3" fmla="*/ 119989 h 1199890"/>
                <a:gd name="connsiteX4" fmla="*/ 2512933 w 2512933"/>
                <a:gd name="connsiteY4" fmla="*/ 1079901 h 1199890"/>
                <a:gd name="connsiteX5" fmla="*/ 2392944 w 2512933"/>
                <a:gd name="connsiteY5" fmla="*/ 1199890 h 1199890"/>
                <a:gd name="connsiteX6" fmla="*/ 119989 w 2512933"/>
                <a:gd name="connsiteY6" fmla="*/ 1199890 h 1199890"/>
                <a:gd name="connsiteX7" fmla="*/ 0 w 2512933"/>
                <a:gd name="connsiteY7" fmla="*/ 1079901 h 1199890"/>
                <a:gd name="connsiteX8" fmla="*/ 0 w 2512933"/>
                <a:gd name="connsiteY8" fmla="*/ 119989 h 119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2933" h="1199890">
                  <a:moveTo>
                    <a:pt x="0" y="119989"/>
                  </a:moveTo>
                  <a:cubicBezTo>
                    <a:pt x="0" y="53721"/>
                    <a:pt x="53721" y="0"/>
                    <a:pt x="119989" y="0"/>
                  </a:cubicBezTo>
                  <a:lnTo>
                    <a:pt x="2392944" y="0"/>
                  </a:lnTo>
                  <a:cubicBezTo>
                    <a:pt x="2459212" y="0"/>
                    <a:pt x="2512933" y="53721"/>
                    <a:pt x="2512933" y="119989"/>
                  </a:cubicBezTo>
                  <a:lnTo>
                    <a:pt x="2512933" y="1079901"/>
                  </a:lnTo>
                  <a:cubicBezTo>
                    <a:pt x="2512933" y="1146169"/>
                    <a:pt x="2459212" y="1199890"/>
                    <a:pt x="2392944" y="1199890"/>
                  </a:cubicBezTo>
                  <a:lnTo>
                    <a:pt x="119989" y="1199890"/>
                  </a:lnTo>
                  <a:cubicBezTo>
                    <a:pt x="53721" y="1199890"/>
                    <a:pt x="0" y="1146169"/>
                    <a:pt x="0" y="1079901"/>
                  </a:cubicBezTo>
                  <a:lnTo>
                    <a:pt x="0" y="11998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054" tIns="77054" rIns="77054" bIns="770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41263" y="3190573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41263" y="3559905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638" y="3249894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4" name="组 73"/>
          <p:cNvGrpSpPr/>
          <p:nvPr/>
        </p:nvGrpSpPr>
        <p:grpSpPr>
          <a:xfrm>
            <a:off x="4816200" y="2854459"/>
            <a:ext cx="2692908" cy="1315240"/>
            <a:chOff x="4816200" y="2854459"/>
            <a:chExt cx="2692908" cy="1315240"/>
          </a:xfrm>
        </p:grpSpPr>
        <p:sp>
          <p:nvSpPr>
            <p:cNvPr id="26" name="圆角矩形 25"/>
            <p:cNvSpPr/>
            <p:nvPr/>
          </p:nvSpPr>
          <p:spPr>
            <a:xfrm>
              <a:off x="4816200" y="2854459"/>
              <a:ext cx="2522229" cy="1207402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形状 26"/>
            <p:cNvSpPr/>
            <p:nvPr/>
          </p:nvSpPr>
          <p:spPr>
            <a:xfrm>
              <a:off x="4929713" y="2962297"/>
              <a:ext cx="2522229" cy="1207402"/>
            </a:xfrm>
            <a:custGeom>
              <a:avLst/>
              <a:gdLst>
                <a:gd name="connsiteX0" fmla="*/ 0 w 2522229"/>
                <a:gd name="connsiteY0" fmla="*/ 120740 h 1207402"/>
                <a:gd name="connsiteX1" fmla="*/ 120740 w 2522229"/>
                <a:gd name="connsiteY1" fmla="*/ 0 h 1207402"/>
                <a:gd name="connsiteX2" fmla="*/ 2401489 w 2522229"/>
                <a:gd name="connsiteY2" fmla="*/ 0 h 1207402"/>
                <a:gd name="connsiteX3" fmla="*/ 2522229 w 2522229"/>
                <a:gd name="connsiteY3" fmla="*/ 120740 h 1207402"/>
                <a:gd name="connsiteX4" fmla="*/ 2522229 w 2522229"/>
                <a:gd name="connsiteY4" fmla="*/ 1086662 h 1207402"/>
                <a:gd name="connsiteX5" fmla="*/ 2401489 w 2522229"/>
                <a:gd name="connsiteY5" fmla="*/ 1207402 h 1207402"/>
                <a:gd name="connsiteX6" fmla="*/ 120740 w 2522229"/>
                <a:gd name="connsiteY6" fmla="*/ 1207402 h 1207402"/>
                <a:gd name="connsiteX7" fmla="*/ 0 w 2522229"/>
                <a:gd name="connsiteY7" fmla="*/ 1086662 h 1207402"/>
                <a:gd name="connsiteX8" fmla="*/ 0 w 2522229"/>
                <a:gd name="connsiteY8" fmla="*/ 120740 h 120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2229" h="1207402">
                  <a:moveTo>
                    <a:pt x="0" y="120740"/>
                  </a:moveTo>
                  <a:cubicBezTo>
                    <a:pt x="0" y="54057"/>
                    <a:pt x="54057" y="0"/>
                    <a:pt x="120740" y="0"/>
                  </a:cubicBezTo>
                  <a:lnTo>
                    <a:pt x="2401489" y="0"/>
                  </a:lnTo>
                  <a:cubicBezTo>
                    <a:pt x="2468172" y="0"/>
                    <a:pt x="2522229" y="54057"/>
                    <a:pt x="2522229" y="120740"/>
                  </a:cubicBezTo>
                  <a:lnTo>
                    <a:pt x="2522229" y="1086662"/>
                  </a:lnTo>
                  <a:cubicBezTo>
                    <a:pt x="2522229" y="1153345"/>
                    <a:pt x="2468172" y="1207402"/>
                    <a:pt x="2401489" y="1207402"/>
                  </a:cubicBezTo>
                  <a:lnTo>
                    <a:pt x="120740" y="1207402"/>
                  </a:lnTo>
                  <a:cubicBezTo>
                    <a:pt x="54057" y="1207402"/>
                    <a:pt x="0" y="1153345"/>
                    <a:pt x="0" y="1086662"/>
                  </a:cubicBezTo>
                  <a:lnTo>
                    <a:pt x="0" y="12074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484" tIns="233484" rIns="233484" bIns="233484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200" kern="12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074409" y="3189241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074409" y="3558573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6740" y="3244900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" name="组 5"/>
          <p:cNvGrpSpPr/>
          <p:nvPr/>
        </p:nvGrpSpPr>
        <p:grpSpPr>
          <a:xfrm>
            <a:off x="7660470" y="2862192"/>
            <a:ext cx="2675871" cy="1307728"/>
            <a:chOff x="7660470" y="2862192"/>
            <a:chExt cx="2675871" cy="1307728"/>
          </a:xfrm>
        </p:grpSpPr>
        <p:sp>
          <p:nvSpPr>
            <p:cNvPr id="28" name="圆角矩形 27"/>
            <p:cNvSpPr/>
            <p:nvPr/>
          </p:nvSpPr>
          <p:spPr>
            <a:xfrm>
              <a:off x="7660470" y="2862192"/>
              <a:ext cx="2512933" cy="119989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任意形状 28"/>
            <p:cNvSpPr/>
            <p:nvPr/>
          </p:nvSpPr>
          <p:spPr>
            <a:xfrm>
              <a:off x="7773983" y="2970030"/>
              <a:ext cx="2512933" cy="1199890"/>
            </a:xfrm>
            <a:custGeom>
              <a:avLst/>
              <a:gdLst>
                <a:gd name="connsiteX0" fmla="*/ 0 w 2512933"/>
                <a:gd name="connsiteY0" fmla="*/ 119989 h 1199890"/>
                <a:gd name="connsiteX1" fmla="*/ 119989 w 2512933"/>
                <a:gd name="connsiteY1" fmla="*/ 0 h 1199890"/>
                <a:gd name="connsiteX2" fmla="*/ 2392944 w 2512933"/>
                <a:gd name="connsiteY2" fmla="*/ 0 h 1199890"/>
                <a:gd name="connsiteX3" fmla="*/ 2512933 w 2512933"/>
                <a:gd name="connsiteY3" fmla="*/ 119989 h 1199890"/>
                <a:gd name="connsiteX4" fmla="*/ 2512933 w 2512933"/>
                <a:gd name="connsiteY4" fmla="*/ 1079901 h 1199890"/>
                <a:gd name="connsiteX5" fmla="*/ 2392944 w 2512933"/>
                <a:gd name="connsiteY5" fmla="*/ 1199890 h 1199890"/>
                <a:gd name="connsiteX6" fmla="*/ 119989 w 2512933"/>
                <a:gd name="connsiteY6" fmla="*/ 1199890 h 1199890"/>
                <a:gd name="connsiteX7" fmla="*/ 0 w 2512933"/>
                <a:gd name="connsiteY7" fmla="*/ 1079901 h 1199890"/>
                <a:gd name="connsiteX8" fmla="*/ 0 w 2512933"/>
                <a:gd name="connsiteY8" fmla="*/ 119989 h 119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2933" h="1199890">
                  <a:moveTo>
                    <a:pt x="0" y="119989"/>
                  </a:moveTo>
                  <a:cubicBezTo>
                    <a:pt x="0" y="53721"/>
                    <a:pt x="53721" y="0"/>
                    <a:pt x="119989" y="0"/>
                  </a:cubicBezTo>
                  <a:lnTo>
                    <a:pt x="2392944" y="0"/>
                  </a:lnTo>
                  <a:cubicBezTo>
                    <a:pt x="2459212" y="0"/>
                    <a:pt x="2512933" y="53721"/>
                    <a:pt x="2512933" y="119989"/>
                  </a:cubicBezTo>
                  <a:lnTo>
                    <a:pt x="2512933" y="1079901"/>
                  </a:lnTo>
                  <a:cubicBezTo>
                    <a:pt x="2512933" y="1146169"/>
                    <a:pt x="2459212" y="1199890"/>
                    <a:pt x="2392944" y="1199890"/>
                  </a:cubicBezTo>
                  <a:lnTo>
                    <a:pt x="119989" y="1199890"/>
                  </a:lnTo>
                  <a:cubicBezTo>
                    <a:pt x="53721" y="1199890"/>
                    <a:pt x="0" y="1146169"/>
                    <a:pt x="0" y="1079901"/>
                  </a:cubicBezTo>
                  <a:lnTo>
                    <a:pt x="0" y="11998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054" tIns="77054" rIns="77054" bIns="770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01642" y="3190573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901642" y="3559905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841" y="3229830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0" name="组 99"/>
          <p:cNvGrpSpPr/>
          <p:nvPr/>
        </p:nvGrpSpPr>
        <p:grpSpPr>
          <a:xfrm>
            <a:off x="537716" y="4585552"/>
            <a:ext cx="1804263" cy="1008417"/>
            <a:chOff x="537716" y="4585552"/>
            <a:chExt cx="1804263" cy="1008417"/>
          </a:xfrm>
        </p:grpSpPr>
        <p:sp>
          <p:nvSpPr>
            <p:cNvPr id="20" name="圆角矩形 19"/>
            <p:cNvSpPr/>
            <p:nvPr/>
          </p:nvSpPr>
          <p:spPr>
            <a:xfrm>
              <a:off x="537716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任意形状 20"/>
            <p:cNvSpPr/>
            <p:nvPr/>
          </p:nvSpPr>
          <p:spPr>
            <a:xfrm>
              <a:off x="651230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59843" y="4870301"/>
              <a:ext cx="98213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067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067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59843" y="5157560"/>
              <a:ext cx="90405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793" y="4855110"/>
              <a:ext cx="615079" cy="615079"/>
            </a:xfrm>
            <a:prstGeom prst="ellips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9" name="组 98"/>
          <p:cNvGrpSpPr/>
          <p:nvPr/>
        </p:nvGrpSpPr>
        <p:grpSpPr>
          <a:xfrm>
            <a:off x="2424991" y="4585552"/>
            <a:ext cx="1788802" cy="1008417"/>
            <a:chOff x="2424991" y="4585552"/>
            <a:chExt cx="1788802" cy="1008417"/>
          </a:xfrm>
        </p:grpSpPr>
        <p:sp>
          <p:nvSpPr>
            <p:cNvPr id="22" name="圆角矩形 21"/>
            <p:cNvSpPr/>
            <p:nvPr/>
          </p:nvSpPr>
          <p:spPr>
            <a:xfrm>
              <a:off x="2424991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任意形状 22"/>
            <p:cNvSpPr/>
            <p:nvPr/>
          </p:nvSpPr>
          <p:spPr>
            <a:xfrm>
              <a:off x="2538504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3231657" y="4870301"/>
              <a:ext cx="982136" cy="543804"/>
              <a:chOff x="2491187" y="3527998"/>
              <a:chExt cx="736602" cy="40785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317" y="4855110"/>
              <a:ext cx="615079" cy="615079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8" name="组 97"/>
          <p:cNvGrpSpPr/>
          <p:nvPr/>
        </p:nvGrpSpPr>
        <p:grpSpPr>
          <a:xfrm>
            <a:off x="4312265" y="4585552"/>
            <a:ext cx="1791628" cy="1008417"/>
            <a:chOff x="4312265" y="4585552"/>
            <a:chExt cx="1791628" cy="1008417"/>
          </a:xfrm>
        </p:grpSpPr>
        <p:sp>
          <p:nvSpPr>
            <p:cNvPr id="24" name="圆角矩形 23"/>
            <p:cNvSpPr/>
            <p:nvPr/>
          </p:nvSpPr>
          <p:spPr>
            <a:xfrm>
              <a:off x="4312265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任意形状 24"/>
            <p:cNvSpPr/>
            <p:nvPr/>
          </p:nvSpPr>
          <p:spPr>
            <a:xfrm>
              <a:off x="4425778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 dirty="0"/>
            </a:p>
          </p:txBody>
        </p:sp>
        <p:grpSp>
          <p:nvGrpSpPr>
            <p:cNvPr id="59" name="组 58"/>
            <p:cNvGrpSpPr/>
            <p:nvPr/>
          </p:nvGrpSpPr>
          <p:grpSpPr>
            <a:xfrm>
              <a:off x="5121757" y="4878463"/>
              <a:ext cx="982136" cy="543804"/>
              <a:chOff x="1087327" y="3527998"/>
              <a:chExt cx="736602" cy="407853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8732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8732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250" y="4855110"/>
              <a:ext cx="615079" cy="615079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7" name="组 96"/>
          <p:cNvGrpSpPr/>
          <p:nvPr/>
        </p:nvGrpSpPr>
        <p:grpSpPr>
          <a:xfrm>
            <a:off x="6199539" y="4585552"/>
            <a:ext cx="1776167" cy="1008417"/>
            <a:chOff x="6199539" y="4585552"/>
            <a:chExt cx="1776167" cy="1008417"/>
          </a:xfrm>
        </p:grpSpPr>
        <p:sp>
          <p:nvSpPr>
            <p:cNvPr id="30" name="圆角矩形 29"/>
            <p:cNvSpPr/>
            <p:nvPr/>
          </p:nvSpPr>
          <p:spPr>
            <a:xfrm>
              <a:off x="6199539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任意形状 30"/>
            <p:cNvSpPr/>
            <p:nvPr/>
          </p:nvSpPr>
          <p:spPr>
            <a:xfrm>
              <a:off x="6313052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7A460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grpSp>
          <p:nvGrpSpPr>
            <p:cNvPr id="62" name="组 61"/>
            <p:cNvGrpSpPr/>
            <p:nvPr/>
          </p:nvGrpSpPr>
          <p:grpSpPr>
            <a:xfrm>
              <a:off x="6993570" y="4878463"/>
              <a:ext cx="982136" cy="543804"/>
              <a:chOff x="2491187" y="3527998"/>
              <a:chExt cx="736602" cy="407853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946" y="4858968"/>
              <a:ext cx="615079" cy="615079"/>
            </a:xfrm>
            <a:prstGeom prst="ellips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8" name="组 77"/>
          <p:cNvGrpSpPr/>
          <p:nvPr/>
        </p:nvGrpSpPr>
        <p:grpSpPr>
          <a:xfrm>
            <a:off x="8086813" y="4585552"/>
            <a:ext cx="1798685" cy="1008417"/>
            <a:chOff x="8086813" y="4585552"/>
            <a:chExt cx="1798685" cy="1008417"/>
          </a:xfrm>
        </p:grpSpPr>
        <p:sp>
          <p:nvSpPr>
            <p:cNvPr id="32" name="圆角矩形 31"/>
            <p:cNvSpPr/>
            <p:nvPr/>
          </p:nvSpPr>
          <p:spPr>
            <a:xfrm>
              <a:off x="8086813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任意形状 32"/>
            <p:cNvSpPr/>
            <p:nvPr/>
          </p:nvSpPr>
          <p:spPr>
            <a:xfrm>
              <a:off x="8200326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67151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8903362" y="4870301"/>
              <a:ext cx="982136" cy="543804"/>
              <a:chOff x="1087327" y="3527998"/>
              <a:chExt cx="736602" cy="407853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08732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08732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470" y="4858968"/>
              <a:ext cx="615079" cy="615079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6" name="组 75"/>
          <p:cNvGrpSpPr/>
          <p:nvPr/>
        </p:nvGrpSpPr>
        <p:grpSpPr>
          <a:xfrm>
            <a:off x="9974087" y="4585552"/>
            <a:ext cx="1783224" cy="1008417"/>
            <a:chOff x="9974087" y="4585552"/>
            <a:chExt cx="1783224" cy="1008417"/>
          </a:xfrm>
        </p:grpSpPr>
        <p:sp>
          <p:nvSpPr>
            <p:cNvPr id="34" name="圆角矩形 33"/>
            <p:cNvSpPr/>
            <p:nvPr/>
          </p:nvSpPr>
          <p:spPr>
            <a:xfrm>
              <a:off x="9974087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任意形状 34"/>
            <p:cNvSpPr/>
            <p:nvPr/>
          </p:nvSpPr>
          <p:spPr>
            <a:xfrm>
              <a:off x="10087600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4E223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0775175" y="4870301"/>
              <a:ext cx="982136" cy="543804"/>
              <a:chOff x="2491187" y="3527998"/>
              <a:chExt cx="736602" cy="407853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403" y="4858968"/>
              <a:ext cx="615079" cy="615079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93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5">
                    <a:lumMod val="50000"/>
                  </a:schemeClr>
                </a:solidFill>
              </a:rPr>
              <a:t>ORGANIZATION STRUCTION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8916936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827"/>
                </a:lnTo>
                <a:lnTo>
                  <a:pt x="1887274" y="428827"/>
                </a:lnTo>
                <a:lnTo>
                  <a:pt x="1887274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8871216" y="4062082"/>
            <a:ext cx="91440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形状 8"/>
          <p:cNvSpPr/>
          <p:nvPr/>
        </p:nvSpPr>
        <p:spPr>
          <a:xfrm>
            <a:off x="7029662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87274" y="0"/>
                </a:moveTo>
                <a:lnTo>
                  <a:pt x="1887274" y="428827"/>
                </a:lnTo>
                <a:lnTo>
                  <a:pt x="0" y="428827"/>
                </a:lnTo>
                <a:lnTo>
                  <a:pt x="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6086025" y="2497998"/>
            <a:ext cx="2830911" cy="36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69551"/>
                </a:lnTo>
                <a:lnTo>
                  <a:pt x="2830911" y="269551"/>
                </a:lnTo>
                <a:lnTo>
                  <a:pt x="2830911" y="364193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形状 10"/>
          <p:cNvSpPr/>
          <p:nvPr/>
        </p:nvSpPr>
        <p:spPr>
          <a:xfrm>
            <a:off x="6031595" y="2497998"/>
            <a:ext cx="91440" cy="35646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54430" y="0"/>
                </a:moveTo>
                <a:lnTo>
                  <a:pt x="54430" y="261818"/>
                </a:lnTo>
                <a:lnTo>
                  <a:pt x="45720" y="261818"/>
                </a:lnTo>
                <a:lnTo>
                  <a:pt x="45720" y="356460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3255114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8827"/>
                </a:lnTo>
                <a:lnTo>
                  <a:pt x="1887274" y="428827"/>
                </a:lnTo>
                <a:lnTo>
                  <a:pt x="1887274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任意形状 12"/>
          <p:cNvSpPr/>
          <p:nvPr/>
        </p:nvSpPr>
        <p:spPr>
          <a:xfrm>
            <a:off x="3209394" y="4062082"/>
            <a:ext cx="91440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任意形状 13"/>
          <p:cNvSpPr/>
          <p:nvPr/>
        </p:nvSpPr>
        <p:spPr>
          <a:xfrm>
            <a:off x="1367840" y="4062082"/>
            <a:ext cx="1887274" cy="5234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87274" y="0"/>
                </a:moveTo>
                <a:lnTo>
                  <a:pt x="1887274" y="428827"/>
                </a:lnTo>
                <a:lnTo>
                  <a:pt x="0" y="428827"/>
                </a:lnTo>
                <a:lnTo>
                  <a:pt x="0" y="523469"/>
                </a:lnTo>
              </a:path>
            </a:pathLst>
          </a:custGeom>
          <a:noFill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形状 14"/>
          <p:cNvSpPr/>
          <p:nvPr/>
        </p:nvSpPr>
        <p:spPr>
          <a:xfrm>
            <a:off x="3255114" y="2497998"/>
            <a:ext cx="2830911" cy="3641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30911" y="0"/>
                </a:moveTo>
                <a:lnTo>
                  <a:pt x="2830911" y="269551"/>
                </a:lnTo>
                <a:lnTo>
                  <a:pt x="0" y="269551"/>
                </a:lnTo>
                <a:lnTo>
                  <a:pt x="0" y="364193"/>
                </a:lnTo>
              </a:path>
            </a:pathLst>
          </a:custGeom>
          <a:noFill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5" name="图片 5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512" y="413696"/>
            <a:ext cx="1828800" cy="243840"/>
          </a:xfrm>
          <a:prstGeom prst="rect">
            <a:avLst/>
          </a:prstGeom>
        </p:spPr>
      </p:pic>
      <p:grpSp>
        <p:nvGrpSpPr>
          <p:cNvPr id="2" name="组 1"/>
          <p:cNvGrpSpPr/>
          <p:nvPr/>
        </p:nvGrpSpPr>
        <p:grpSpPr>
          <a:xfrm>
            <a:off x="4371397" y="1083690"/>
            <a:ext cx="3542770" cy="1522146"/>
            <a:chOff x="4371397" y="1083690"/>
            <a:chExt cx="3542770" cy="1522146"/>
          </a:xfrm>
        </p:grpSpPr>
        <p:sp>
          <p:nvSpPr>
            <p:cNvPr id="16" name="圆角矩形 15"/>
            <p:cNvSpPr/>
            <p:nvPr/>
          </p:nvSpPr>
          <p:spPr>
            <a:xfrm>
              <a:off x="4371397" y="1083690"/>
              <a:ext cx="3429256" cy="1414308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任意形状 16"/>
            <p:cNvSpPr/>
            <p:nvPr/>
          </p:nvSpPr>
          <p:spPr>
            <a:xfrm>
              <a:off x="4484911" y="1191528"/>
              <a:ext cx="3429256" cy="1414308"/>
            </a:xfrm>
            <a:custGeom>
              <a:avLst/>
              <a:gdLst>
                <a:gd name="connsiteX0" fmla="*/ 0 w 3429256"/>
                <a:gd name="connsiteY0" fmla="*/ 141431 h 1414308"/>
                <a:gd name="connsiteX1" fmla="*/ 141431 w 3429256"/>
                <a:gd name="connsiteY1" fmla="*/ 0 h 1414308"/>
                <a:gd name="connsiteX2" fmla="*/ 3287825 w 3429256"/>
                <a:gd name="connsiteY2" fmla="*/ 0 h 1414308"/>
                <a:gd name="connsiteX3" fmla="*/ 3429256 w 3429256"/>
                <a:gd name="connsiteY3" fmla="*/ 141431 h 1414308"/>
                <a:gd name="connsiteX4" fmla="*/ 3429256 w 3429256"/>
                <a:gd name="connsiteY4" fmla="*/ 1272877 h 1414308"/>
                <a:gd name="connsiteX5" fmla="*/ 3287825 w 3429256"/>
                <a:gd name="connsiteY5" fmla="*/ 1414308 h 1414308"/>
                <a:gd name="connsiteX6" fmla="*/ 141431 w 3429256"/>
                <a:gd name="connsiteY6" fmla="*/ 1414308 h 1414308"/>
                <a:gd name="connsiteX7" fmla="*/ 0 w 3429256"/>
                <a:gd name="connsiteY7" fmla="*/ 1272877 h 1414308"/>
                <a:gd name="connsiteX8" fmla="*/ 0 w 3429256"/>
                <a:gd name="connsiteY8" fmla="*/ 141431 h 141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256" h="1414308">
                  <a:moveTo>
                    <a:pt x="0" y="141431"/>
                  </a:moveTo>
                  <a:cubicBezTo>
                    <a:pt x="0" y="63321"/>
                    <a:pt x="63321" y="0"/>
                    <a:pt x="141431" y="0"/>
                  </a:cubicBezTo>
                  <a:lnTo>
                    <a:pt x="3287825" y="0"/>
                  </a:lnTo>
                  <a:cubicBezTo>
                    <a:pt x="3365935" y="0"/>
                    <a:pt x="3429256" y="63321"/>
                    <a:pt x="3429256" y="141431"/>
                  </a:cubicBezTo>
                  <a:lnTo>
                    <a:pt x="3429256" y="1272877"/>
                  </a:lnTo>
                  <a:cubicBezTo>
                    <a:pt x="3429256" y="1350987"/>
                    <a:pt x="3365935" y="1414308"/>
                    <a:pt x="3287825" y="1414308"/>
                  </a:cubicBezTo>
                  <a:lnTo>
                    <a:pt x="141431" y="1414308"/>
                  </a:lnTo>
                  <a:cubicBezTo>
                    <a:pt x="63321" y="1414308"/>
                    <a:pt x="0" y="1350987"/>
                    <a:pt x="0" y="1272877"/>
                  </a:cubicBezTo>
                  <a:lnTo>
                    <a:pt x="0" y="14143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334" tIns="83334" rIns="83334" bIns="8333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914306" y="1477678"/>
              <a:ext cx="1434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600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14306" y="1847010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427" y="1437474"/>
              <a:ext cx="922331" cy="922331"/>
            </a:xfrm>
            <a:prstGeom prst="ellipse">
              <a:avLst/>
            </a:prstGeom>
            <a:ln w="76200">
              <a:solidFill>
                <a:schemeClr val="accent5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5" name="组 4"/>
          <p:cNvGrpSpPr/>
          <p:nvPr/>
        </p:nvGrpSpPr>
        <p:grpSpPr>
          <a:xfrm>
            <a:off x="1998648" y="2862192"/>
            <a:ext cx="2677314" cy="1307728"/>
            <a:chOff x="1998648" y="2862192"/>
            <a:chExt cx="2677314" cy="1307728"/>
          </a:xfrm>
        </p:grpSpPr>
        <p:sp>
          <p:nvSpPr>
            <p:cNvPr id="18" name="圆角矩形 17"/>
            <p:cNvSpPr/>
            <p:nvPr/>
          </p:nvSpPr>
          <p:spPr>
            <a:xfrm>
              <a:off x="1998648" y="2862192"/>
              <a:ext cx="2512933" cy="1199890"/>
            </a:xfrm>
            <a:prstGeom prst="roundRect">
              <a:avLst>
                <a:gd name="adj" fmla="val 10000"/>
              </a:avLst>
            </a:prstGeom>
            <a:solidFill>
              <a:srgbClr val="2E3A4D"/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任意形状 18"/>
            <p:cNvSpPr/>
            <p:nvPr/>
          </p:nvSpPr>
          <p:spPr>
            <a:xfrm>
              <a:off x="2112161" y="2970030"/>
              <a:ext cx="2512933" cy="1199890"/>
            </a:xfrm>
            <a:custGeom>
              <a:avLst/>
              <a:gdLst>
                <a:gd name="connsiteX0" fmla="*/ 0 w 2512933"/>
                <a:gd name="connsiteY0" fmla="*/ 119989 h 1199890"/>
                <a:gd name="connsiteX1" fmla="*/ 119989 w 2512933"/>
                <a:gd name="connsiteY1" fmla="*/ 0 h 1199890"/>
                <a:gd name="connsiteX2" fmla="*/ 2392944 w 2512933"/>
                <a:gd name="connsiteY2" fmla="*/ 0 h 1199890"/>
                <a:gd name="connsiteX3" fmla="*/ 2512933 w 2512933"/>
                <a:gd name="connsiteY3" fmla="*/ 119989 h 1199890"/>
                <a:gd name="connsiteX4" fmla="*/ 2512933 w 2512933"/>
                <a:gd name="connsiteY4" fmla="*/ 1079901 h 1199890"/>
                <a:gd name="connsiteX5" fmla="*/ 2392944 w 2512933"/>
                <a:gd name="connsiteY5" fmla="*/ 1199890 h 1199890"/>
                <a:gd name="connsiteX6" fmla="*/ 119989 w 2512933"/>
                <a:gd name="connsiteY6" fmla="*/ 1199890 h 1199890"/>
                <a:gd name="connsiteX7" fmla="*/ 0 w 2512933"/>
                <a:gd name="connsiteY7" fmla="*/ 1079901 h 1199890"/>
                <a:gd name="connsiteX8" fmla="*/ 0 w 2512933"/>
                <a:gd name="connsiteY8" fmla="*/ 119989 h 119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2933" h="1199890">
                  <a:moveTo>
                    <a:pt x="0" y="119989"/>
                  </a:moveTo>
                  <a:cubicBezTo>
                    <a:pt x="0" y="53721"/>
                    <a:pt x="53721" y="0"/>
                    <a:pt x="119989" y="0"/>
                  </a:cubicBezTo>
                  <a:lnTo>
                    <a:pt x="2392944" y="0"/>
                  </a:lnTo>
                  <a:cubicBezTo>
                    <a:pt x="2459212" y="0"/>
                    <a:pt x="2512933" y="53721"/>
                    <a:pt x="2512933" y="119989"/>
                  </a:cubicBezTo>
                  <a:lnTo>
                    <a:pt x="2512933" y="1079901"/>
                  </a:lnTo>
                  <a:cubicBezTo>
                    <a:pt x="2512933" y="1146169"/>
                    <a:pt x="2459212" y="1199890"/>
                    <a:pt x="2392944" y="1199890"/>
                  </a:cubicBezTo>
                  <a:lnTo>
                    <a:pt x="119989" y="1199890"/>
                  </a:lnTo>
                  <a:cubicBezTo>
                    <a:pt x="53721" y="1199890"/>
                    <a:pt x="0" y="1146169"/>
                    <a:pt x="0" y="1079901"/>
                  </a:cubicBezTo>
                  <a:lnTo>
                    <a:pt x="0" y="11998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4C671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054" tIns="77054" rIns="77054" bIns="770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41263" y="3190573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41263" y="3559905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638" y="3249894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4" name="组 73"/>
          <p:cNvGrpSpPr/>
          <p:nvPr/>
        </p:nvGrpSpPr>
        <p:grpSpPr>
          <a:xfrm>
            <a:off x="4816200" y="2854459"/>
            <a:ext cx="2692908" cy="1315240"/>
            <a:chOff x="4816200" y="2854459"/>
            <a:chExt cx="2692908" cy="1315240"/>
          </a:xfrm>
        </p:grpSpPr>
        <p:sp>
          <p:nvSpPr>
            <p:cNvPr id="26" name="圆角矩形 25"/>
            <p:cNvSpPr/>
            <p:nvPr/>
          </p:nvSpPr>
          <p:spPr>
            <a:xfrm>
              <a:off x="4816200" y="2854459"/>
              <a:ext cx="2522229" cy="1207402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任意形状 26"/>
            <p:cNvSpPr/>
            <p:nvPr/>
          </p:nvSpPr>
          <p:spPr>
            <a:xfrm>
              <a:off x="4929713" y="2962297"/>
              <a:ext cx="2522229" cy="1207402"/>
            </a:xfrm>
            <a:custGeom>
              <a:avLst/>
              <a:gdLst>
                <a:gd name="connsiteX0" fmla="*/ 0 w 2522229"/>
                <a:gd name="connsiteY0" fmla="*/ 120740 h 1207402"/>
                <a:gd name="connsiteX1" fmla="*/ 120740 w 2522229"/>
                <a:gd name="connsiteY1" fmla="*/ 0 h 1207402"/>
                <a:gd name="connsiteX2" fmla="*/ 2401489 w 2522229"/>
                <a:gd name="connsiteY2" fmla="*/ 0 h 1207402"/>
                <a:gd name="connsiteX3" fmla="*/ 2522229 w 2522229"/>
                <a:gd name="connsiteY3" fmla="*/ 120740 h 1207402"/>
                <a:gd name="connsiteX4" fmla="*/ 2522229 w 2522229"/>
                <a:gd name="connsiteY4" fmla="*/ 1086662 h 1207402"/>
                <a:gd name="connsiteX5" fmla="*/ 2401489 w 2522229"/>
                <a:gd name="connsiteY5" fmla="*/ 1207402 h 1207402"/>
                <a:gd name="connsiteX6" fmla="*/ 120740 w 2522229"/>
                <a:gd name="connsiteY6" fmla="*/ 1207402 h 1207402"/>
                <a:gd name="connsiteX7" fmla="*/ 0 w 2522229"/>
                <a:gd name="connsiteY7" fmla="*/ 1086662 h 1207402"/>
                <a:gd name="connsiteX8" fmla="*/ 0 w 2522229"/>
                <a:gd name="connsiteY8" fmla="*/ 120740 h 120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2229" h="1207402">
                  <a:moveTo>
                    <a:pt x="0" y="120740"/>
                  </a:moveTo>
                  <a:cubicBezTo>
                    <a:pt x="0" y="54057"/>
                    <a:pt x="54057" y="0"/>
                    <a:pt x="120740" y="0"/>
                  </a:cubicBezTo>
                  <a:lnTo>
                    <a:pt x="2401489" y="0"/>
                  </a:lnTo>
                  <a:cubicBezTo>
                    <a:pt x="2468172" y="0"/>
                    <a:pt x="2522229" y="54057"/>
                    <a:pt x="2522229" y="120740"/>
                  </a:cubicBezTo>
                  <a:lnTo>
                    <a:pt x="2522229" y="1086662"/>
                  </a:lnTo>
                  <a:cubicBezTo>
                    <a:pt x="2522229" y="1153345"/>
                    <a:pt x="2468172" y="1207402"/>
                    <a:pt x="2401489" y="1207402"/>
                  </a:cubicBezTo>
                  <a:lnTo>
                    <a:pt x="120740" y="1207402"/>
                  </a:lnTo>
                  <a:cubicBezTo>
                    <a:pt x="54057" y="1207402"/>
                    <a:pt x="0" y="1153345"/>
                    <a:pt x="0" y="1086662"/>
                  </a:cubicBezTo>
                  <a:lnTo>
                    <a:pt x="0" y="12074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3484" tIns="233484" rIns="233484" bIns="233484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200" kern="12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074409" y="3189241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074409" y="3558573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6740" y="3244900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6" name="组 5"/>
          <p:cNvGrpSpPr/>
          <p:nvPr/>
        </p:nvGrpSpPr>
        <p:grpSpPr>
          <a:xfrm>
            <a:off x="7660470" y="2862192"/>
            <a:ext cx="2675871" cy="1307728"/>
            <a:chOff x="7660470" y="2862192"/>
            <a:chExt cx="2675871" cy="1307728"/>
          </a:xfrm>
        </p:grpSpPr>
        <p:sp>
          <p:nvSpPr>
            <p:cNvPr id="28" name="圆角矩形 27"/>
            <p:cNvSpPr/>
            <p:nvPr/>
          </p:nvSpPr>
          <p:spPr>
            <a:xfrm>
              <a:off x="7660470" y="2862192"/>
              <a:ext cx="2512933" cy="119989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任意形状 28"/>
            <p:cNvSpPr/>
            <p:nvPr/>
          </p:nvSpPr>
          <p:spPr>
            <a:xfrm>
              <a:off x="7773983" y="2970030"/>
              <a:ext cx="2512933" cy="1199890"/>
            </a:xfrm>
            <a:custGeom>
              <a:avLst/>
              <a:gdLst>
                <a:gd name="connsiteX0" fmla="*/ 0 w 2512933"/>
                <a:gd name="connsiteY0" fmla="*/ 119989 h 1199890"/>
                <a:gd name="connsiteX1" fmla="*/ 119989 w 2512933"/>
                <a:gd name="connsiteY1" fmla="*/ 0 h 1199890"/>
                <a:gd name="connsiteX2" fmla="*/ 2392944 w 2512933"/>
                <a:gd name="connsiteY2" fmla="*/ 0 h 1199890"/>
                <a:gd name="connsiteX3" fmla="*/ 2512933 w 2512933"/>
                <a:gd name="connsiteY3" fmla="*/ 119989 h 1199890"/>
                <a:gd name="connsiteX4" fmla="*/ 2512933 w 2512933"/>
                <a:gd name="connsiteY4" fmla="*/ 1079901 h 1199890"/>
                <a:gd name="connsiteX5" fmla="*/ 2392944 w 2512933"/>
                <a:gd name="connsiteY5" fmla="*/ 1199890 h 1199890"/>
                <a:gd name="connsiteX6" fmla="*/ 119989 w 2512933"/>
                <a:gd name="connsiteY6" fmla="*/ 1199890 h 1199890"/>
                <a:gd name="connsiteX7" fmla="*/ 0 w 2512933"/>
                <a:gd name="connsiteY7" fmla="*/ 1079901 h 1199890"/>
                <a:gd name="connsiteX8" fmla="*/ 0 w 2512933"/>
                <a:gd name="connsiteY8" fmla="*/ 119989 h 119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2933" h="1199890">
                  <a:moveTo>
                    <a:pt x="0" y="119989"/>
                  </a:moveTo>
                  <a:cubicBezTo>
                    <a:pt x="0" y="53721"/>
                    <a:pt x="53721" y="0"/>
                    <a:pt x="119989" y="0"/>
                  </a:cubicBezTo>
                  <a:lnTo>
                    <a:pt x="2392944" y="0"/>
                  </a:lnTo>
                  <a:cubicBezTo>
                    <a:pt x="2459212" y="0"/>
                    <a:pt x="2512933" y="53721"/>
                    <a:pt x="2512933" y="119989"/>
                  </a:cubicBezTo>
                  <a:lnTo>
                    <a:pt x="2512933" y="1079901"/>
                  </a:lnTo>
                  <a:cubicBezTo>
                    <a:pt x="2512933" y="1146169"/>
                    <a:pt x="2459212" y="1199890"/>
                    <a:pt x="2392944" y="1199890"/>
                  </a:cubicBezTo>
                  <a:lnTo>
                    <a:pt x="119989" y="1199890"/>
                  </a:lnTo>
                  <a:cubicBezTo>
                    <a:pt x="53721" y="1199890"/>
                    <a:pt x="0" y="1146169"/>
                    <a:pt x="0" y="1079901"/>
                  </a:cubicBezTo>
                  <a:lnTo>
                    <a:pt x="0" y="119989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7054" tIns="77054" rIns="77054" bIns="7705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901642" y="3190573"/>
              <a:ext cx="1434699" cy="297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333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901642" y="3559905"/>
              <a:ext cx="1434699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841" y="3229830"/>
              <a:ext cx="673410" cy="673410"/>
            </a:xfrm>
            <a:prstGeom prst="ellips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0" name="组 99"/>
          <p:cNvGrpSpPr/>
          <p:nvPr/>
        </p:nvGrpSpPr>
        <p:grpSpPr>
          <a:xfrm>
            <a:off x="537716" y="4585552"/>
            <a:ext cx="1804263" cy="1008417"/>
            <a:chOff x="537716" y="4585552"/>
            <a:chExt cx="1804263" cy="1008417"/>
          </a:xfrm>
        </p:grpSpPr>
        <p:sp>
          <p:nvSpPr>
            <p:cNvPr id="20" name="圆角矩形 19"/>
            <p:cNvSpPr/>
            <p:nvPr/>
          </p:nvSpPr>
          <p:spPr>
            <a:xfrm>
              <a:off x="537716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任意形状 20"/>
            <p:cNvSpPr/>
            <p:nvPr/>
          </p:nvSpPr>
          <p:spPr>
            <a:xfrm>
              <a:off x="651230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359843" y="4870301"/>
              <a:ext cx="98213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b="1" dirty="0">
                  <a:solidFill>
                    <a:schemeClr val="bg1"/>
                  </a:solidFill>
                </a:rPr>
                <a:t>NAME</a:t>
              </a:r>
              <a:r>
                <a:rPr kumimoji="1" lang="zh-CN" altLang="en-US" sz="1067" b="1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067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59843" y="5157560"/>
              <a:ext cx="904056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67" dirty="0">
                  <a:solidFill>
                    <a:schemeClr val="bg1"/>
                  </a:solidFill>
                </a:rPr>
                <a:t>Position</a:t>
              </a:r>
            </a:p>
          </p:txBody>
        </p:sp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793" y="4855110"/>
              <a:ext cx="615079" cy="615079"/>
            </a:xfrm>
            <a:prstGeom prst="ellips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9" name="组 98"/>
          <p:cNvGrpSpPr/>
          <p:nvPr/>
        </p:nvGrpSpPr>
        <p:grpSpPr>
          <a:xfrm>
            <a:off x="2424991" y="4585552"/>
            <a:ext cx="1788802" cy="1008417"/>
            <a:chOff x="2424991" y="4585552"/>
            <a:chExt cx="1788802" cy="1008417"/>
          </a:xfrm>
        </p:grpSpPr>
        <p:sp>
          <p:nvSpPr>
            <p:cNvPr id="22" name="圆角矩形 21"/>
            <p:cNvSpPr/>
            <p:nvPr/>
          </p:nvSpPr>
          <p:spPr>
            <a:xfrm>
              <a:off x="2424991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任意形状 22"/>
            <p:cNvSpPr/>
            <p:nvPr/>
          </p:nvSpPr>
          <p:spPr>
            <a:xfrm>
              <a:off x="2538504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grpSp>
          <p:nvGrpSpPr>
            <p:cNvPr id="58" name="组 57"/>
            <p:cNvGrpSpPr/>
            <p:nvPr/>
          </p:nvGrpSpPr>
          <p:grpSpPr>
            <a:xfrm>
              <a:off x="3231657" y="4870301"/>
              <a:ext cx="982136" cy="543804"/>
              <a:chOff x="2491187" y="3527998"/>
              <a:chExt cx="736602" cy="407853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317" y="4855110"/>
              <a:ext cx="615079" cy="615079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8" name="组 97"/>
          <p:cNvGrpSpPr/>
          <p:nvPr/>
        </p:nvGrpSpPr>
        <p:grpSpPr>
          <a:xfrm>
            <a:off x="4312265" y="4585552"/>
            <a:ext cx="1791628" cy="1008417"/>
            <a:chOff x="4312265" y="4585552"/>
            <a:chExt cx="1791628" cy="1008417"/>
          </a:xfrm>
        </p:grpSpPr>
        <p:sp>
          <p:nvSpPr>
            <p:cNvPr id="24" name="圆角矩形 23"/>
            <p:cNvSpPr/>
            <p:nvPr/>
          </p:nvSpPr>
          <p:spPr>
            <a:xfrm>
              <a:off x="4312265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任意形状 24"/>
            <p:cNvSpPr/>
            <p:nvPr/>
          </p:nvSpPr>
          <p:spPr>
            <a:xfrm>
              <a:off x="4425778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 dirty="0"/>
            </a:p>
          </p:txBody>
        </p:sp>
        <p:grpSp>
          <p:nvGrpSpPr>
            <p:cNvPr id="59" name="组 58"/>
            <p:cNvGrpSpPr/>
            <p:nvPr/>
          </p:nvGrpSpPr>
          <p:grpSpPr>
            <a:xfrm>
              <a:off x="5121757" y="4878463"/>
              <a:ext cx="982136" cy="543804"/>
              <a:chOff x="1087327" y="3527998"/>
              <a:chExt cx="736602" cy="407853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08732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8732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250" y="4855110"/>
              <a:ext cx="615079" cy="615079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97" name="组 96"/>
          <p:cNvGrpSpPr/>
          <p:nvPr/>
        </p:nvGrpSpPr>
        <p:grpSpPr>
          <a:xfrm>
            <a:off x="6199539" y="4585552"/>
            <a:ext cx="1776167" cy="1008417"/>
            <a:chOff x="6199539" y="4585552"/>
            <a:chExt cx="1776167" cy="1008417"/>
          </a:xfrm>
        </p:grpSpPr>
        <p:sp>
          <p:nvSpPr>
            <p:cNvPr id="30" name="圆角矩形 29"/>
            <p:cNvSpPr/>
            <p:nvPr/>
          </p:nvSpPr>
          <p:spPr>
            <a:xfrm>
              <a:off x="6199539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任意形状 30"/>
            <p:cNvSpPr/>
            <p:nvPr/>
          </p:nvSpPr>
          <p:spPr>
            <a:xfrm>
              <a:off x="6313052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rgbClr val="7A4607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287" tIns="68287" rIns="68287" bIns="68287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 dirty="0"/>
            </a:p>
          </p:txBody>
        </p:sp>
        <p:grpSp>
          <p:nvGrpSpPr>
            <p:cNvPr id="62" name="组 61"/>
            <p:cNvGrpSpPr/>
            <p:nvPr/>
          </p:nvGrpSpPr>
          <p:grpSpPr>
            <a:xfrm>
              <a:off x="6993570" y="4878463"/>
              <a:ext cx="982136" cy="543804"/>
              <a:chOff x="2491187" y="3527998"/>
              <a:chExt cx="736602" cy="407853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946" y="4858968"/>
              <a:ext cx="615079" cy="615079"/>
            </a:xfrm>
            <a:prstGeom prst="ellips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8" name="组 77"/>
          <p:cNvGrpSpPr/>
          <p:nvPr/>
        </p:nvGrpSpPr>
        <p:grpSpPr>
          <a:xfrm>
            <a:off x="8086813" y="4585552"/>
            <a:ext cx="1798685" cy="1008417"/>
            <a:chOff x="8086813" y="4585552"/>
            <a:chExt cx="1798685" cy="1008417"/>
          </a:xfrm>
        </p:grpSpPr>
        <p:sp>
          <p:nvSpPr>
            <p:cNvPr id="32" name="圆角矩形 31"/>
            <p:cNvSpPr/>
            <p:nvPr/>
          </p:nvSpPr>
          <p:spPr>
            <a:xfrm>
              <a:off x="8086813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任意形状 32"/>
            <p:cNvSpPr/>
            <p:nvPr/>
          </p:nvSpPr>
          <p:spPr>
            <a:xfrm>
              <a:off x="8200326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67151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8903362" y="4870301"/>
              <a:ext cx="982136" cy="543804"/>
              <a:chOff x="1087327" y="3527998"/>
              <a:chExt cx="736602" cy="407853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08732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08732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470" y="4858968"/>
              <a:ext cx="615079" cy="615079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76" name="组 75"/>
          <p:cNvGrpSpPr/>
          <p:nvPr/>
        </p:nvGrpSpPr>
        <p:grpSpPr>
          <a:xfrm>
            <a:off x="9974087" y="4585552"/>
            <a:ext cx="1783224" cy="1008417"/>
            <a:chOff x="9974087" y="4585552"/>
            <a:chExt cx="1783224" cy="1008417"/>
          </a:xfrm>
        </p:grpSpPr>
        <p:sp>
          <p:nvSpPr>
            <p:cNvPr id="34" name="圆角矩形 33"/>
            <p:cNvSpPr/>
            <p:nvPr/>
          </p:nvSpPr>
          <p:spPr>
            <a:xfrm>
              <a:off x="9974087" y="4585552"/>
              <a:ext cx="1660247" cy="900579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任意形状 34"/>
            <p:cNvSpPr/>
            <p:nvPr/>
          </p:nvSpPr>
          <p:spPr>
            <a:xfrm>
              <a:off x="10087600" y="4693390"/>
              <a:ext cx="1660247" cy="900579"/>
            </a:xfrm>
            <a:custGeom>
              <a:avLst/>
              <a:gdLst>
                <a:gd name="connsiteX0" fmla="*/ 0 w 1660247"/>
                <a:gd name="connsiteY0" fmla="*/ 90058 h 900579"/>
                <a:gd name="connsiteX1" fmla="*/ 90058 w 1660247"/>
                <a:gd name="connsiteY1" fmla="*/ 0 h 900579"/>
                <a:gd name="connsiteX2" fmla="*/ 1570189 w 1660247"/>
                <a:gd name="connsiteY2" fmla="*/ 0 h 900579"/>
                <a:gd name="connsiteX3" fmla="*/ 1660247 w 1660247"/>
                <a:gd name="connsiteY3" fmla="*/ 90058 h 900579"/>
                <a:gd name="connsiteX4" fmla="*/ 1660247 w 1660247"/>
                <a:gd name="connsiteY4" fmla="*/ 810521 h 900579"/>
                <a:gd name="connsiteX5" fmla="*/ 1570189 w 1660247"/>
                <a:gd name="connsiteY5" fmla="*/ 900579 h 900579"/>
                <a:gd name="connsiteX6" fmla="*/ 90058 w 1660247"/>
                <a:gd name="connsiteY6" fmla="*/ 900579 h 900579"/>
                <a:gd name="connsiteX7" fmla="*/ 0 w 1660247"/>
                <a:gd name="connsiteY7" fmla="*/ 810521 h 900579"/>
                <a:gd name="connsiteX8" fmla="*/ 0 w 1660247"/>
                <a:gd name="connsiteY8" fmla="*/ 90058 h 90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247" h="900579">
                  <a:moveTo>
                    <a:pt x="0" y="90058"/>
                  </a:moveTo>
                  <a:cubicBezTo>
                    <a:pt x="0" y="40320"/>
                    <a:pt x="40320" y="0"/>
                    <a:pt x="90058" y="0"/>
                  </a:cubicBezTo>
                  <a:lnTo>
                    <a:pt x="1570189" y="0"/>
                  </a:lnTo>
                  <a:cubicBezTo>
                    <a:pt x="1619927" y="0"/>
                    <a:pt x="1660247" y="40320"/>
                    <a:pt x="1660247" y="90058"/>
                  </a:cubicBezTo>
                  <a:lnTo>
                    <a:pt x="1660247" y="810521"/>
                  </a:lnTo>
                  <a:cubicBezTo>
                    <a:pt x="1660247" y="860259"/>
                    <a:pt x="1619927" y="900579"/>
                    <a:pt x="1570189" y="900579"/>
                  </a:cubicBezTo>
                  <a:lnTo>
                    <a:pt x="90058" y="900579"/>
                  </a:lnTo>
                  <a:cubicBezTo>
                    <a:pt x="40320" y="900579"/>
                    <a:pt x="0" y="860259"/>
                    <a:pt x="0" y="810521"/>
                  </a:cubicBezTo>
                  <a:lnTo>
                    <a:pt x="0" y="90058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rgbClr val="4E223A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4967" tIns="174967" rIns="174967" bIns="174967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900" kern="1200"/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10775175" y="4870301"/>
              <a:ext cx="982136" cy="543804"/>
              <a:chOff x="2491187" y="3527998"/>
              <a:chExt cx="736602" cy="407853"/>
            </a:xfrm>
          </p:grpSpPr>
          <p:sp>
            <p:nvSpPr>
              <p:cNvPr id="69" name="文本框 68"/>
              <p:cNvSpPr txBox="1"/>
              <p:nvPr/>
            </p:nvSpPr>
            <p:spPr>
              <a:xfrm>
                <a:off x="2491187" y="3527998"/>
                <a:ext cx="73660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NAME</a:t>
                </a:r>
                <a:r>
                  <a:rPr kumimoji="1" lang="zh-CN" altLang="en-US" sz="1067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067" b="1" dirty="0">
                    <a:solidFill>
                      <a:schemeClr val="bg1"/>
                    </a:solidFill>
                  </a:rPr>
                  <a:t>HERE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491187" y="3743442"/>
                <a:ext cx="678042" cy="19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67" dirty="0">
                    <a:solidFill>
                      <a:schemeClr val="bg1"/>
                    </a:solidFill>
                  </a:rPr>
                  <a:t>Position</a:t>
                </a:r>
              </a:p>
            </p:txBody>
          </p:sp>
        </p:grp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403" y="4858968"/>
              <a:ext cx="615079" cy="615079"/>
            </a:xfrm>
            <a:prstGeom prst="ellips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78889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86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5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65">
      <a:dk1>
        <a:srgbClr val="000000"/>
      </a:dk1>
      <a:lt1>
        <a:srgbClr val="FFFFFF"/>
      </a:lt1>
      <a:dk2>
        <a:srgbClr val="444444"/>
      </a:dk2>
      <a:lt2>
        <a:srgbClr val="F1C71E"/>
      </a:lt2>
      <a:accent1>
        <a:srgbClr val="CE2A25"/>
      </a:accent1>
      <a:accent2>
        <a:srgbClr val="F28C10"/>
      </a:accent2>
      <a:accent3>
        <a:srgbClr val="97CD34"/>
      </a:accent3>
      <a:accent4>
        <a:srgbClr val="3DB76E"/>
      </a:accent4>
      <a:accent5>
        <a:srgbClr val="2578CA"/>
      </a:accent5>
      <a:accent6>
        <a:srgbClr val="9C4474"/>
      </a:accent6>
      <a:hlink>
        <a:srgbClr val="FCE446"/>
      </a:hlink>
      <a:folHlink>
        <a:srgbClr val="A9DBA3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425</TotalTime>
  <Words>96</Words>
  <Application>Microsoft Office PowerPoint</Application>
  <PresentationFormat>自定义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1_Office Theme</vt:lpstr>
      <vt:lpstr>3_Office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84</cp:revision>
  <dcterms:created xsi:type="dcterms:W3CDTF">2010-04-12T23:12:02Z</dcterms:created>
  <dcterms:modified xsi:type="dcterms:W3CDTF">2016-02-29T11:57:52Z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