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3" r:id="rId5"/>
    <p:sldMasterId id="2147493465" r:id="rId6"/>
    <p:sldMasterId id="2147493458" r:id="rId7"/>
  </p:sldMasterIdLst>
  <p:sldIdLst>
    <p:sldId id="257" r:id="rId8"/>
    <p:sldId id="262" r:id="rId9"/>
    <p:sldId id="263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5" autoAdjust="0"/>
    <p:restoredTop sz="93294"/>
  </p:normalViewPr>
  <p:slideViewPr>
    <p:cSldViewPr snapToGrid="0" snapToObjects="1">
      <p:cViewPr varScale="1">
        <p:scale>
          <a:sx n="98" d="100"/>
          <a:sy n="98" d="100"/>
        </p:scale>
        <p:origin x="76" y="16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D4D-4506-9AF4-D8D48084E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038064"/>
        <c:axId val="1950195040"/>
      </c:lineChart>
      <c:catAx>
        <c:axId val="18990380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242424"/>
                </a:solidFill>
              </a:defRPr>
            </a:pPr>
            <a:endParaRPr lang="zh-CN"/>
          </a:p>
        </c:txPr>
        <c:crossAx val="1950195040"/>
        <c:crosses val="autoZero"/>
        <c:auto val="1"/>
        <c:lblAlgn val="ctr"/>
        <c:lblOffset val="100"/>
        <c:noMultiLvlLbl val="0"/>
      </c:catAx>
      <c:valAx>
        <c:axId val="19501950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1899038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D4D-4506-9AF4-D8D48084E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038064"/>
        <c:axId val="1950195040"/>
      </c:lineChart>
      <c:catAx>
        <c:axId val="18990380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242424"/>
                </a:solidFill>
              </a:defRPr>
            </a:pPr>
            <a:endParaRPr lang="zh-CN"/>
          </a:p>
        </c:txPr>
        <c:crossAx val="1950195040"/>
        <c:crosses val="autoZero"/>
        <c:auto val="1"/>
        <c:lblAlgn val="ctr"/>
        <c:lblOffset val="100"/>
        <c:noMultiLvlLbl val="0"/>
      </c:catAx>
      <c:valAx>
        <c:axId val="19501950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1899038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业绩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g/"通""用""格""式"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D4D-4506-9AF4-D8D48084E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038064"/>
        <c:axId val="1950195040"/>
      </c:lineChart>
      <c:catAx>
        <c:axId val="18990380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inorGridlines>
          <c:spPr>
            <a:ln w="9525" cap="rnd">
              <a:solidFill>
                <a:schemeClr val="bg1">
                  <a:lumMod val="85000"/>
                </a:schemeClr>
              </a:solidFill>
              <a:headEnd type="none"/>
            </a:ln>
          </c:spPr>
        </c:min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242424"/>
                </a:solidFill>
              </a:defRPr>
            </a:pPr>
            <a:endParaRPr lang="zh-CN"/>
          </a:p>
        </c:txPr>
        <c:crossAx val="1950195040"/>
        <c:crosses val="autoZero"/>
        <c:auto val="1"/>
        <c:lblAlgn val="ctr"/>
        <c:lblOffset val="100"/>
        <c:noMultiLvlLbl val="0"/>
      </c:catAx>
      <c:valAx>
        <c:axId val="195019504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crossAx val="1899038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5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48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92" y="182347"/>
            <a:ext cx="6573807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458692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9383698" y="458572"/>
            <a:ext cx="2351200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58692" y="6458591"/>
            <a:ext cx="11276206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58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5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2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  <p:sldLayoutId id="21474934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上箭头 2"/>
          <p:cNvSpPr/>
          <p:nvPr/>
        </p:nvSpPr>
        <p:spPr>
          <a:xfrm>
            <a:off x="838879" y="1787701"/>
            <a:ext cx="692312" cy="46300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上箭头 3"/>
          <p:cNvSpPr/>
          <p:nvPr/>
        </p:nvSpPr>
        <p:spPr>
          <a:xfrm>
            <a:off x="561953" y="3365895"/>
            <a:ext cx="415387" cy="305184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上箭头 4"/>
          <p:cNvSpPr/>
          <p:nvPr/>
        </p:nvSpPr>
        <p:spPr>
          <a:xfrm>
            <a:off x="1531192" y="2691283"/>
            <a:ext cx="346156" cy="372645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上箭头 5"/>
          <p:cNvSpPr/>
          <p:nvPr/>
        </p:nvSpPr>
        <p:spPr>
          <a:xfrm>
            <a:off x="1822423" y="1159952"/>
            <a:ext cx="539539" cy="5257787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上箭头 7"/>
          <p:cNvSpPr/>
          <p:nvPr/>
        </p:nvSpPr>
        <p:spPr>
          <a:xfrm>
            <a:off x="2361971" y="2016681"/>
            <a:ext cx="459049" cy="440106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上箭头 8"/>
          <p:cNvSpPr/>
          <p:nvPr/>
        </p:nvSpPr>
        <p:spPr>
          <a:xfrm>
            <a:off x="2821011" y="1716856"/>
            <a:ext cx="415387" cy="4700889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上箭头 9"/>
          <p:cNvSpPr/>
          <p:nvPr/>
        </p:nvSpPr>
        <p:spPr>
          <a:xfrm>
            <a:off x="3244504" y="2316509"/>
            <a:ext cx="346156" cy="41012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椭圆 10"/>
          <p:cNvSpPr/>
          <p:nvPr/>
        </p:nvSpPr>
        <p:spPr>
          <a:xfrm>
            <a:off x="836722" y="3599005"/>
            <a:ext cx="2580859" cy="25808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>
              <a:solidFill>
                <a:srgbClr val="24242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3286" y="4463892"/>
            <a:ext cx="2407731" cy="1189791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>
                <a:solidFill>
                  <a:srgbClr val="242424"/>
                </a:solidFill>
              </a:rPr>
              <a:t>屏幕</a:t>
            </a:r>
            <a:r>
              <a:rPr lang="zh-CN" altLang="en-US" sz="1333" dirty="0">
                <a:solidFill>
                  <a:srgbClr val="242424"/>
                </a:solidFill>
              </a:rPr>
              <a:t>上方的“图标布局”面板中可以对图表的标题、坐标轴、图例、数据标签、网格线、趋势线等进行编辑。</a:t>
            </a:r>
            <a:endParaRPr lang="en-US" sz="1333" dirty="0">
              <a:solidFill>
                <a:srgbClr val="24242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7433" y="4126345"/>
            <a:ext cx="1366677" cy="41041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altLang="zh-CN" sz="1867" b="1" dirty="0">
                <a:solidFill>
                  <a:srgbClr val="242424"/>
                </a:solidFill>
              </a:rPr>
              <a:t>TITLE</a:t>
            </a:r>
            <a:r>
              <a:rPr lang="zh-CN" altLang="en-US" sz="1867" b="1" dirty="0">
                <a:solidFill>
                  <a:srgbClr val="242424"/>
                </a:solidFill>
              </a:rPr>
              <a:t> </a:t>
            </a:r>
            <a:r>
              <a:rPr lang="en-US" altLang="zh-CN" sz="1867" b="1" dirty="0">
                <a:solidFill>
                  <a:srgbClr val="242424"/>
                </a:solidFill>
              </a:rPr>
              <a:t>HERE</a:t>
            </a:r>
            <a:endParaRPr lang="zh-CN" altLang="en-US" sz="1867" b="1" dirty="0">
              <a:solidFill>
                <a:srgbClr val="242424"/>
              </a:solidFill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13823293"/>
              </p:ext>
            </p:extLst>
          </p:nvPr>
        </p:nvGraphicFramePr>
        <p:xfrm>
          <a:off x="4248360" y="1159952"/>
          <a:ext cx="7184413" cy="289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4433371" y="4238189"/>
            <a:ext cx="5013236" cy="451320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just"/>
            <a:r>
              <a:rPr lang="zh-CN" altLang="en-US" sz="2133" b="1" dirty="0">
                <a:solidFill>
                  <a:srgbClr val="242424"/>
                </a:solidFill>
                <a:ea typeface="+mj-ea"/>
              </a:rPr>
              <a:t>点击此处添加标题</a:t>
            </a:r>
            <a:endParaRPr lang="en-US" altLang="zh-CN" sz="2133" b="1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3373" y="4715229"/>
            <a:ext cx="6505403" cy="129238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242424"/>
                </a:solidFill>
              </a:rPr>
              <a:t>Excel</a:t>
            </a:r>
            <a:r>
              <a:rPr lang="zh-CN" altLang="en-US" sz="1333" dirty="0">
                <a:solidFill>
                  <a:srgbClr val="242424"/>
                </a:solidFill>
              </a:rPr>
              <a:t>中对图表的数据信息进行编辑。</a:t>
            </a:r>
          </a:p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242424"/>
              </a:solidFill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上箭头 2"/>
          <p:cNvSpPr/>
          <p:nvPr/>
        </p:nvSpPr>
        <p:spPr>
          <a:xfrm>
            <a:off x="838879" y="1787701"/>
            <a:ext cx="692312" cy="46300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上箭头 3"/>
          <p:cNvSpPr/>
          <p:nvPr/>
        </p:nvSpPr>
        <p:spPr>
          <a:xfrm>
            <a:off x="561953" y="3365895"/>
            <a:ext cx="415387" cy="305184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上箭头 4"/>
          <p:cNvSpPr/>
          <p:nvPr/>
        </p:nvSpPr>
        <p:spPr>
          <a:xfrm>
            <a:off x="1531192" y="2691283"/>
            <a:ext cx="346156" cy="372645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上箭头 5"/>
          <p:cNvSpPr/>
          <p:nvPr/>
        </p:nvSpPr>
        <p:spPr>
          <a:xfrm>
            <a:off x="1822423" y="1159952"/>
            <a:ext cx="539539" cy="5257787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上箭头 7"/>
          <p:cNvSpPr/>
          <p:nvPr/>
        </p:nvSpPr>
        <p:spPr>
          <a:xfrm>
            <a:off x="2361971" y="2016681"/>
            <a:ext cx="459049" cy="440106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上箭头 8"/>
          <p:cNvSpPr/>
          <p:nvPr/>
        </p:nvSpPr>
        <p:spPr>
          <a:xfrm>
            <a:off x="2821011" y="1716856"/>
            <a:ext cx="415387" cy="4700889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上箭头 9"/>
          <p:cNvSpPr/>
          <p:nvPr/>
        </p:nvSpPr>
        <p:spPr>
          <a:xfrm>
            <a:off x="3244504" y="2316509"/>
            <a:ext cx="346156" cy="41012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椭圆 10"/>
          <p:cNvSpPr/>
          <p:nvPr/>
        </p:nvSpPr>
        <p:spPr>
          <a:xfrm>
            <a:off x="836722" y="3599005"/>
            <a:ext cx="2580859" cy="25808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>
              <a:solidFill>
                <a:srgbClr val="24242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3286" y="4463892"/>
            <a:ext cx="2407731" cy="1189791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>
                <a:solidFill>
                  <a:srgbClr val="242424"/>
                </a:solidFill>
              </a:rPr>
              <a:t>屏幕</a:t>
            </a:r>
            <a:r>
              <a:rPr lang="zh-CN" altLang="en-US" sz="1333" dirty="0">
                <a:solidFill>
                  <a:srgbClr val="242424"/>
                </a:solidFill>
              </a:rPr>
              <a:t>上方的“图标布局”面板中可以对图表的标题、坐标轴、图例、数据标签、网格线、趋势线等进行编辑。</a:t>
            </a:r>
            <a:endParaRPr lang="en-US" sz="1333" dirty="0">
              <a:solidFill>
                <a:srgbClr val="24242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7433" y="4126345"/>
            <a:ext cx="1366677" cy="41041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altLang="zh-CN" sz="1867" b="1" dirty="0">
                <a:solidFill>
                  <a:srgbClr val="242424"/>
                </a:solidFill>
              </a:rPr>
              <a:t>TITLE</a:t>
            </a:r>
            <a:r>
              <a:rPr lang="zh-CN" altLang="en-US" sz="1867" b="1" dirty="0">
                <a:solidFill>
                  <a:srgbClr val="242424"/>
                </a:solidFill>
              </a:rPr>
              <a:t> </a:t>
            </a:r>
            <a:r>
              <a:rPr lang="en-US" altLang="zh-CN" sz="1867" b="1" dirty="0">
                <a:solidFill>
                  <a:srgbClr val="242424"/>
                </a:solidFill>
              </a:rPr>
              <a:t>HERE</a:t>
            </a:r>
            <a:endParaRPr lang="zh-CN" altLang="en-US" sz="1867" b="1" dirty="0">
              <a:solidFill>
                <a:srgbClr val="242424"/>
              </a:solidFill>
            </a:endParaRPr>
          </a:p>
        </p:txBody>
      </p:sp>
      <p:graphicFrame>
        <p:nvGraphicFramePr>
          <p:cNvPr id="15" name="图表 14"/>
          <p:cNvGraphicFramePr/>
          <p:nvPr>
            <p:extLst/>
          </p:nvPr>
        </p:nvGraphicFramePr>
        <p:xfrm>
          <a:off x="4248360" y="1159952"/>
          <a:ext cx="7184413" cy="289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4433371" y="4238189"/>
            <a:ext cx="5013236" cy="451320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just"/>
            <a:r>
              <a:rPr lang="zh-CN" altLang="en-US" sz="2133" b="1" dirty="0">
                <a:solidFill>
                  <a:srgbClr val="242424"/>
                </a:solidFill>
                <a:ea typeface="+mj-ea"/>
              </a:rPr>
              <a:t>点击此处添加标题</a:t>
            </a:r>
            <a:endParaRPr lang="en-US" altLang="zh-CN" sz="2133" b="1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3373" y="4715229"/>
            <a:ext cx="6505403" cy="129238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242424"/>
                </a:solidFill>
              </a:rPr>
              <a:t>Excel</a:t>
            </a:r>
            <a:r>
              <a:rPr lang="zh-CN" altLang="en-US" sz="1333" dirty="0">
                <a:solidFill>
                  <a:srgbClr val="242424"/>
                </a:solidFill>
              </a:rPr>
              <a:t>中对图表的数据信息进行编辑。</a:t>
            </a:r>
          </a:p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242424"/>
              </a:solidFill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上箭头 2"/>
          <p:cNvSpPr/>
          <p:nvPr/>
        </p:nvSpPr>
        <p:spPr>
          <a:xfrm>
            <a:off x="838879" y="1787701"/>
            <a:ext cx="692312" cy="46300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上箭头 3"/>
          <p:cNvSpPr/>
          <p:nvPr/>
        </p:nvSpPr>
        <p:spPr>
          <a:xfrm>
            <a:off x="561953" y="3365895"/>
            <a:ext cx="415387" cy="305184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上箭头 4"/>
          <p:cNvSpPr/>
          <p:nvPr/>
        </p:nvSpPr>
        <p:spPr>
          <a:xfrm>
            <a:off x="1531192" y="2691283"/>
            <a:ext cx="346156" cy="372645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上箭头 5"/>
          <p:cNvSpPr/>
          <p:nvPr/>
        </p:nvSpPr>
        <p:spPr>
          <a:xfrm>
            <a:off x="1822423" y="1159952"/>
            <a:ext cx="539539" cy="5257787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上箭头 7"/>
          <p:cNvSpPr/>
          <p:nvPr/>
        </p:nvSpPr>
        <p:spPr>
          <a:xfrm>
            <a:off x="2361971" y="2016681"/>
            <a:ext cx="459049" cy="4401065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上箭头 8"/>
          <p:cNvSpPr/>
          <p:nvPr/>
        </p:nvSpPr>
        <p:spPr>
          <a:xfrm>
            <a:off x="2821011" y="1716856"/>
            <a:ext cx="415387" cy="4700889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上箭头 9"/>
          <p:cNvSpPr/>
          <p:nvPr/>
        </p:nvSpPr>
        <p:spPr>
          <a:xfrm>
            <a:off x="3244504" y="2316509"/>
            <a:ext cx="346156" cy="4101236"/>
          </a:xfrm>
          <a:prstGeom prst="upArrow">
            <a:avLst>
              <a:gd name="adj1" fmla="val 50000"/>
              <a:gd name="adj2" fmla="val 653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椭圆 10"/>
          <p:cNvSpPr/>
          <p:nvPr/>
        </p:nvSpPr>
        <p:spPr>
          <a:xfrm>
            <a:off x="836722" y="3599005"/>
            <a:ext cx="2580859" cy="25808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3200">
              <a:solidFill>
                <a:srgbClr val="24242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3286" y="4463892"/>
            <a:ext cx="2407731" cy="1189791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>
                <a:solidFill>
                  <a:srgbClr val="242424"/>
                </a:solidFill>
              </a:rPr>
              <a:t>屏幕</a:t>
            </a:r>
            <a:r>
              <a:rPr lang="zh-CN" altLang="en-US" sz="1333" dirty="0">
                <a:solidFill>
                  <a:srgbClr val="242424"/>
                </a:solidFill>
              </a:rPr>
              <a:t>上方的“图标布局”面板中可以对图表的标题、坐标轴、图例、数据标签、网格线、趋势线等进行编辑。</a:t>
            </a:r>
            <a:endParaRPr lang="en-US" sz="1333" dirty="0">
              <a:solidFill>
                <a:srgbClr val="24242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7433" y="4126345"/>
            <a:ext cx="1366677" cy="41041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altLang="zh-CN" sz="1867" b="1" dirty="0">
                <a:solidFill>
                  <a:srgbClr val="242424"/>
                </a:solidFill>
              </a:rPr>
              <a:t>TITLE</a:t>
            </a:r>
            <a:r>
              <a:rPr lang="zh-CN" altLang="en-US" sz="1867" b="1" dirty="0">
                <a:solidFill>
                  <a:srgbClr val="242424"/>
                </a:solidFill>
              </a:rPr>
              <a:t> </a:t>
            </a:r>
            <a:r>
              <a:rPr lang="en-US" altLang="zh-CN" sz="1867" b="1" dirty="0">
                <a:solidFill>
                  <a:srgbClr val="242424"/>
                </a:solidFill>
              </a:rPr>
              <a:t>HERE</a:t>
            </a:r>
            <a:endParaRPr lang="zh-CN" altLang="en-US" sz="1867" b="1" dirty="0">
              <a:solidFill>
                <a:srgbClr val="242424"/>
              </a:solidFill>
            </a:endParaRPr>
          </a:p>
        </p:txBody>
      </p:sp>
      <p:graphicFrame>
        <p:nvGraphicFramePr>
          <p:cNvPr id="15" name="图表 14"/>
          <p:cNvGraphicFramePr/>
          <p:nvPr>
            <p:extLst/>
          </p:nvPr>
        </p:nvGraphicFramePr>
        <p:xfrm>
          <a:off x="4248360" y="1159952"/>
          <a:ext cx="7184413" cy="289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4433371" y="4238189"/>
            <a:ext cx="5013236" cy="451320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just"/>
            <a:r>
              <a:rPr lang="zh-CN" altLang="en-US" sz="2133" b="1" dirty="0">
                <a:solidFill>
                  <a:srgbClr val="242424"/>
                </a:solidFill>
                <a:ea typeface="+mj-ea"/>
              </a:rPr>
              <a:t>点击此处添加标题</a:t>
            </a:r>
            <a:endParaRPr lang="en-US" altLang="zh-CN" sz="2133" b="1" dirty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3373" y="4715229"/>
            <a:ext cx="6505403" cy="129238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242424"/>
                </a:solidFill>
              </a:rPr>
              <a:t>Excel</a:t>
            </a:r>
            <a:r>
              <a:rPr lang="zh-CN" altLang="en-US" sz="1333" dirty="0">
                <a:solidFill>
                  <a:srgbClr val="242424"/>
                </a:solidFill>
              </a:rPr>
              <a:t>中对图表的数据信息进行编辑。</a:t>
            </a:r>
          </a:p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zh-CN" altLang="en-US" sz="1333" dirty="0">
                <a:solidFill>
                  <a:srgbClr val="242424"/>
                </a:solidFill>
              </a:rPr>
              <a:t>点击图标，在屏幕上方的“图标布局”面板中可以对图表的标题、坐标轴、图例、数据标签、网格线、趋势线等进行编辑。</a:t>
            </a:r>
            <a:endParaRPr lang="en-US" altLang="zh-CN" sz="1333" dirty="0">
              <a:solidFill>
                <a:srgbClr val="242424"/>
              </a:solidFill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057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6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4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自定义 16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3BF"/>
      </a:accent1>
      <a:accent2>
        <a:srgbClr val="FED734"/>
      </a:accent2>
      <a:accent3>
        <a:srgbClr val="FC958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sharepoint/v3/field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172</TotalTime>
  <Words>321</Words>
  <Application>Microsoft Office PowerPoint</Application>
  <PresentationFormat>自定义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2_Office Theme</vt:lpstr>
      <vt:lpstr>3_Office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65</cp:revision>
  <dcterms:created xsi:type="dcterms:W3CDTF">2010-04-12T23:12:02Z</dcterms:created>
  <dcterms:modified xsi:type="dcterms:W3CDTF">2016-02-29T11:50:56Z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