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2" r:id="rId5"/>
    <p:sldMasterId id="2147493464" r:id="rId6"/>
    <p:sldMasterId id="2147493458" r:id="rId7"/>
  </p:sldMasterIdLst>
  <p:sldIdLst>
    <p:sldId id="258" r:id="rId8"/>
    <p:sldId id="269" r:id="rId9"/>
    <p:sldId id="270" r:id="rId10"/>
    <p:sldId id="265" r:id="rId11"/>
    <p:sldId id="266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20"/>
  </p:normalViewPr>
  <p:slideViewPr>
    <p:cSldViewPr snapToGrid="0" snapToObjects="1">
      <p:cViewPr varScale="1">
        <p:scale>
          <a:sx n="104" d="100"/>
          <a:sy n="104" d="100"/>
        </p:scale>
        <p:origin x="212" y="4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35165"/>
            <a:ext cx="541022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矩形 8"/>
          <p:cNvSpPr/>
          <p:nvPr userDrawn="1"/>
        </p:nvSpPr>
        <p:spPr>
          <a:xfrm>
            <a:off x="4375226" y="235165"/>
            <a:ext cx="7818361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0" name="矩形 9"/>
          <p:cNvSpPr/>
          <p:nvPr userDrawn="1"/>
        </p:nvSpPr>
        <p:spPr>
          <a:xfrm>
            <a:off x="10788448" y="6270088"/>
            <a:ext cx="855297" cy="5879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53632" y="234952"/>
            <a:ext cx="3386366" cy="5884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 b="1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788447" y="6270089"/>
            <a:ext cx="855297" cy="58843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064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3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32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2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9" r:id="rId1"/>
    <p:sldLayoutId id="2147493461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107" name="直线连接符 106"/>
          <p:cNvCxnSpPr/>
          <p:nvPr/>
        </p:nvCxnSpPr>
        <p:spPr>
          <a:xfrm flipH="1">
            <a:off x="7988275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7294749" y="4218819"/>
            <a:ext cx="1401450" cy="276999"/>
            <a:chOff x="7294749" y="4218819"/>
            <a:chExt cx="1401450" cy="276999"/>
          </a:xfrm>
        </p:grpSpPr>
        <p:sp>
          <p:nvSpPr>
            <p:cNvPr id="108" name="矩形 107"/>
            <p:cNvSpPr/>
            <p:nvPr/>
          </p:nvSpPr>
          <p:spPr>
            <a:xfrm>
              <a:off x="729474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9" name="椭圆 108"/>
            <p:cNvSpPr/>
            <p:nvPr/>
          </p:nvSpPr>
          <p:spPr>
            <a:xfrm flipV="1">
              <a:off x="8572402" y="4300550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7081645" y="4549177"/>
            <a:ext cx="1401450" cy="276999"/>
            <a:chOff x="7081645" y="4549177"/>
            <a:chExt cx="1401450" cy="276999"/>
          </a:xfrm>
        </p:grpSpPr>
        <p:sp>
          <p:nvSpPr>
            <p:cNvPr id="110" name="矩形 109"/>
            <p:cNvSpPr/>
            <p:nvPr/>
          </p:nvSpPr>
          <p:spPr>
            <a:xfrm>
              <a:off x="708164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1" name="椭圆 110"/>
            <p:cNvSpPr/>
            <p:nvPr/>
          </p:nvSpPr>
          <p:spPr>
            <a:xfrm flipV="1">
              <a:off x="8359298" y="4630907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868540" y="4879533"/>
            <a:ext cx="1401450" cy="276999"/>
            <a:chOff x="6868540" y="4879533"/>
            <a:chExt cx="1401450" cy="276999"/>
          </a:xfrm>
        </p:grpSpPr>
        <p:sp>
          <p:nvSpPr>
            <p:cNvPr id="112" name="矩形 111"/>
            <p:cNvSpPr/>
            <p:nvPr/>
          </p:nvSpPr>
          <p:spPr>
            <a:xfrm>
              <a:off x="6868540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3" name="椭圆 112"/>
            <p:cNvSpPr/>
            <p:nvPr/>
          </p:nvSpPr>
          <p:spPr>
            <a:xfrm flipV="1">
              <a:off x="8146193" y="4961263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6655435" y="5209889"/>
            <a:ext cx="1401450" cy="276999"/>
            <a:chOff x="6655435" y="5209889"/>
            <a:chExt cx="1401450" cy="276999"/>
          </a:xfrm>
        </p:grpSpPr>
        <p:sp>
          <p:nvSpPr>
            <p:cNvPr id="114" name="矩形 113"/>
            <p:cNvSpPr/>
            <p:nvPr/>
          </p:nvSpPr>
          <p:spPr>
            <a:xfrm>
              <a:off x="6655435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5" name="椭圆 114"/>
            <p:cNvSpPr/>
            <p:nvPr/>
          </p:nvSpPr>
          <p:spPr>
            <a:xfrm flipV="1">
              <a:off x="7933088" y="5291619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16" name="直线连接符 115"/>
          <p:cNvCxnSpPr/>
          <p:nvPr/>
        </p:nvCxnSpPr>
        <p:spPr>
          <a:xfrm flipH="1">
            <a:off x="290318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2209657" y="4218819"/>
            <a:ext cx="1401450" cy="276999"/>
            <a:chOff x="2209657" y="4218819"/>
            <a:chExt cx="1401450" cy="276999"/>
          </a:xfrm>
        </p:grpSpPr>
        <p:sp>
          <p:nvSpPr>
            <p:cNvPr id="117" name="矩形 116"/>
            <p:cNvSpPr/>
            <p:nvPr/>
          </p:nvSpPr>
          <p:spPr>
            <a:xfrm>
              <a:off x="2209657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8" name="椭圆 117"/>
            <p:cNvSpPr/>
            <p:nvPr/>
          </p:nvSpPr>
          <p:spPr>
            <a:xfrm flipV="1">
              <a:off x="3487310" y="4300550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996553" y="4549177"/>
            <a:ext cx="1401450" cy="276999"/>
            <a:chOff x="1996553" y="4549177"/>
            <a:chExt cx="1401450" cy="276999"/>
          </a:xfrm>
        </p:grpSpPr>
        <p:sp>
          <p:nvSpPr>
            <p:cNvPr id="119" name="矩形 118"/>
            <p:cNvSpPr/>
            <p:nvPr/>
          </p:nvSpPr>
          <p:spPr>
            <a:xfrm>
              <a:off x="1996553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0" name="椭圆 119"/>
            <p:cNvSpPr/>
            <p:nvPr/>
          </p:nvSpPr>
          <p:spPr>
            <a:xfrm flipV="1">
              <a:off x="3274206" y="4630907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783448" y="4879533"/>
            <a:ext cx="1401450" cy="276999"/>
            <a:chOff x="1783448" y="4879533"/>
            <a:chExt cx="1401450" cy="276999"/>
          </a:xfrm>
        </p:grpSpPr>
        <p:sp>
          <p:nvSpPr>
            <p:cNvPr id="121" name="矩形 120"/>
            <p:cNvSpPr/>
            <p:nvPr/>
          </p:nvSpPr>
          <p:spPr>
            <a:xfrm>
              <a:off x="1783448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2" name="椭圆 121"/>
            <p:cNvSpPr/>
            <p:nvPr/>
          </p:nvSpPr>
          <p:spPr>
            <a:xfrm flipV="1">
              <a:off x="3061101" y="4961263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1570343" y="5209889"/>
            <a:ext cx="1401450" cy="276999"/>
            <a:chOff x="1570343" y="5209889"/>
            <a:chExt cx="1401450" cy="276999"/>
          </a:xfrm>
        </p:grpSpPr>
        <p:sp>
          <p:nvSpPr>
            <p:cNvPr id="123" name="矩形 122"/>
            <p:cNvSpPr/>
            <p:nvPr/>
          </p:nvSpPr>
          <p:spPr>
            <a:xfrm>
              <a:off x="157034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4" name="椭圆 123"/>
            <p:cNvSpPr/>
            <p:nvPr/>
          </p:nvSpPr>
          <p:spPr>
            <a:xfrm flipV="1">
              <a:off x="2847996" y="5291619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25" name="直线连接符 124"/>
          <p:cNvCxnSpPr/>
          <p:nvPr/>
        </p:nvCxnSpPr>
        <p:spPr>
          <a:xfrm flipH="1">
            <a:off x="459821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组 58"/>
          <p:cNvGrpSpPr/>
          <p:nvPr/>
        </p:nvGrpSpPr>
        <p:grpSpPr>
          <a:xfrm>
            <a:off x="3904688" y="4218819"/>
            <a:ext cx="1401450" cy="276999"/>
            <a:chOff x="3904688" y="4218819"/>
            <a:chExt cx="1401450" cy="276999"/>
          </a:xfrm>
        </p:grpSpPr>
        <p:sp>
          <p:nvSpPr>
            <p:cNvPr id="126" name="矩形 125"/>
            <p:cNvSpPr/>
            <p:nvPr/>
          </p:nvSpPr>
          <p:spPr>
            <a:xfrm>
              <a:off x="3904688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7" name="椭圆 126"/>
            <p:cNvSpPr/>
            <p:nvPr/>
          </p:nvSpPr>
          <p:spPr>
            <a:xfrm flipV="1">
              <a:off x="5182341" y="4300550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3691584" y="4549177"/>
            <a:ext cx="1401450" cy="276999"/>
            <a:chOff x="3691584" y="4549177"/>
            <a:chExt cx="1401450" cy="276999"/>
          </a:xfrm>
        </p:grpSpPr>
        <p:sp>
          <p:nvSpPr>
            <p:cNvPr id="128" name="矩形 127"/>
            <p:cNvSpPr/>
            <p:nvPr/>
          </p:nvSpPr>
          <p:spPr>
            <a:xfrm>
              <a:off x="3691584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9" name="椭圆 128"/>
            <p:cNvSpPr/>
            <p:nvPr/>
          </p:nvSpPr>
          <p:spPr>
            <a:xfrm flipV="1">
              <a:off x="4969237" y="4630907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3478479" y="4879533"/>
            <a:ext cx="1401450" cy="276999"/>
            <a:chOff x="3478479" y="4879533"/>
            <a:chExt cx="1401450" cy="276999"/>
          </a:xfrm>
        </p:grpSpPr>
        <p:sp>
          <p:nvSpPr>
            <p:cNvPr id="130" name="矩形 129"/>
            <p:cNvSpPr/>
            <p:nvPr/>
          </p:nvSpPr>
          <p:spPr>
            <a:xfrm>
              <a:off x="347847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1" name="椭圆 130"/>
            <p:cNvSpPr/>
            <p:nvPr/>
          </p:nvSpPr>
          <p:spPr>
            <a:xfrm flipV="1">
              <a:off x="4756132" y="4961263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3265373" y="5209889"/>
            <a:ext cx="1401450" cy="276999"/>
            <a:chOff x="3265373" y="5209889"/>
            <a:chExt cx="1401450" cy="276999"/>
          </a:xfrm>
        </p:grpSpPr>
        <p:sp>
          <p:nvSpPr>
            <p:cNvPr id="132" name="矩形 131"/>
            <p:cNvSpPr/>
            <p:nvPr/>
          </p:nvSpPr>
          <p:spPr>
            <a:xfrm>
              <a:off x="326537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3" name="椭圆 132"/>
            <p:cNvSpPr/>
            <p:nvPr/>
          </p:nvSpPr>
          <p:spPr>
            <a:xfrm flipV="1">
              <a:off x="4543026" y="5291619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34" name="直线连接符 133"/>
          <p:cNvCxnSpPr/>
          <p:nvPr/>
        </p:nvCxnSpPr>
        <p:spPr>
          <a:xfrm flipH="1">
            <a:off x="6293244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组 62"/>
          <p:cNvGrpSpPr/>
          <p:nvPr/>
        </p:nvGrpSpPr>
        <p:grpSpPr>
          <a:xfrm>
            <a:off x="5599719" y="4218819"/>
            <a:ext cx="1401450" cy="276999"/>
            <a:chOff x="5599719" y="4218819"/>
            <a:chExt cx="1401450" cy="276999"/>
          </a:xfrm>
        </p:grpSpPr>
        <p:sp>
          <p:nvSpPr>
            <p:cNvPr id="135" name="矩形 134"/>
            <p:cNvSpPr/>
            <p:nvPr/>
          </p:nvSpPr>
          <p:spPr>
            <a:xfrm>
              <a:off x="559971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6877372" y="4300550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86615" y="4549177"/>
            <a:ext cx="1401450" cy="276999"/>
            <a:chOff x="5386615" y="4549177"/>
            <a:chExt cx="1401450" cy="276999"/>
          </a:xfrm>
        </p:grpSpPr>
        <p:sp>
          <p:nvSpPr>
            <p:cNvPr id="137" name="矩形 136"/>
            <p:cNvSpPr/>
            <p:nvPr/>
          </p:nvSpPr>
          <p:spPr>
            <a:xfrm>
              <a:off x="538661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8" name="椭圆 137"/>
            <p:cNvSpPr/>
            <p:nvPr/>
          </p:nvSpPr>
          <p:spPr>
            <a:xfrm flipV="1">
              <a:off x="6664268" y="4630907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5173509" y="4879533"/>
            <a:ext cx="1401450" cy="276999"/>
            <a:chOff x="5173509" y="4879533"/>
            <a:chExt cx="1401450" cy="276999"/>
          </a:xfrm>
        </p:grpSpPr>
        <p:sp>
          <p:nvSpPr>
            <p:cNvPr id="139" name="矩形 138"/>
            <p:cNvSpPr/>
            <p:nvPr/>
          </p:nvSpPr>
          <p:spPr>
            <a:xfrm>
              <a:off x="517350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0" name="椭圆 139"/>
            <p:cNvSpPr/>
            <p:nvPr/>
          </p:nvSpPr>
          <p:spPr>
            <a:xfrm flipV="1">
              <a:off x="6451162" y="4961263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4960404" y="5209889"/>
            <a:ext cx="1401450" cy="276999"/>
            <a:chOff x="4960404" y="5209889"/>
            <a:chExt cx="1401450" cy="276999"/>
          </a:xfrm>
        </p:grpSpPr>
        <p:sp>
          <p:nvSpPr>
            <p:cNvPr id="141" name="矩形 140"/>
            <p:cNvSpPr/>
            <p:nvPr/>
          </p:nvSpPr>
          <p:spPr>
            <a:xfrm>
              <a:off x="4960404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2" name="椭圆 141"/>
            <p:cNvSpPr/>
            <p:nvPr/>
          </p:nvSpPr>
          <p:spPr>
            <a:xfrm flipV="1">
              <a:off x="6238057" y="5291619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92" name="直线连接符 91"/>
          <p:cNvCxnSpPr/>
          <p:nvPr/>
        </p:nvCxnSpPr>
        <p:spPr>
          <a:xfrm flipH="1" flipV="1">
            <a:off x="7988275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 47"/>
          <p:cNvGrpSpPr/>
          <p:nvPr/>
        </p:nvGrpSpPr>
        <p:grpSpPr>
          <a:xfrm>
            <a:off x="7294749" y="2701955"/>
            <a:ext cx="1401450" cy="276999"/>
            <a:chOff x="7294749" y="2701955"/>
            <a:chExt cx="1401450" cy="276999"/>
          </a:xfrm>
        </p:grpSpPr>
        <p:sp>
          <p:nvSpPr>
            <p:cNvPr id="103" name="矩形 102"/>
            <p:cNvSpPr/>
            <p:nvPr/>
          </p:nvSpPr>
          <p:spPr>
            <a:xfrm>
              <a:off x="729474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572402" y="278368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081645" y="2371598"/>
            <a:ext cx="1401450" cy="276999"/>
            <a:chOff x="7081645" y="2371598"/>
            <a:chExt cx="1401450" cy="276999"/>
          </a:xfrm>
        </p:grpSpPr>
        <p:sp>
          <p:nvSpPr>
            <p:cNvPr id="101" name="矩形 100"/>
            <p:cNvSpPr/>
            <p:nvPr/>
          </p:nvSpPr>
          <p:spPr>
            <a:xfrm>
              <a:off x="708164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8359298" y="2453328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868540" y="2041242"/>
            <a:ext cx="1401450" cy="276999"/>
            <a:chOff x="6868540" y="2041242"/>
            <a:chExt cx="1401450" cy="276999"/>
          </a:xfrm>
        </p:grpSpPr>
        <p:sp>
          <p:nvSpPr>
            <p:cNvPr id="99" name="矩形 98"/>
            <p:cNvSpPr/>
            <p:nvPr/>
          </p:nvSpPr>
          <p:spPr>
            <a:xfrm>
              <a:off x="6868540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8146193" y="2122972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655435" y="1710886"/>
            <a:ext cx="1401450" cy="276999"/>
            <a:chOff x="6655435" y="1710886"/>
            <a:chExt cx="1401450" cy="276999"/>
          </a:xfrm>
        </p:grpSpPr>
        <p:sp>
          <p:nvSpPr>
            <p:cNvPr id="97" name="矩形 96"/>
            <p:cNvSpPr/>
            <p:nvPr/>
          </p:nvSpPr>
          <p:spPr>
            <a:xfrm>
              <a:off x="6655435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933088" y="179261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41" name="直线连接符 40"/>
          <p:cNvCxnSpPr>
            <a:stCxn id="10" idx="0"/>
          </p:cNvCxnSpPr>
          <p:nvPr/>
        </p:nvCxnSpPr>
        <p:spPr>
          <a:xfrm flipH="1" flipV="1">
            <a:off x="291432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209657" y="2701955"/>
            <a:ext cx="1401450" cy="276999"/>
            <a:chOff x="2209657" y="2701955"/>
            <a:chExt cx="1401450" cy="276999"/>
          </a:xfrm>
        </p:grpSpPr>
        <p:sp>
          <p:nvSpPr>
            <p:cNvPr id="45" name="矩形 44"/>
            <p:cNvSpPr/>
            <p:nvPr/>
          </p:nvSpPr>
          <p:spPr>
            <a:xfrm>
              <a:off x="2209657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487310" y="278368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996553" y="2371598"/>
            <a:ext cx="1401450" cy="276999"/>
            <a:chOff x="1996553" y="2371598"/>
            <a:chExt cx="1401450" cy="276999"/>
          </a:xfrm>
        </p:grpSpPr>
        <p:sp>
          <p:nvSpPr>
            <p:cNvPr id="50" name="矩形 49"/>
            <p:cNvSpPr/>
            <p:nvPr/>
          </p:nvSpPr>
          <p:spPr>
            <a:xfrm>
              <a:off x="1996553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274206" y="2453328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783448" y="2041242"/>
            <a:ext cx="1401450" cy="276999"/>
            <a:chOff x="1783448" y="2041242"/>
            <a:chExt cx="1401450" cy="276999"/>
          </a:xfrm>
        </p:grpSpPr>
        <p:sp>
          <p:nvSpPr>
            <p:cNvPr id="53" name="矩形 52"/>
            <p:cNvSpPr/>
            <p:nvPr/>
          </p:nvSpPr>
          <p:spPr>
            <a:xfrm>
              <a:off x="1783448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01" y="2122972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70343" y="1710886"/>
            <a:ext cx="1401450" cy="276999"/>
            <a:chOff x="1570343" y="1710886"/>
            <a:chExt cx="1401450" cy="276999"/>
          </a:xfrm>
        </p:grpSpPr>
        <p:sp>
          <p:nvSpPr>
            <p:cNvPr id="56" name="矩形 55"/>
            <p:cNvSpPr/>
            <p:nvPr/>
          </p:nvSpPr>
          <p:spPr>
            <a:xfrm>
              <a:off x="157034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47996" y="179261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64" name="直线连接符 63"/>
          <p:cNvCxnSpPr/>
          <p:nvPr/>
        </p:nvCxnSpPr>
        <p:spPr>
          <a:xfrm flipH="1" flipV="1">
            <a:off x="459821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3904688" y="2701955"/>
            <a:ext cx="1401450" cy="276999"/>
            <a:chOff x="3904688" y="2701955"/>
            <a:chExt cx="1401450" cy="276999"/>
          </a:xfrm>
        </p:grpSpPr>
        <p:sp>
          <p:nvSpPr>
            <p:cNvPr id="75" name="矩形 74"/>
            <p:cNvSpPr/>
            <p:nvPr/>
          </p:nvSpPr>
          <p:spPr>
            <a:xfrm>
              <a:off x="3904688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5182341" y="278368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691584" y="2371598"/>
            <a:ext cx="1401450" cy="276999"/>
            <a:chOff x="3691584" y="2371598"/>
            <a:chExt cx="1401450" cy="276999"/>
          </a:xfrm>
        </p:grpSpPr>
        <p:sp>
          <p:nvSpPr>
            <p:cNvPr id="73" name="矩形 72"/>
            <p:cNvSpPr/>
            <p:nvPr/>
          </p:nvSpPr>
          <p:spPr>
            <a:xfrm>
              <a:off x="3691584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969237" y="2453328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478479" y="2041242"/>
            <a:ext cx="1401450" cy="276999"/>
            <a:chOff x="3478479" y="2041242"/>
            <a:chExt cx="1401450" cy="276999"/>
          </a:xfrm>
        </p:grpSpPr>
        <p:sp>
          <p:nvSpPr>
            <p:cNvPr id="71" name="矩形 70"/>
            <p:cNvSpPr/>
            <p:nvPr/>
          </p:nvSpPr>
          <p:spPr>
            <a:xfrm>
              <a:off x="347847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756132" y="2122972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265373" y="1710886"/>
            <a:ext cx="1401450" cy="276999"/>
            <a:chOff x="3265373" y="1710886"/>
            <a:chExt cx="1401450" cy="276999"/>
          </a:xfrm>
        </p:grpSpPr>
        <p:sp>
          <p:nvSpPr>
            <p:cNvPr id="69" name="矩形 68"/>
            <p:cNvSpPr/>
            <p:nvPr/>
          </p:nvSpPr>
          <p:spPr>
            <a:xfrm>
              <a:off x="326537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4543026" y="179261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78" name="直线连接符 77"/>
          <p:cNvCxnSpPr/>
          <p:nvPr/>
        </p:nvCxnSpPr>
        <p:spPr>
          <a:xfrm flipH="1" flipV="1">
            <a:off x="6293244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 41"/>
          <p:cNvGrpSpPr/>
          <p:nvPr/>
        </p:nvGrpSpPr>
        <p:grpSpPr>
          <a:xfrm>
            <a:off x="5599719" y="2701955"/>
            <a:ext cx="1401450" cy="276999"/>
            <a:chOff x="5599719" y="2701955"/>
            <a:chExt cx="1401450" cy="276999"/>
          </a:xfrm>
        </p:grpSpPr>
        <p:sp>
          <p:nvSpPr>
            <p:cNvPr id="89" name="矩形 88"/>
            <p:cNvSpPr/>
            <p:nvPr/>
          </p:nvSpPr>
          <p:spPr>
            <a:xfrm>
              <a:off x="559971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6877372" y="278368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386615" y="2371598"/>
            <a:ext cx="1401450" cy="276999"/>
            <a:chOff x="5386615" y="2371598"/>
            <a:chExt cx="1401450" cy="276999"/>
          </a:xfrm>
        </p:grpSpPr>
        <p:sp>
          <p:nvSpPr>
            <p:cNvPr id="87" name="矩形 86"/>
            <p:cNvSpPr/>
            <p:nvPr/>
          </p:nvSpPr>
          <p:spPr>
            <a:xfrm>
              <a:off x="538661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8" name="椭圆 87"/>
            <p:cNvSpPr/>
            <p:nvPr/>
          </p:nvSpPr>
          <p:spPr>
            <a:xfrm>
              <a:off x="6664268" y="2453328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173509" y="2041242"/>
            <a:ext cx="1401450" cy="276999"/>
            <a:chOff x="5173509" y="2041242"/>
            <a:chExt cx="1401450" cy="276999"/>
          </a:xfrm>
        </p:grpSpPr>
        <p:sp>
          <p:nvSpPr>
            <p:cNvPr id="85" name="矩形 84"/>
            <p:cNvSpPr/>
            <p:nvPr/>
          </p:nvSpPr>
          <p:spPr>
            <a:xfrm>
              <a:off x="517350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6451162" y="2122972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960404" y="1710886"/>
            <a:ext cx="1401450" cy="276999"/>
            <a:chOff x="4960404" y="1710886"/>
            <a:chExt cx="1401450" cy="276999"/>
          </a:xfrm>
        </p:grpSpPr>
        <p:sp>
          <p:nvSpPr>
            <p:cNvPr id="83" name="矩形 82"/>
            <p:cNvSpPr/>
            <p:nvPr/>
          </p:nvSpPr>
          <p:spPr>
            <a:xfrm>
              <a:off x="4960404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238057" y="179261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sp>
        <p:nvSpPr>
          <p:cNvPr id="6" name="矩形 5"/>
          <p:cNvSpPr/>
          <p:nvPr/>
        </p:nvSpPr>
        <p:spPr>
          <a:xfrm>
            <a:off x="2605959" y="3525279"/>
            <a:ext cx="7832044" cy="141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等腰三角形 6"/>
          <p:cNvSpPr/>
          <p:nvPr/>
        </p:nvSpPr>
        <p:spPr>
          <a:xfrm rot="5400000">
            <a:off x="9479575" y="3196050"/>
            <a:ext cx="1916852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等腰三角形 7"/>
          <p:cNvSpPr/>
          <p:nvPr/>
        </p:nvSpPr>
        <p:spPr>
          <a:xfrm rot="5400000">
            <a:off x="1974282" y="3196049"/>
            <a:ext cx="1058237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椭圆 9"/>
          <p:cNvSpPr/>
          <p:nvPr/>
        </p:nvSpPr>
        <p:spPr>
          <a:xfrm>
            <a:off x="3447074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" name="Freeform 217"/>
          <p:cNvSpPr>
            <a:spLocks noEditPoints="1"/>
          </p:cNvSpPr>
          <p:nvPr/>
        </p:nvSpPr>
        <p:spPr bwMode="auto">
          <a:xfrm>
            <a:off x="3650802" y="3459674"/>
            <a:ext cx="366859" cy="26680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2" name="椭圆 11"/>
          <p:cNvSpPr/>
          <p:nvPr/>
        </p:nvSpPr>
        <p:spPr>
          <a:xfrm>
            <a:off x="6837685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5" name="Freeform 119"/>
          <p:cNvSpPr>
            <a:spLocks noEditPoints="1"/>
          </p:cNvSpPr>
          <p:nvPr/>
        </p:nvSpPr>
        <p:spPr bwMode="auto">
          <a:xfrm>
            <a:off x="7031259" y="3415396"/>
            <a:ext cx="360640" cy="36064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514237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grpSp>
        <p:nvGrpSpPr>
          <p:cNvPr id="144" name="组 143"/>
          <p:cNvGrpSpPr/>
          <p:nvPr/>
        </p:nvGrpSpPr>
        <p:grpSpPr>
          <a:xfrm>
            <a:off x="5314636" y="3304732"/>
            <a:ext cx="429589" cy="514851"/>
            <a:chOff x="3985381" y="2478549"/>
            <a:chExt cx="322192" cy="386138"/>
          </a:xfrm>
        </p:grpSpPr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102206" y="2809349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4102206" y="2845011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9" name="Freeform 49"/>
            <p:cNvSpPr>
              <a:spLocks noEditPoints="1"/>
            </p:cNvSpPr>
            <p:nvPr/>
          </p:nvSpPr>
          <p:spPr bwMode="auto">
            <a:xfrm>
              <a:off x="4054246" y="2568320"/>
              <a:ext cx="184461" cy="225042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4102206" y="2749092"/>
              <a:ext cx="91001" cy="4427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4102206" y="2809349"/>
              <a:ext cx="91001" cy="196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4136639" y="2478549"/>
              <a:ext cx="20906" cy="7009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4048098" y="2498225"/>
              <a:ext cx="50419" cy="68865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985381" y="2560942"/>
              <a:ext cx="70095" cy="5041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4238708" y="2560942"/>
              <a:ext cx="68865" cy="5041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4194437" y="2498225"/>
              <a:ext cx="50419" cy="68865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</p:grpSp>
      <p:sp>
        <p:nvSpPr>
          <p:cNvPr id="13" name="椭圆 12"/>
          <p:cNvSpPr/>
          <p:nvPr/>
        </p:nvSpPr>
        <p:spPr>
          <a:xfrm>
            <a:off x="853298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5" name="组 144"/>
          <p:cNvGrpSpPr/>
          <p:nvPr/>
        </p:nvGrpSpPr>
        <p:grpSpPr>
          <a:xfrm>
            <a:off x="8691882" y="3470056"/>
            <a:ext cx="429907" cy="252693"/>
            <a:chOff x="6518316" y="2602542"/>
            <a:chExt cx="322430" cy="189520"/>
          </a:xfrm>
        </p:grpSpPr>
        <p:sp>
          <p:nvSpPr>
            <p:cNvPr id="28" name="Freeform 230"/>
            <p:cNvSpPr>
              <a:spLocks noEditPoints="1"/>
            </p:cNvSpPr>
            <p:nvPr/>
          </p:nvSpPr>
          <p:spPr bwMode="auto">
            <a:xfrm>
              <a:off x="6592155" y="2602542"/>
              <a:ext cx="174752" cy="18952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31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32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33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34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35"/>
            <p:cNvSpPr>
              <a:spLocks/>
            </p:cNvSpPr>
            <p:nvPr/>
          </p:nvSpPr>
          <p:spPr bwMode="auto">
            <a:xfrm>
              <a:off x="6547852" y="2602542"/>
              <a:ext cx="72608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236"/>
            <p:cNvSpPr>
              <a:spLocks/>
            </p:cNvSpPr>
            <p:nvPr/>
          </p:nvSpPr>
          <p:spPr bwMode="auto">
            <a:xfrm>
              <a:off x="6518316" y="2704686"/>
              <a:ext cx="107066" cy="60302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43" name="图片 1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" y="62744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107" name="直线连接符 106"/>
          <p:cNvCxnSpPr/>
          <p:nvPr/>
        </p:nvCxnSpPr>
        <p:spPr>
          <a:xfrm flipH="1">
            <a:off x="7988275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7294749" y="4218819"/>
            <a:ext cx="1401450" cy="276999"/>
            <a:chOff x="7294749" y="4218819"/>
            <a:chExt cx="1401450" cy="276999"/>
          </a:xfrm>
        </p:grpSpPr>
        <p:sp>
          <p:nvSpPr>
            <p:cNvPr id="108" name="矩形 107"/>
            <p:cNvSpPr/>
            <p:nvPr/>
          </p:nvSpPr>
          <p:spPr>
            <a:xfrm>
              <a:off x="729474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9" name="椭圆 108"/>
            <p:cNvSpPr/>
            <p:nvPr/>
          </p:nvSpPr>
          <p:spPr>
            <a:xfrm flipV="1">
              <a:off x="8572402" y="4300550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7081645" y="4549177"/>
            <a:ext cx="1401450" cy="276999"/>
            <a:chOff x="7081645" y="4549177"/>
            <a:chExt cx="1401450" cy="276999"/>
          </a:xfrm>
        </p:grpSpPr>
        <p:sp>
          <p:nvSpPr>
            <p:cNvPr id="110" name="矩形 109"/>
            <p:cNvSpPr/>
            <p:nvPr/>
          </p:nvSpPr>
          <p:spPr>
            <a:xfrm>
              <a:off x="708164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1" name="椭圆 110"/>
            <p:cNvSpPr/>
            <p:nvPr/>
          </p:nvSpPr>
          <p:spPr>
            <a:xfrm flipV="1">
              <a:off x="8359298" y="4630907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868540" y="4879533"/>
            <a:ext cx="1401450" cy="276999"/>
            <a:chOff x="6868540" y="4879533"/>
            <a:chExt cx="1401450" cy="276999"/>
          </a:xfrm>
        </p:grpSpPr>
        <p:sp>
          <p:nvSpPr>
            <p:cNvPr id="112" name="矩形 111"/>
            <p:cNvSpPr/>
            <p:nvPr/>
          </p:nvSpPr>
          <p:spPr>
            <a:xfrm>
              <a:off x="6868540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3" name="椭圆 112"/>
            <p:cNvSpPr/>
            <p:nvPr/>
          </p:nvSpPr>
          <p:spPr>
            <a:xfrm flipV="1">
              <a:off x="8146193" y="4961263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6655435" y="5209889"/>
            <a:ext cx="1401450" cy="276999"/>
            <a:chOff x="6655435" y="5209889"/>
            <a:chExt cx="1401450" cy="276999"/>
          </a:xfrm>
        </p:grpSpPr>
        <p:sp>
          <p:nvSpPr>
            <p:cNvPr id="114" name="矩形 113"/>
            <p:cNvSpPr/>
            <p:nvPr/>
          </p:nvSpPr>
          <p:spPr>
            <a:xfrm>
              <a:off x="6655435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5" name="椭圆 114"/>
            <p:cNvSpPr/>
            <p:nvPr/>
          </p:nvSpPr>
          <p:spPr>
            <a:xfrm flipV="1">
              <a:off x="7933088" y="5291619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16" name="直线连接符 115"/>
          <p:cNvCxnSpPr/>
          <p:nvPr/>
        </p:nvCxnSpPr>
        <p:spPr>
          <a:xfrm flipH="1">
            <a:off x="290318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2209657" y="4218819"/>
            <a:ext cx="1401450" cy="276999"/>
            <a:chOff x="2209657" y="4218819"/>
            <a:chExt cx="1401450" cy="276999"/>
          </a:xfrm>
        </p:grpSpPr>
        <p:sp>
          <p:nvSpPr>
            <p:cNvPr id="117" name="矩形 116"/>
            <p:cNvSpPr/>
            <p:nvPr/>
          </p:nvSpPr>
          <p:spPr>
            <a:xfrm>
              <a:off x="2209657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8" name="椭圆 117"/>
            <p:cNvSpPr/>
            <p:nvPr/>
          </p:nvSpPr>
          <p:spPr>
            <a:xfrm flipV="1">
              <a:off x="3487310" y="4300550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996553" y="4549177"/>
            <a:ext cx="1401450" cy="276999"/>
            <a:chOff x="1996553" y="4549177"/>
            <a:chExt cx="1401450" cy="276999"/>
          </a:xfrm>
        </p:grpSpPr>
        <p:sp>
          <p:nvSpPr>
            <p:cNvPr id="119" name="矩形 118"/>
            <p:cNvSpPr/>
            <p:nvPr/>
          </p:nvSpPr>
          <p:spPr>
            <a:xfrm>
              <a:off x="1996553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0" name="椭圆 119"/>
            <p:cNvSpPr/>
            <p:nvPr/>
          </p:nvSpPr>
          <p:spPr>
            <a:xfrm flipV="1">
              <a:off x="3274206" y="4630907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783448" y="4879533"/>
            <a:ext cx="1401450" cy="276999"/>
            <a:chOff x="1783448" y="4879533"/>
            <a:chExt cx="1401450" cy="276999"/>
          </a:xfrm>
        </p:grpSpPr>
        <p:sp>
          <p:nvSpPr>
            <p:cNvPr id="121" name="矩形 120"/>
            <p:cNvSpPr/>
            <p:nvPr/>
          </p:nvSpPr>
          <p:spPr>
            <a:xfrm>
              <a:off x="1783448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2" name="椭圆 121"/>
            <p:cNvSpPr/>
            <p:nvPr/>
          </p:nvSpPr>
          <p:spPr>
            <a:xfrm flipV="1">
              <a:off x="3061101" y="4961263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1570343" y="5209889"/>
            <a:ext cx="1401450" cy="276999"/>
            <a:chOff x="1570343" y="5209889"/>
            <a:chExt cx="1401450" cy="276999"/>
          </a:xfrm>
        </p:grpSpPr>
        <p:sp>
          <p:nvSpPr>
            <p:cNvPr id="123" name="矩形 122"/>
            <p:cNvSpPr/>
            <p:nvPr/>
          </p:nvSpPr>
          <p:spPr>
            <a:xfrm>
              <a:off x="157034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4" name="椭圆 123"/>
            <p:cNvSpPr/>
            <p:nvPr/>
          </p:nvSpPr>
          <p:spPr>
            <a:xfrm flipV="1">
              <a:off x="2847996" y="5291619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25" name="直线连接符 124"/>
          <p:cNvCxnSpPr/>
          <p:nvPr/>
        </p:nvCxnSpPr>
        <p:spPr>
          <a:xfrm flipH="1">
            <a:off x="459821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组 58"/>
          <p:cNvGrpSpPr/>
          <p:nvPr/>
        </p:nvGrpSpPr>
        <p:grpSpPr>
          <a:xfrm>
            <a:off x="3904688" y="4218819"/>
            <a:ext cx="1401450" cy="276999"/>
            <a:chOff x="3904688" y="4218819"/>
            <a:chExt cx="1401450" cy="276999"/>
          </a:xfrm>
        </p:grpSpPr>
        <p:sp>
          <p:nvSpPr>
            <p:cNvPr id="126" name="矩形 125"/>
            <p:cNvSpPr/>
            <p:nvPr/>
          </p:nvSpPr>
          <p:spPr>
            <a:xfrm>
              <a:off x="3904688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7" name="椭圆 126"/>
            <p:cNvSpPr/>
            <p:nvPr/>
          </p:nvSpPr>
          <p:spPr>
            <a:xfrm flipV="1">
              <a:off x="5182341" y="4300550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3691584" y="4549177"/>
            <a:ext cx="1401450" cy="276999"/>
            <a:chOff x="3691584" y="4549177"/>
            <a:chExt cx="1401450" cy="276999"/>
          </a:xfrm>
        </p:grpSpPr>
        <p:sp>
          <p:nvSpPr>
            <p:cNvPr id="128" name="矩形 127"/>
            <p:cNvSpPr/>
            <p:nvPr/>
          </p:nvSpPr>
          <p:spPr>
            <a:xfrm>
              <a:off x="3691584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9" name="椭圆 128"/>
            <p:cNvSpPr/>
            <p:nvPr/>
          </p:nvSpPr>
          <p:spPr>
            <a:xfrm flipV="1">
              <a:off x="4969237" y="4630907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3478479" y="4879533"/>
            <a:ext cx="1401450" cy="276999"/>
            <a:chOff x="3478479" y="4879533"/>
            <a:chExt cx="1401450" cy="276999"/>
          </a:xfrm>
        </p:grpSpPr>
        <p:sp>
          <p:nvSpPr>
            <p:cNvPr id="130" name="矩形 129"/>
            <p:cNvSpPr/>
            <p:nvPr/>
          </p:nvSpPr>
          <p:spPr>
            <a:xfrm>
              <a:off x="347847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1" name="椭圆 130"/>
            <p:cNvSpPr/>
            <p:nvPr/>
          </p:nvSpPr>
          <p:spPr>
            <a:xfrm flipV="1">
              <a:off x="4756132" y="4961263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3265373" y="5209889"/>
            <a:ext cx="1401450" cy="276999"/>
            <a:chOff x="3265373" y="5209889"/>
            <a:chExt cx="1401450" cy="276999"/>
          </a:xfrm>
        </p:grpSpPr>
        <p:sp>
          <p:nvSpPr>
            <p:cNvPr id="132" name="矩形 131"/>
            <p:cNvSpPr/>
            <p:nvPr/>
          </p:nvSpPr>
          <p:spPr>
            <a:xfrm>
              <a:off x="326537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3" name="椭圆 132"/>
            <p:cNvSpPr/>
            <p:nvPr/>
          </p:nvSpPr>
          <p:spPr>
            <a:xfrm flipV="1">
              <a:off x="4543026" y="5291619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34" name="直线连接符 133"/>
          <p:cNvCxnSpPr/>
          <p:nvPr/>
        </p:nvCxnSpPr>
        <p:spPr>
          <a:xfrm flipH="1">
            <a:off x="6293244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组 62"/>
          <p:cNvGrpSpPr/>
          <p:nvPr/>
        </p:nvGrpSpPr>
        <p:grpSpPr>
          <a:xfrm>
            <a:off x="5599719" y="4218819"/>
            <a:ext cx="1401450" cy="276999"/>
            <a:chOff x="5599719" y="4218819"/>
            <a:chExt cx="1401450" cy="276999"/>
          </a:xfrm>
        </p:grpSpPr>
        <p:sp>
          <p:nvSpPr>
            <p:cNvPr id="135" name="矩形 134"/>
            <p:cNvSpPr/>
            <p:nvPr/>
          </p:nvSpPr>
          <p:spPr>
            <a:xfrm>
              <a:off x="559971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6877372" y="4300550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86615" y="4549177"/>
            <a:ext cx="1401450" cy="276999"/>
            <a:chOff x="5386615" y="4549177"/>
            <a:chExt cx="1401450" cy="276999"/>
          </a:xfrm>
        </p:grpSpPr>
        <p:sp>
          <p:nvSpPr>
            <p:cNvPr id="137" name="矩形 136"/>
            <p:cNvSpPr/>
            <p:nvPr/>
          </p:nvSpPr>
          <p:spPr>
            <a:xfrm>
              <a:off x="538661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8" name="椭圆 137"/>
            <p:cNvSpPr/>
            <p:nvPr/>
          </p:nvSpPr>
          <p:spPr>
            <a:xfrm flipV="1">
              <a:off x="6664268" y="4630907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5173509" y="4879533"/>
            <a:ext cx="1401450" cy="276999"/>
            <a:chOff x="5173509" y="4879533"/>
            <a:chExt cx="1401450" cy="276999"/>
          </a:xfrm>
        </p:grpSpPr>
        <p:sp>
          <p:nvSpPr>
            <p:cNvPr id="139" name="矩形 138"/>
            <p:cNvSpPr/>
            <p:nvPr/>
          </p:nvSpPr>
          <p:spPr>
            <a:xfrm>
              <a:off x="517350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0" name="椭圆 139"/>
            <p:cNvSpPr/>
            <p:nvPr/>
          </p:nvSpPr>
          <p:spPr>
            <a:xfrm flipV="1">
              <a:off x="6451162" y="4961263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4960404" y="5209889"/>
            <a:ext cx="1401450" cy="276999"/>
            <a:chOff x="4960404" y="5209889"/>
            <a:chExt cx="1401450" cy="276999"/>
          </a:xfrm>
        </p:grpSpPr>
        <p:sp>
          <p:nvSpPr>
            <p:cNvPr id="141" name="矩形 140"/>
            <p:cNvSpPr/>
            <p:nvPr/>
          </p:nvSpPr>
          <p:spPr>
            <a:xfrm>
              <a:off x="4960404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2" name="椭圆 141"/>
            <p:cNvSpPr/>
            <p:nvPr/>
          </p:nvSpPr>
          <p:spPr>
            <a:xfrm flipV="1">
              <a:off x="6238057" y="5291619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92" name="直线连接符 91"/>
          <p:cNvCxnSpPr/>
          <p:nvPr/>
        </p:nvCxnSpPr>
        <p:spPr>
          <a:xfrm flipH="1" flipV="1">
            <a:off x="7988275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 47"/>
          <p:cNvGrpSpPr/>
          <p:nvPr/>
        </p:nvGrpSpPr>
        <p:grpSpPr>
          <a:xfrm>
            <a:off x="7294749" y="2701955"/>
            <a:ext cx="1401450" cy="276999"/>
            <a:chOff x="7294749" y="2701955"/>
            <a:chExt cx="1401450" cy="276999"/>
          </a:xfrm>
        </p:grpSpPr>
        <p:sp>
          <p:nvSpPr>
            <p:cNvPr id="103" name="矩形 102"/>
            <p:cNvSpPr/>
            <p:nvPr/>
          </p:nvSpPr>
          <p:spPr>
            <a:xfrm>
              <a:off x="729474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572402" y="278368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081645" y="2371598"/>
            <a:ext cx="1401450" cy="276999"/>
            <a:chOff x="7081645" y="2371598"/>
            <a:chExt cx="1401450" cy="276999"/>
          </a:xfrm>
        </p:grpSpPr>
        <p:sp>
          <p:nvSpPr>
            <p:cNvPr id="101" name="矩形 100"/>
            <p:cNvSpPr/>
            <p:nvPr/>
          </p:nvSpPr>
          <p:spPr>
            <a:xfrm>
              <a:off x="708164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8359298" y="2453328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868540" y="2041242"/>
            <a:ext cx="1401450" cy="276999"/>
            <a:chOff x="6868540" y="2041242"/>
            <a:chExt cx="1401450" cy="276999"/>
          </a:xfrm>
        </p:grpSpPr>
        <p:sp>
          <p:nvSpPr>
            <p:cNvPr id="99" name="矩形 98"/>
            <p:cNvSpPr/>
            <p:nvPr/>
          </p:nvSpPr>
          <p:spPr>
            <a:xfrm>
              <a:off x="6868540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8146193" y="2122972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655435" y="1710886"/>
            <a:ext cx="1401450" cy="276999"/>
            <a:chOff x="6655435" y="1710886"/>
            <a:chExt cx="1401450" cy="276999"/>
          </a:xfrm>
        </p:grpSpPr>
        <p:sp>
          <p:nvSpPr>
            <p:cNvPr id="97" name="矩形 96"/>
            <p:cNvSpPr/>
            <p:nvPr/>
          </p:nvSpPr>
          <p:spPr>
            <a:xfrm>
              <a:off x="6655435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933088" y="179261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41" name="直线连接符 40"/>
          <p:cNvCxnSpPr>
            <a:stCxn id="10" idx="0"/>
          </p:cNvCxnSpPr>
          <p:nvPr/>
        </p:nvCxnSpPr>
        <p:spPr>
          <a:xfrm flipH="1" flipV="1">
            <a:off x="291432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209657" y="2701955"/>
            <a:ext cx="1401450" cy="276999"/>
            <a:chOff x="2209657" y="2701955"/>
            <a:chExt cx="1401450" cy="276999"/>
          </a:xfrm>
        </p:grpSpPr>
        <p:sp>
          <p:nvSpPr>
            <p:cNvPr id="45" name="矩形 44"/>
            <p:cNvSpPr/>
            <p:nvPr/>
          </p:nvSpPr>
          <p:spPr>
            <a:xfrm>
              <a:off x="2209657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487310" y="278368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996553" y="2371598"/>
            <a:ext cx="1401450" cy="276999"/>
            <a:chOff x="1996553" y="2371598"/>
            <a:chExt cx="1401450" cy="276999"/>
          </a:xfrm>
        </p:grpSpPr>
        <p:sp>
          <p:nvSpPr>
            <p:cNvPr id="50" name="矩形 49"/>
            <p:cNvSpPr/>
            <p:nvPr/>
          </p:nvSpPr>
          <p:spPr>
            <a:xfrm>
              <a:off x="1996553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274206" y="2453328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783448" y="2041242"/>
            <a:ext cx="1401450" cy="276999"/>
            <a:chOff x="1783448" y="2041242"/>
            <a:chExt cx="1401450" cy="276999"/>
          </a:xfrm>
        </p:grpSpPr>
        <p:sp>
          <p:nvSpPr>
            <p:cNvPr id="53" name="矩形 52"/>
            <p:cNvSpPr/>
            <p:nvPr/>
          </p:nvSpPr>
          <p:spPr>
            <a:xfrm>
              <a:off x="1783448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01" y="2122972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70343" y="1710886"/>
            <a:ext cx="1401450" cy="276999"/>
            <a:chOff x="1570343" y="1710886"/>
            <a:chExt cx="1401450" cy="276999"/>
          </a:xfrm>
        </p:grpSpPr>
        <p:sp>
          <p:nvSpPr>
            <p:cNvPr id="56" name="矩形 55"/>
            <p:cNvSpPr/>
            <p:nvPr/>
          </p:nvSpPr>
          <p:spPr>
            <a:xfrm>
              <a:off x="157034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47996" y="179261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64" name="直线连接符 63"/>
          <p:cNvCxnSpPr/>
          <p:nvPr/>
        </p:nvCxnSpPr>
        <p:spPr>
          <a:xfrm flipH="1" flipV="1">
            <a:off x="459821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3904688" y="2701955"/>
            <a:ext cx="1401450" cy="276999"/>
            <a:chOff x="3904688" y="2701955"/>
            <a:chExt cx="1401450" cy="276999"/>
          </a:xfrm>
        </p:grpSpPr>
        <p:sp>
          <p:nvSpPr>
            <p:cNvPr id="75" name="矩形 74"/>
            <p:cNvSpPr/>
            <p:nvPr/>
          </p:nvSpPr>
          <p:spPr>
            <a:xfrm>
              <a:off x="3904688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5182341" y="278368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691584" y="2371598"/>
            <a:ext cx="1401450" cy="276999"/>
            <a:chOff x="3691584" y="2371598"/>
            <a:chExt cx="1401450" cy="276999"/>
          </a:xfrm>
        </p:grpSpPr>
        <p:sp>
          <p:nvSpPr>
            <p:cNvPr id="73" name="矩形 72"/>
            <p:cNvSpPr/>
            <p:nvPr/>
          </p:nvSpPr>
          <p:spPr>
            <a:xfrm>
              <a:off x="3691584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969237" y="2453328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478479" y="2041242"/>
            <a:ext cx="1401450" cy="276999"/>
            <a:chOff x="3478479" y="2041242"/>
            <a:chExt cx="1401450" cy="276999"/>
          </a:xfrm>
        </p:grpSpPr>
        <p:sp>
          <p:nvSpPr>
            <p:cNvPr id="71" name="矩形 70"/>
            <p:cNvSpPr/>
            <p:nvPr/>
          </p:nvSpPr>
          <p:spPr>
            <a:xfrm>
              <a:off x="347847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756132" y="2122972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265373" y="1710886"/>
            <a:ext cx="1401450" cy="276999"/>
            <a:chOff x="3265373" y="1710886"/>
            <a:chExt cx="1401450" cy="276999"/>
          </a:xfrm>
        </p:grpSpPr>
        <p:sp>
          <p:nvSpPr>
            <p:cNvPr id="69" name="矩形 68"/>
            <p:cNvSpPr/>
            <p:nvPr/>
          </p:nvSpPr>
          <p:spPr>
            <a:xfrm>
              <a:off x="326537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4543026" y="179261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78" name="直线连接符 77"/>
          <p:cNvCxnSpPr/>
          <p:nvPr/>
        </p:nvCxnSpPr>
        <p:spPr>
          <a:xfrm flipH="1" flipV="1">
            <a:off x="6293244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 41"/>
          <p:cNvGrpSpPr/>
          <p:nvPr/>
        </p:nvGrpSpPr>
        <p:grpSpPr>
          <a:xfrm>
            <a:off x="5599719" y="2701955"/>
            <a:ext cx="1401450" cy="276999"/>
            <a:chOff x="5599719" y="2701955"/>
            <a:chExt cx="1401450" cy="276999"/>
          </a:xfrm>
        </p:grpSpPr>
        <p:sp>
          <p:nvSpPr>
            <p:cNvPr id="89" name="矩形 88"/>
            <p:cNvSpPr/>
            <p:nvPr/>
          </p:nvSpPr>
          <p:spPr>
            <a:xfrm>
              <a:off x="559971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6877372" y="278368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386615" y="2371598"/>
            <a:ext cx="1401450" cy="276999"/>
            <a:chOff x="5386615" y="2371598"/>
            <a:chExt cx="1401450" cy="276999"/>
          </a:xfrm>
        </p:grpSpPr>
        <p:sp>
          <p:nvSpPr>
            <p:cNvPr id="87" name="矩形 86"/>
            <p:cNvSpPr/>
            <p:nvPr/>
          </p:nvSpPr>
          <p:spPr>
            <a:xfrm>
              <a:off x="538661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8" name="椭圆 87"/>
            <p:cNvSpPr/>
            <p:nvPr/>
          </p:nvSpPr>
          <p:spPr>
            <a:xfrm>
              <a:off x="6664268" y="2453328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173509" y="2041242"/>
            <a:ext cx="1401450" cy="276999"/>
            <a:chOff x="5173509" y="2041242"/>
            <a:chExt cx="1401450" cy="276999"/>
          </a:xfrm>
        </p:grpSpPr>
        <p:sp>
          <p:nvSpPr>
            <p:cNvPr id="85" name="矩形 84"/>
            <p:cNvSpPr/>
            <p:nvPr/>
          </p:nvSpPr>
          <p:spPr>
            <a:xfrm>
              <a:off x="517350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6451162" y="2122972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960404" y="1710886"/>
            <a:ext cx="1401450" cy="276999"/>
            <a:chOff x="4960404" y="1710886"/>
            <a:chExt cx="1401450" cy="276999"/>
          </a:xfrm>
        </p:grpSpPr>
        <p:sp>
          <p:nvSpPr>
            <p:cNvPr id="83" name="矩形 82"/>
            <p:cNvSpPr/>
            <p:nvPr/>
          </p:nvSpPr>
          <p:spPr>
            <a:xfrm>
              <a:off x="4960404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238057" y="179261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sp>
        <p:nvSpPr>
          <p:cNvPr id="6" name="矩形 5"/>
          <p:cNvSpPr/>
          <p:nvPr/>
        </p:nvSpPr>
        <p:spPr>
          <a:xfrm>
            <a:off x="2605959" y="3525279"/>
            <a:ext cx="7832044" cy="141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等腰三角形 6"/>
          <p:cNvSpPr/>
          <p:nvPr/>
        </p:nvSpPr>
        <p:spPr>
          <a:xfrm rot="5400000">
            <a:off x="9479575" y="3196050"/>
            <a:ext cx="1916852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等腰三角形 7"/>
          <p:cNvSpPr/>
          <p:nvPr/>
        </p:nvSpPr>
        <p:spPr>
          <a:xfrm rot="5400000">
            <a:off x="1974282" y="3196049"/>
            <a:ext cx="1058237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椭圆 9"/>
          <p:cNvSpPr/>
          <p:nvPr/>
        </p:nvSpPr>
        <p:spPr>
          <a:xfrm>
            <a:off x="3447074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" name="Freeform 217"/>
          <p:cNvSpPr>
            <a:spLocks noEditPoints="1"/>
          </p:cNvSpPr>
          <p:nvPr/>
        </p:nvSpPr>
        <p:spPr bwMode="auto">
          <a:xfrm>
            <a:off x="3650802" y="3459674"/>
            <a:ext cx="366859" cy="26680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2" name="椭圆 11"/>
          <p:cNvSpPr/>
          <p:nvPr/>
        </p:nvSpPr>
        <p:spPr>
          <a:xfrm>
            <a:off x="6837685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5" name="Freeform 119"/>
          <p:cNvSpPr>
            <a:spLocks noEditPoints="1"/>
          </p:cNvSpPr>
          <p:nvPr/>
        </p:nvSpPr>
        <p:spPr bwMode="auto">
          <a:xfrm>
            <a:off x="7031259" y="3415396"/>
            <a:ext cx="360640" cy="36064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514237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grpSp>
        <p:nvGrpSpPr>
          <p:cNvPr id="144" name="组 143"/>
          <p:cNvGrpSpPr/>
          <p:nvPr/>
        </p:nvGrpSpPr>
        <p:grpSpPr>
          <a:xfrm>
            <a:off x="5314636" y="3304732"/>
            <a:ext cx="429589" cy="514851"/>
            <a:chOff x="3985381" y="2478549"/>
            <a:chExt cx="322192" cy="386138"/>
          </a:xfrm>
        </p:grpSpPr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102206" y="2809349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4102206" y="2845011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9" name="Freeform 49"/>
            <p:cNvSpPr>
              <a:spLocks noEditPoints="1"/>
            </p:cNvSpPr>
            <p:nvPr/>
          </p:nvSpPr>
          <p:spPr bwMode="auto">
            <a:xfrm>
              <a:off x="4054246" y="2568320"/>
              <a:ext cx="184461" cy="225042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4102206" y="2749092"/>
              <a:ext cx="91001" cy="4427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4102206" y="2809349"/>
              <a:ext cx="91001" cy="196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4136639" y="2478549"/>
              <a:ext cx="20906" cy="7009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4048098" y="2498225"/>
              <a:ext cx="50419" cy="68865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985381" y="2560942"/>
              <a:ext cx="70095" cy="5041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4238708" y="2560942"/>
              <a:ext cx="68865" cy="5041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4194437" y="2498225"/>
              <a:ext cx="50419" cy="68865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</p:grpSp>
      <p:sp>
        <p:nvSpPr>
          <p:cNvPr id="13" name="椭圆 12"/>
          <p:cNvSpPr/>
          <p:nvPr/>
        </p:nvSpPr>
        <p:spPr>
          <a:xfrm>
            <a:off x="853298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5" name="组 144"/>
          <p:cNvGrpSpPr/>
          <p:nvPr/>
        </p:nvGrpSpPr>
        <p:grpSpPr>
          <a:xfrm>
            <a:off x="8691882" y="3470056"/>
            <a:ext cx="429907" cy="252693"/>
            <a:chOff x="6518316" y="2602542"/>
            <a:chExt cx="322430" cy="189520"/>
          </a:xfrm>
        </p:grpSpPr>
        <p:sp>
          <p:nvSpPr>
            <p:cNvPr id="28" name="Freeform 230"/>
            <p:cNvSpPr>
              <a:spLocks noEditPoints="1"/>
            </p:cNvSpPr>
            <p:nvPr/>
          </p:nvSpPr>
          <p:spPr bwMode="auto">
            <a:xfrm>
              <a:off x="6592155" y="2602542"/>
              <a:ext cx="174752" cy="18952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31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32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33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34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35"/>
            <p:cNvSpPr>
              <a:spLocks/>
            </p:cNvSpPr>
            <p:nvPr/>
          </p:nvSpPr>
          <p:spPr bwMode="auto">
            <a:xfrm>
              <a:off x="6547852" y="2602542"/>
              <a:ext cx="72608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236"/>
            <p:cNvSpPr>
              <a:spLocks/>
            </p:cNvSpPr>
            <p:nvPr/>
          </p:nvSpPr>
          <p:spPr bwMode="auto">
            <a:xfrm>
              <a:off x="6518316" y="2704686"/>
              <a:ext cx="107066" cy="60302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43" name="图片 1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" y="62744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YOUR TITLE 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cxnSp>
        <p:nvCxnSpPr>
          <p:cNvPr id="107" name="直线连接符 106"/>
          <p:cNvCxnSpPr/>
          <p:nvPr/>
        </p:nvCxnSpPr>
        <p:spPr>
          <a:xfrm flipH="1">
            <a:off x="7988275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7294749" y="4218819"/>
            <a:ext cx="1401450" cy="276999"/>
            <a:chOff x="7294749" y="4218819"/>
            <a:chExt cx="1401450" cy="276999"/>
          </a:xfrm>
        </p:grpSpPr>
        <p:sp>
          <p:nvSpPr>
            <p:cNvPr id="108" name="矩形 107"/>
            <p:cNvSpPr/>
            <p:nvPr/>
          </p:nvSpPr>
          <p:spPr>
            <a:xfrm>
              <a:off x="729474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9" name="椭圆 108"/>
            <p:cNvSpPr/>
            <p:nvPr/>
          </p:nvSpPr>
          <p:spPr>
            <a:xfrm flipV="1">
              <a:off x="8572402" y="4300550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7081645" y="4549177"/>
            <a:ext cx="1401450" cy="276999"/>
            <a:chOff x="7081645" y="4549177"/>
            <a:chExt cx="1401450" cy="276999"/>
          </a:xfrm>
        </p:grpSpPr>
        <p:sp>
          <p:nvSpPr>
            <p:cNvPr id="110" name="矩形 109"/>
            <p:cNvSpPr/>
            <p:nvPr/>
          </p:nvSpPr>
          <p:spPr>
            <a:xfrm>
              <a:off x="708164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1" name="椭圆 110"/>
            <p:cNvSpPr/>
            <p:nvPr/>
          </p:nvSpPr>
          <p:spPr>
            <a:xfrm flipV="1">
              <a:off x="8359298" y="4630907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79" name="组 78"/>
          <p:cNvGrpSpPr/>
          <p:nvPr/>
        </p:nvGrpSpPr>
        <p:grpSpPr>
          <a:xfrm>
            <a:off x="6868540" y="4879533"/>
            <a:ext cx="1401450" cy="276999"/>
            <a:chOff x="6868540" y="4879533"/>
            <a:chExt cx="1401450" cy="276999"/>
          </a:xfrm>
        </p:grpSpPr>
        <p:sp>
          <p:nvSpPr>
            <p:cNvPr id="112" name="矩形 111"/>
            <p:cNvSpPr/>
            <p:nvPr/>
          </p:nvSpPr>
          <p:spPr>
            <a:xfrm>
              <a:off x="6868540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3" name="椭圆 112"/>
            <p:cNvSpPr/>
            <p:nvPr/>
          </p:nvSpPr>
          <p:spPr>
            <a:xfrm flipV="1">
              <a:off x="8146193" y="4961263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6655435" y="5209889"/>
            <a:ext cx="1401450" cy="276999"/>
            <a:chOff x="6655435" y="5209889"/>
            <a:chExt cx="1401450" cy="276999"/>
          </a:xfrm>
        </p:grpSpPr>
        <p:sp>
          <p:nvSpPr>
            <p:cNvPr id="114" name="矩形 113"/>
            <p:cNvSpPr/>
            <p:nvPr/>
          </p:nvSpPr>
          <p:spPr>
            <a:xfrm>
              <a:off x="6655435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5" name="椭圆 114"/>
            <p:cNvSpPr/>
            <p:nvPr/>
          </p:nvSpPr>
          <p:spPr>
            <a:xfrm flipV="1">
              <a:off x="7933088" y="5291619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16" name="直线连接符 115"/>
          <p:cNvCxnSpPr/>
          <p:nvPr/>
        </p:nvCxnSpPr>
        <p:spPr>
          <a:xfrm flipH="1">
            <a:off x="290318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组 48"/>
          <p:cNvGrpSpPr/>
          <p:nvPr/>
        </p:nvGrpSpPr>
        <p:grpSpPr>
          <a:xfrm>
            <a:off x="2209657" y="4218819"/>
            <a:ext cx="1401450" cy="276999"/>
            <a:chOff x="2209657" y="4218819"/>
            <a:chExt cx="1401450" cy="276999"/>
          </a:xfrm>
        </p:grpSpPr>
        <p:sp>
          <p:nvSpPr>
            <p:cNvPr id="117" name="矩形 116"/>
            <p:cNvSpPr/>
            <p:nvPr/>
          </p:nvSpPr>
          <p:spPr>
            <a:xfrm>
              <a:off x="2209657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18" name="椭圆 117"/>
            <p:cNvSpPr/>
            <p:nvPr/>
          </p:nvSpPr>
          <p:spPr>
            <a:xfrm flipV="1">
              <a:off x="3487310" y="4300550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1996553" y="4549177"/>
            <a:ext cx="1401450" cy="276999"/>
            <a:chOff x="1996553" y="4549177"/>
            <a:chExt cx="1401450" cy="276999"/>
          </a:xfrm>
        </p:grpSpPr>
        <p:sp>
          <p:nvSpPr>
            <p:cNvPr id="119" name="矩形 118"/>
            <p:cNvSpPr/>
            <p:nvPr/>
          </p:nvSpPr>
          <p:spPr>
            <a:xfrm>
              <a:off x="1996553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0" name="椭圆 119"/>
            <p:cNvSpPr/>
            <p:nvPr/>
          </p:nvSpPr>
          <p:spPr>
            <a:xfrm flipV="1">
              <a:off x="3274206" y="4630907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783448" y="4879533"/>
            <a:ext cx="1401450" cy="276999"/>
            <a:chOff x="1783448" y="4879533"/>
            <a:chExt cx="1401450" cy="276999"/>
          </a:xfrm>
        </p:grpSpPr>
        <p:sp>
          <p:nvSpPr>
            <p:cNvPr id="121" name="矩形 120"/>
            <p:cNvSpPr/>
            <p:nvPr/>
          </p:nvSpPr>
          <p:spPr>
            <a:xfrm>
              <a:off x="1783448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2" name="椭圆 121"/>
            <p:cNvSpPr/>
            <p:nvPr/>
          </p:nvSpPr>
          <p:spPr>
            <a:xfrm flipV="1">
              <a:off x="3061101" y="4961263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1570343" y="5209889"/>
            <a:ext cx="1401450" cy="276999"/>
            <a:chOff x="1570343" y="5209889"/>
            <a:chExt cx="1401450" cy="276999"/>
          </a:xfrm>
        </p:grpSpPr>
        <p:sp>
          <p:nvSpPr>
            <p:cNvPr id="123" name="矩形 122"/>
            <p:cNvSpPr/>
            <p:nvPr/>
          </p:nvSpPr>
          <p:spPr>
            <a:xfrm>
              <a:off x="157034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4" name="椭圆 123"/>
            <p:cNvSpPr/>
            <p:nvPr/>
          </p:nvSpPr>
          <p:spPr>
            <a:xfrm flipV="1">
              <a:off x="2847996" y="5291619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25" name="直线连接符 124"/>
          <p:cNvCxnSpPr/>
          <p:nvPr/>
        </p:nvCxnSpPr>
        <p:spPr>
          <a:xfrm flipH="1">
            <a:off x="4598213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组 58"/>
          <p:cNvGrpSpPr/>
          <p:nvPr/>
        </p:nvGrpSpPr>
        <p:grpSpPr>
          <a:xfrm>
            <a:off x="3904688" y="4218819"/>
            <a:ext cx="1401450" cy="276999"/>
            <a:chOff x="3904688" y="4218819"/>
            <a:chExt cx="1401450" cy="276999"/>
          </a:xfrm>
        </p:grpSpPr>
        <p:sp>
          <p:nvSpPr>
            <p:cNvPr id="126" name="矩形 125"/>
            <p:cNvSpPr/>
            <p:nvPr/>
          </p:nvSpPr>
          <p:spPr>
            <a:xfrm>
              <a:off x="3904688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7" name="椭圆 126"/>
            <p:cNvSpPr/>
            <p:nvPr/>
          </p:nvSpPr>
          <p:spPr>
            <a:xfrm flipV="1">
              <a:off x="5182341" y="4300550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3691584" y="4549177"/>
            <a:ext cx="1401450" cy="276999"/>
            <a:chOff x="3691584" y="4549177"/>
            <a:chExt cx="1401450" cy="276999"/>
          </a:xfrm>
        </p:grpSpPr>
        <p:sp>
          <p:nvSpPr>
            <p:cNvPr id="128" name="矩形 127"/>
            <p:cNvSpPr/>
            <p:nvPr/>
          </p:nvSpPr>
          <p:spPr>
            <a:xfrm>
              <a:off x="3691584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29" name="椭圆 128"/>
            <p:cNvSpPr/>
            <p:nvPr/>
          </p:nvSpPr>
          <p:spPr>
            <a:xfrm flipV="1">
              <a:off x="4969237" y="4630907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1" name="组 60"/>
          <p:cNvGrpSpPr/>
          <p:nvPr/>
        </p:nvGrpSpPr>
        <p:grpSpPr>
          <a:xfrm>
            <a:off x="3478479" y="4879533"/>
            <a:ext cx="1401450" cy="276999"/>
            <a:chOff x="3478479" y="4879533"/>
            <a:chExt cx="1401450" cy="276999"/>
          </a:xfrm>
        </p:grpSpPr>
        <p:sp>
          <p:nvSpPr>
            <p:cNvPr id="130" name="矩形 129"/>
            <p:cNvSpPr/>
            <p:nvPr/>
          </p:nvSpPr>
          <p:spPr>
            <a:xfrm>
              <a:off x="347847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1" name="椭圆 130"/>
            <p:cNvSpPr/>
            <p:nvPr/>
          </p:nvSpPr>
          <p:spPr>
            <a:xfrm flipV="1">
              <a:off x="4756132" y="4961263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3265373" y="5209889"/>
            <a:ext cx="1401450" cy="276999"/>
            <a:chOff x="3265373" y="5209889"/>
            <a:chExt cx="1401450" cy="276999"/>
          </a:xfrm>
        </p:grpSpPr>
        <p:sp>
          <p:nvSpPr>
            <p:cNvPr id="132" name="矩形 131"/>
            <p:cNvSpPr/>
            <p:nvPr/>
          </p:nvSpPr>
          <p:spPr>
            <a:xfrm>
              <a:off x="3265373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3" name="椭圆 132"/>
            <p:cNvSpPr/>
            <p:nvPr/>
          </p:nvSpPr>
          <p:spPr>
            <a:xfrm flipV="1">
              <a:off x="4543026" y="5291619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134" name="直线连接符 133"/>
          <p:cNvCxnSpPr/>
          <p:nvPr/>
        </p:nvCxnSpPr>
        <p:spPr>
          <a:xfrm flipH="1">
            <a:off x="6293244" y="3988215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组 62"/>
          <p:cNvGrpSpPr/>
          <p:nvPr/>
        </p:nvGrpSpPr>
        <p:grpSpPr>
          <a:xfrm>
            <a:off x="5599719" y="4218819"/>
            <a:ext cx="1401450" cy="276999"/>
            <a:chOff x="5599719" y="4218819"/>
            <a:chExt cx="1401450" cy="276999"/>
          </a:xfrm>
        </p:grpSpPr>
        <p:sp>
          <p:nvSpPr>
            <p:cNvPr id="135" name="矩形 134"/>
            <p:cNvSpPr/>
            <p:nvPr/>
          </p:nvSpPr>
          <p:spPr>
            <a:xfrm>
              <a:off x="5599719" y="421881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6" name="椭圆 135"/>
            <p:cNvSpPr/>
            <p:nvPr/>
          </p:nvSpPr>
          <p:spPr>
            <a:xfrm flipV="1">
              <a:off x="6877372" y="4300550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5" name="组 64"/>
          <p:cNvGrpSpPr/>
          <p:nvPr/>
        </p:nvGrpSpPr>
        <p:grpSpPr>
          <a:xfrm>
            <a:off x="5386615" y="4549177"/>
            <a:ext cx="1401450" cy="276999"/>
            <a:chOff x="5386615" y="4549177"/>
            <a:chExt cx="1401450" cy="276999"/>
          </a:xfrm>
        </p:grpSpPr>
        <p:sp>
          <p:nvSpPr>
            <p:cNvPr id="137" name="矩形 136"/>
            <p:cNvSpPr/>
            <p:nvPr/>
          </p:nvSpPr>
          <p:spPr>
            <a:xfrm>
              <a:off x="5386615" y="4549177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38" name="椭圆 137"/>
            <p:cNvSpPr/>
            <p:nvPr/>
          </p:nvSpPr>
          <p:spPr>
            <a:xfrm flipV="1">
              <a:off x="6664268" y="4630907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5173509" y="4879533"/>
            <a:ext cx="1401450" cy="276999"/>
            <a:chOff x="5173509" y="4879533"/>
            <a:chExt cx="1401450" cy="276999"/>
          </a:xfrm>
        </p:grpSpPr>
        <p:sp>
          <p:nvSpPr>
            <p:cNvPr id="139" name="矩形 138"/>
            <p:cNvSpPr/>
            <p:nvPr/>
          </p:nvSpPr>
          <p:spPr>
            <a:xfrm>
              <a:off x="5173509" y="4879533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0" name="椭圆 139"/>
            <p:cNvSpPr/>
            <p:nvPr/>
          </p:nvSpPr>
          <p:spPr>
            <a:xfrm flipV="1">
              <a:off x="6451162" y="4961263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4960404" y="5209889"/>
            <a:ext cx="1401450" cy="276999"/>
            <a:chOff x="4960404" y="5209889"/>
            <a:chExt cx="1401450" cy="276999"/>
          </a:xfrm>
        </p:grpSpPr>
        <p:sp>
          <p:nvSpPr>
            <p:cNvPr id="141" name="矩形 140"/>
            <p:cNvSpPr/>
            <p:nvPr/>
          </p:nvSpPr>
          <p:spPr>
            <a:xfrm>
              <a:off x="4960404" y="5209889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42" name="椭圆 141"/>
            <p:cNvSpPr/>
            <p:nvPr/>
          </p:nvSpPr>
          <p:spPr>
            <a:xfrm flipV="1">
              <a:off x="6238057" y="5291619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92" name="直线连接符 91"/>
          <p:cNvCxnSpPr/>
          <p:nvPr/>
        </p:nvCxnSpPr>
        <p:spPr>
          <a:xfrm flipH="1" flipV="1">
            <a:off x="7988275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组 47"/>
          <p:cNvGrpSpPr/>
          <p:nvPr/>
        </p:nvGrpSpPr>
        <p:grpSpPr>
          <a:xfrm>
            <a:off x="7294749" y="2701955"/>
            <a:ext cx="1401450" cy="276999"/>
            <a:chOff x="7294749" y="2701955"/>
            <a:chExt cx="1401450" cy="276999"/>
          </a:xfrm>
        </p:grpSpPr>
        <p:sp>
          <p:nvSpPr>
            <p:cNvPr id="103" name="矩形 102"/>
            <p:cNvSpPr/>
            <p:nvPr/>
          </p:nvSpPr>
          <p:spPr>
            <a:xfrm>
              <a:off x="729474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8572402" y="278368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7081645" y="2371598"/>
            <a:ext cx="1401450" cy="276999"/>
            <a:chOff x="7081645" y="2371598"/>
            <a:chExt cx="1401450" cy="276999"/>
          </a:xfrm>
        </p:grpSpPr>
        <p:sp>
          <p:nvSpPr>
            <p:cNvPr id="101" name="矩形 100"/>
            <p:cNvSpPr/>
            <p:nvPr/>
          </p:nvSpPr>
          <p:spPr>
            <a:xfrm>
              <a:off x="708164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8359298" y="2453328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4" name="组 43"/>
          <p:cNvGrpSpPr/>
          <p:nvPr/>
        </p:nvGrpSpPr>
        <p:grpSpPr>
          <a:xfrm>
            <a:off x="6868540" y="2041242"/>
            <a:ext cx="1401450" cy="276999"/>
            <a:chOff x="6868540" y="2041242"/>
            <a:chExt cx="1401450" cy="276999"/>
          </a:xfrm>
        </p:grpSpPr>
        <p:sp>
          <p:nvSpPr>
            <p:cNvPr id="99" name="矩形 98"/>
            <p:cNvSpPr/>
            <p:nvPr/>
          </p:nvSpPr>
          <p:spPr>
            <a:xfrm>
              <a:off x="6868540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100" name="椭圆 99"/>
            <p:cNvSpPr/>
            <p:nvPr/>
          </p:nvSpPr>
          <p:spPr>
            <a:xfrm>
              <a:off x="8146193" y="2122972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3" name="组 42"/>
          <p:cNvGrpSpPr/>
          <p:nvPr/>
        </p:nvGrpSpPr>
        <p:grpSpPr>
          <a:xfrm>
            <a:off x="6655435" y="1710886"/>
            <a:ext cx="1401450" cy="276999"/>
            <a:chOff x="6655435" y="1710886"/>
            <a:chExt cx="1401450" cy="276999"/>
          </a:xfrm>
        </p:grpSpPr>
        <p:sp>
          <p:nvSpPr>
            <p:cNvPr id="97" name="矩形 96"/>
            <p:cNvSpPr/>
            <p:nvPr/>
          </p:nvSpPr>
          <p:spPr>
            <a:xfrm>
              <a:off x="6655435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8" name="椭圆 97"/>
            <p:cNvSpPr/>
            <p:nvPr/>
          </p:nvSpPr>
          <p:spPr>
            <a:xfrm>
              <a:off x="7933088" y="1792616"/>
              <a:ext cx="123797" cy="123797"/>
            </a:xfrm>
            <a:prstGeom prst="ellipse">
              <a:avLst/>
            </a:prstGeom>
            <a:solidFill>
              <a:schemeClr val="accent6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41" name="直线连接符 40"/>
          <p:cNvCxnSpPr>
            <a:stCxn id="10" idx="0"/>
          </p:cNvCxnSpPr>
          <p:nvPr/>
        </p:nvCxnSpPr>
        <p:spPr>
          <a:xfrm flipH="1" flipV="1">
            <a:off x="291432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 15"/>
          <p:cNvGrpSpPr/>
          <p:nvPr/>
        </p:nvGrpSpPr>
        <p:grpSpPr>
          <a:xfrm>
            <a:off x="2209657" y="2701955"/>
            <a:ext cx="1401450" cy="276999"/>
            <a:chOff x="2209657" y="2701955"/>
            <a:chExt cx="1401450" cy="276999"/>
          </a:xfrm>
        </p:grpSpPr>
        <p:sp>
          <p:nvSpPr>
            <p:cNvPr id="45" name="矩形 44"/>
            <p:cNvSpPr/>
            <p:nvPr/>
          </p:nvSpPr>
          <p:spPr>
            <a:xfrm>
              <a:off x="2209657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47" name="椭圆 46"/>
            <p:cNvSpPr/>
            <p:nvPr/>
          </p:nvSpPr>
          <p:spPr>
            <a:xfrm>
              <a:off x="3487310" y="278368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996553" y="2371598"/>
            <a:ext cx="1401450" cy="276999"/>
            <a:chOff x="1996553" y="2371598"/>
            <a:chExt cx="1401450" cy="276999"/>
          </a:xfrm>
        </p:grpSpPr>
        <p:sp>
          <p:nvSpPr>
            <p:cNvPr id="50" name="矩形 49"/>
            <p:cNvSpPr/>
            <p:nvPr/>
          </p:nvSpPr>
          <p:spPr>
            <a:xfrm>
              <a:off x="1996553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1" name="椭圆 50"/>
            <p:cNvSpPr/>
            <p:nvPr/>
          </p:nvSpPr>
          <p:spPr>
            <a:xfrm>
              <a:off x="3274206" y="2453328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1783448" y="2041242"/>
            <a:ext cx="1401450" cy="276999"/>
            <a:chOff x="1783448" y="2041242"/>
            <a:chExt cx="1401450" cy="276999"/>
          </a:xfrm>
        </p:grpSpPr>
        <p:sp>
          <p:nvSpPr>
            <p:cNvPr id="53" name="矩形 52"/>
            <p:cNvSpPr/>
            <p:nvPr/>
          </p:nvSpPr>
          <p:spPr>
            <a:xfrm>
              <a:off x="1783448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3061101" y="2122972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70343" y="1710886"/>
            <a:ext cx="1401450" cy="276999"/>
            <a:chOff x="1570343" y="1710886"/>
            <a:chExt cx="1401450" cy="276999"/>
          </a:xfrm>
        </p:grpSpPr>
        <p:sp>
          <p:nvSpPr>
            <p:cNvPr id="56" name="矩形 55"/>
            <p:cNvSpPr/>
            <p:nvPr/>
          </p:nvSpPr>
          <p:spPr>
            <a:xfrm>
              <a:off x="157034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2847996" y="1792616"/>
              <a:ext cx="123797" cy="123797"/>
            </a:xfrm>
            <a:prstGeom prst="ellipse">
              <a:avLst/>
            </a:prstGeom>
            <a:solidFill>
              <a:schemeClr val="accent1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64" name="直线连接符 63"/>
          <p:cNvCxnSpPr/>
          <p:nvPr/>
        </p:nvCxnSpPr>
        <p:spPr>
          <a:xfrm flipH="1" flipV="1">
            <a:off x="4598213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组 36"/>
          <p:cNvGrpSpPr/>
          <p:nvPr/>
        </p:nvGrpSpPr>
        <p:grpSpPr>
          <a:xfrm>
            <a:off x="3904688" y="2701955"/>
            <a:ext cx="1401450" cy="276999"/>
            <a:chOff x="3904688" y="2701955"/>
            <a:chExt cx="1401450" cy="276999"/>
          </a:xfrm>
        </p:grpSpPr>
        <p:sp>
          <p:nvSpPr>
            <p:cNvPr id="75" name="矩形 74"/>
            <p:cNvSpPr/>
            <p:nvPr/>
          </p:nvSpPr>
          <p:spPr>
            <a:xfrm>
              <a:off x="3904688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5182341" y="278368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3691584" y="2371598"/>
            <a:ext cx="1401450" cy="276999"/>
            <a:chOff x="3691584" y="2371598"/>
            <a:chExt cx="1401450" cy="276999"/>
          </a:xfrm>
        </p:grpSpPr>
        <p:sp>
          <p:nvSpPr>
            <p:cNvPr id="73" name="矩形 72"/>
            <p:cNvSpPr/>
            <p:nvPr/>
          </p:nvSpPr>
          <p:spPr>
            <a:xfrm>
              <a:off x="3691584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4" name="椭圆 73"/>
            <p:cNvSpPr/>
            <p:nvPr/>
          </p:nvSpPr>
          <p:spPr>
            <a:xfrm>
              <a:off x="4969237" y="2453328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478479" y="2041242"/>
            <a:ext cx="1401450" cy="276999"/>
            <a:chOff x="3478479" y="2041242"/>
            <a:chExt cx="1401450" cy="276999"/>
          </a:xfrm>
        </p:grpSpPr>
        <p:sp>
          <p:nvSpPr>
            <p:cNvPr id="71" name="矩形 70"/>
            <p:cNvSpPr/>
            <p:nvPr/>
          </p:nvSpPr>
          <p:spPr>
            <a:xfrm>
              <a:off x="347847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2" name="椭圆 71"/>
            <p:cNvSpPr/>
            <p:nvPr/>
          </p:nvSpPr>
          <p:spPr>
            <a:xfrm>
              <a:off x="4756132" y="2122972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265373" y="1710886"/>
            <a:ext cx="1401450" cy="276999"/>
            <a:chOff x="3265373" y="1710886"/>
            <a:chExt cx="1401450" cy="276999"/>
          </a:xfrm>
        </p:grpSpPr>
        <p:sp>
          <p:nvSpPr>
            <p:cNvPr id="69" name="矩形 68"/>
            <p:cNvSpPr/>
            <p:nvPr/>
          </p:nvSpPr>
          <p:spPr>
            <a:xfrm>
              <a:off x="3265373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4543026" y="1792616"/>
              <a:ext cx="123797" cy="123797"/>
            </a:xfrm>
            <a:prstGeom prst="ellipse">
              <a:avLst/>
            </a:prstGeom>
            <a:solidFill>
              <a:schemeClr val="accent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cxnSp>
        <p:nvCxnSpPr>
          <p:cNvPr id="78" name="直线连接符 77"/>
          <p:cNvCxnSpPr/>
          <p:nvPr/>
        </p:nvCxnSpPr>
        <p:spPr>
          <a:xfrm flipH="1" flipV="1">
            <a:off x="6293244" y="1879830"/>
            <a:ext cx="919900" cy="133998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组 41"/>
          <p:cNvGrpSpPr/>
          <p:nvPr/>
        </p:nvGrpSpPr>
        <p:grpSpPr>
          <a:xfrm>
            <a:off x="5599719" y="2701955"/>
            <a:ext cx="1401450" cy="276999"/>
            <a:chOff x="5599719" y="2701955"/>
            <a:chExt cx="1401450" cy="276999"/>
          </a:xfrm>
        </p:grpSpPr>
        <p:sp>
          <p:nvSpPr>
            <p:cNvPr id="89" name="矩形 88"/>
            <p:cNvSpPr/>
            <p:nvPr/>
          </p:nvSpPr>
          <p:spPr>
            <a:xfrm>
              <a:off x="5599719" y="2701955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90" name="椭圆 89"/>
            <p:cNvSpPr/>
            <p:nvPr/>
          </p:nvSpPr>
          <p:spPr>
            <a:xfrm>
              <a:off x="6877372" y="278368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5386615" y="2371598"/>
            <a:ext cx="1401450" cy="276999"/>
            <a:chOff x="5386615" y="2371598"/>
            <a:chExt cx="1401450" cy="276999"/>
          </a:xfrm>
        </p:grpSpPr>
        <p:sp>
          <p:nvSpPr>
            <p:cNvPr id="87" name="矩形 86"/>
            <p:cNvSpPr/>
            <p:nvPr/>
          </p:nvSpPr>
          <p:spPr>
            <a:xfrm>
              <a:off x="5386615" y="2371598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8" name="椭圆 87"/>
            <p:cNvSpPr/>
            <p:nvPr/>
          </p:nvSpPr>
          <p:spPr>
            <a:xfrm>
              <a:off x="6664268" y="2453328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5173509" y="2041242"/>
            <a:ext cx="1401450" cy="276999"/>
            <a:chOff x="5173509" y="2041242"/>
            <a:chExt cx="1401450" cy="276999"/>
          </a:xfrm>
        </p:grpSpPr>
        <p:sp>
          <p:nvSpPr>
            <p:cNvPr id="85" name="矩形 84"/>
            <p:cNvSpPr/>
            <p:nvPr/>
          </p:nvSpPr>
          <p:spPr>
            <a:xfrm>
              <a:off x="5173509" y="2041242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6451162" y="2122972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4960404" y="1710886"/>
            <a:ext cx="1401450" cy="276999"/>
            <a:chOff x="4960404" y="1710886"/>
            <a:chExt cx="1401450" cy="276999"/>
          </a:xfrm>
        </p:grpSpPr>
        <p:sp>
          <p:nvSpPr>
            <p:cNvPr id="83" name="矩形 82"/>
            <p:cNvSpPr/>
            <p:nvPr/>
          </p:nvSpPr>
          <p:spPr>
            <a:xfrm>
              <a:off x="4960404" y="1710886"/>
              <a:ext cx="1207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kumimoji="1" lang="en-US" altLang="zh-CN" sz="1200" dirty="0"/>
                <a:t>EXAMPLE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TEXT</a:t>
              </a:r>
              <a:endParaRPr kumimoji="1" lang="zh-CN" altLang="en-US" sz="12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238057" y="1792616"/>
              <a:ext cx="123797" cy="123797"/>
            </a:xfrm>
            <a:prstGeom prst="ellipse">
              <a:avLst/>
            </a:prstGeom>
            <a:solidFill>
              <a:schemeClr val="accent3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</p:grpSp>
      <p:sp>
        <p:nvSpPr>
          <p:cNvPr id="6" name="矩形 5"/>
          <p:cNvSpPr/>
          <p:nvPr/>
        </p:nvSpPr>
        <p:spPr>
          <a:xfrm>
            <a:off x="2605959" y="3525279"/>
            <a:ext cx="7832044" cy="141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等腰三角形 6"/>
          <p:cNvSpPr/>
          <p:nvPr/>
        </p:nvSpPr>
        <p:spPr>
          <a:xfrm rot="5400000">
            <a:off x="9479575" y="3196050"/>
            <a:ext cx="1916852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8" name="等腰三角形 7"/>
          <p:cNvSpPr/>
          <p:nvPr/>
        </p:nvSpPr>
        <p:spPr>
          <a:xfrm rot="5400000">
            <a:off x="1974282" y="3196049"/>
            <a:ext cx="1058237" cy="79956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0" name="椭圆 9"/>
          <p:cNvSpPr/>
          <p:nvPr/>
        </p:nvSpPr>
        <p:spPr>
          <a:xfrm>
            <a:off x="3447074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4" name="Freeform 217"/>
          <p:cNvSpPr>
            <a:spLocks noEditPoints="1"/>
          </p:cNvSpPr>
          <p:nvPr/>
        </p:nvSpPr>
        <p:spPr bwMode="auto">
          <a:xfrm>
            <a:off x="3650802" y="3459674"/>
            <a:ext cx="366859" cy="26680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2" name="椭圆 11"/>
          <p:cNvSpPr/>
          <p:nvPr/>
        </p:nvSpPr>
        <p:spPr>
          <a:xfrm>
            <a:off x="6837685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sp>
        <p:nvSpPr>
          <p:cNvPr id="15" name="Freeform 119"/>
          <p:cNvSpPr>
            <a:spLocks noEditPoints="1"/>
          </p:cNvSpPr>
          <p:nvPr/>
        </p:nvSpPr>
        <p:spPr bwMode="auto">
          <a:xfrm>
            <a:off x="7031259" y="3415396"/>
            <a:ext cx="360640" cy="36064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514237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/>
          </a:p>
        </p:txBody>
      </p:sp>
      <p:grpSp>
        <p:nvGrpSpPr>
          <p:cNvPr id="144" name="组 143"/>
          <p:cNvGrpSpPr/>
          <p:nvPr/>
        </p:nvGrpSpPr>
        <p:grpSpPr>
          <a:xfrm>
            <a:off x="5314636" y="3304732"/>
            <a:ext cx="429589" cy="514851"/>
            <a:chOff x="3985381" y="2478549"/>
            <a:chExt cx="322192" cy="386138"/>
          </a:xfrm>
        </p:grpSpPr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102206" y="2809349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4102206" y="2845011"/>
              <a:ext cx="91001" cy="19676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19" name="Freeform 49"/>
            <p:cNvSpPr>
              <a:spLocks noEditPoints="1"/>
            </p:cNvSpPr>
            <p:nvPr/>
          </p:nvSpPr>
          <p:spPr bwMode="auto">
            <a:xfrm>
              <a:off x="4054246" y="2568320"/>
              <a:ext cx="184461" cy="225042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4102206" y="2749092"/>
              <a:ext cx="91001" cy="4427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4102206" y="2809349"/>
              <a:ext cx="91001" cy="1967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4136639" y="2478549"/>
              <a:ext cx="20906" cy="7009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4048098" y="2498225"/>
              <a:ext cx="50419" cy="68865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985381" y="2560942"/>
              <a:ext cx="70095" cy="50419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4238708" y="2560942"/>
              <a:ext cx="68865" cy="5041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4194437" y="2498225"/>
              <a:ext cx="50419" cy="68865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200" u="sng"/>
            </a:p>
          </p:txBody>
        </p:sp>
      </p:grpSp>
      <p:sp>
        <p:nvSpPr>
          <p:cNvPr id="13" name="椭圆 12"/>
          <p:cNvSpPr/>
          <p:nvPr/>
        </p:nvSpPr>
        <p:spPr>
          <a:xfrm>
            <a:off x="8532989" y="3219817"/>
            <a:ext cx="752016" cy="752016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grpSp>
        <p:nvGrpSpPr>
          <p:cNvPr id="145" name="组 144"/>
          <p:cNvGrpSpPr/>
          <p:nvPr/>
        </p:nvGrpSpPr>
        <p:grpSpPr>
          <a:xfrm>
            <a:off x="8691882" y="3470056"/>
            <a:ext cx="429907" cy="252693"/>
            <a:chOff x="6518316" y="2602542"/>
            <a:chExt cx="322430" cy="189520"/>
          </a:xfrm>
        </p:grpSpPr>
        <p:sp>
          <p:nvSpPr>
            <p:cNvPr id="28" name="Freeform 230"/>
            <p:cNvSpPr>
              <a:spLocks noEditPoints="1"/>
            </p:cNvSpPr>
            <p:nvPr/>
          </p:nvSpPr>
          <p:spPr bwMode="auto">
            <a:xfrm>
              <a:off x="6592155" y="2602542"/>
              <a:ext cx="174752" cy="18952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231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232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233"/>
            <p:cNvSpPr>
              <a:spLocks/>
            </p:cNvSpPr>
            <p:nvPr/>
          </p:nvSpPr>
          <p:spPr bwMode="auto">
            <a:xfrm>
              <a:off x="6737371" y="2602542"/>
              <a:ext cx="73839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234"/>
            <p:cNvSpPr>
              <a:spLocks/>
            </p:cNvSpPr>
            <p:nvPr/>
          </p:nvSpPr>
          <p:spPr bwMode="auto">
            <a:xfrm>
              <a:off x="6733680" y="2704686"/>
              <a:ext cx="107066" cy="60302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235"/>
            <p:cNvSpPr>
              <a:spLocks/>
            </p:cNvSpPr>
            <p:nvPr/>
          </p:nvSpPr>
          <p:spPr bwMode="auto">
            <a:xfrm>
              <a:off x="6547852" y="2602542"/>
              <a:ext cx="72608" cy="7260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236"/>
            <p:cNvSpPr>
              <a:spLocks/>
            </p:cNvSpPr>
            <p:nvPr/>
          </p:nvSpPr>
          <p:spPr bwMode="auto">
            <a:xfrm>
              <a:off x="6518316" y="2704686"/>
              <a:ext cx="107066" cy="60302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62" y="6198792"/>
            <a:ext cx="1828800" cy="243840"/>
          </a:xfrm>
          <a:prstGeom prst="rect">
            <a:avLst/>
          </a:prstGeom>
        </p:spPr>
      </p:pic>
      <p:pic>
        <p:nvPicPr>
          <p:cNvPr id="143" name="图片 14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7" y="627447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9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0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/field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204</Words>
  <Application>Microsoft Office PowerPoint</Application>
  <PresentationFormat>自定义</PresentationFormat>
  <Paragraphs>102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83</cp:revision>
  <dcterms:created xsi:type="dcterms:W3CDTF">2010-04-12T23:12:02Z</dcterms:created>
  <dcterms:modified xsi:type="dcterms:W3CDTF">2016-03-01T05:03:42Z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