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673" r:id="rId4"/>
  </p:sldMasterIdLst>
  <p:sldIdLst>
    <p:sldId id="271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1"/>
    <p:restoredTop sz="94611"/>
  </p:normalViewPr>
  <p:slideViewPr>
    <p:cSldViewPr snapToGrid="0">
      <p:cViewPr varScale="1">
        <p:scale>
          <a:sx n="103" d="100"/>
          <a:sy n="103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4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6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97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8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3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0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2694253" y="1870688"/>
            <a:ext cx="3697941" cy="369794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25712" y="1870688"/>
            <a:ext cx="3697941" cy="369794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5773071" y="3470421"/>
            <a:ext cx="479280" cy="479280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89458" y="2285834"/>
            <a:ext cx="122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2675" y="2285834"/>
            <a:ext cx="122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11"/>
          <p:cNvCxnSpPr/>
          <p:nvPr/>
        </p:nvCxnSpPr>
        <p:spPr>
          <a:xfrm>
            <a:off x="3657600" y="3055275"/>
            <a:ext cx="1843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/>
          <p:cNvCxnSpPr/>
          <p:nvPr/>
        </p:nvCxnSpPr>
        <p:spPr>
          <a:xfrm>
            <a:off x="6596567" y="3055275"/>
            <a:ext cx="1843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34640" y="3166907"/>
            <a:ext cx="198139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381" y="3166907"/>
            <a:ext cx="198139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78743" y="3166907"/>
            <a:ext cx="782794" cy="78279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68564" y="3470421"/>
            <a:ext cx="521316" cy="52131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03862" y="3454846"/>
            <a:ext cx="364115" cy="36411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002178" y="3166907"/>
            <a:ext cx="782794" cy="78279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471012" y="3470421"/>
            <a:ext cx="521316" cy="52131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008091" y="3454846"/>
            <a:ext cx="364115" cy="364115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2694253" y="1870688"/>
            <a:ext cx="3697941" cy="369794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25712" y="1870688"/>
            <a:ext cx="3697941" cy="369794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5773071" y="3470421"/>
            <a:ext cx="479280" cy="479280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89458" y="2285834"/>
            <a:ext cx="122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2675" y="2285834"/>
            <a:ext cx="122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11"/>
          <p:cNvCxnSpPr/>
          <p:nvPr/>
        </p:nvCxnSpPr>
        <p:spPr>
          <a:xfrm>
            <a:off x="3657600" y="3055275"/>
            <a:ext cx="1843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/>
          <p:cNvCxnSpPr/>
          <p:nvPr/>
        </p:nvCxnSpPr>
        <p:spPr>
          <a:xfrm>
            <a:off x="6596567" y="3055275"/>
            <a:ext cx="1843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34640" y="3166907"/>
            <a:ext cx="198139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381" y="3166907"/>
            <a:ext cx="198139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78743" y="3166907"/>
            <a:ext cx="782794" cy="78279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68564" y="3470421"/>
            <a:ext cx="521316" cy="52131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03862" y="3454846"/>
            <a:ext cx="364115" cy="36411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002178" y="3166907"/>
            <a:ext cx="782794" cy="78279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471012" y="3470421"/>
            <a:ext cx="521316" cy="52131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008091" y="3454846"/>
            <a:ext cx="364115" cy="364115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2694253" y="1870688"/>
            <a:ext cx="3697941" cy="369794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25712" y="1870688"/>
            <a:ext cx="3697941" cy="369794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5773071" y="3470421"/>
            <a:ext cx="479280" cy="479280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89458" y="2285834"/>
            <a:ext cx="122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2675" y="2285834"/>
            <a:ext cx="122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11"/>
          <p:cNvCxnSpPr/>
          <p:nvPr/>
        </p:nvCxnSpPr>
        <p:spPr>
          <a:xfrm>
            <a:off x="3657600" y="3055275"/>
            <a:ext cx="1843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/>
          <p:cNvCxnSpPr/>
          <p:nvPr/>
        </p:nvCxnSpPr>
        <p:spPr>
          <a:xfrm>
            <a:off x="6596567" y="3055275"/>
            <a:ext cx="18433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34640" y="3166907"/>
            <a:ext cx="198139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381" y="3166907"/>
            <a:ext cx="198139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78743" y="3166907"/>
            <a:ext cx="782794" cy="78279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68564" y="3470421"/>
            <a:ext cx="521316" cy="52131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03862" y="3454846"/>
            <a:ext cx="364115" cy="36411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002178" y="3166907"/>
            <a:ext cx="782794" cy="78279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471012" y="3470421"/>
            <a:ext cx="521316" cy="52131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008091" y="3454846"/>
            <a:ext cx="364115" cy="364115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663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6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240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28</cp:revision>
  <dcterms:created xsi:type="dcterms:W3CDTF">2015-07-29T10:05:36Z</dcterms:created>
  <dcterms:modified xsi:type="dcterms:W3CDTF">2016-03-01T04:26:23Z</dcterms:modified>
</cp:coreProperties>
</file>