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5" r:id="rId4"/>
    <p:sldMasterId id="2147493491" r:id="rId5"/>
    <p:sldMasterId id="2147493493" r:id="rId6"/>
    <p:sldMasterId id="2147493488" r:id="rId7"/>
  </p:sldMasterIdLst>
  <p:sldIdLst>
    <p:sldId id="261" r:id="rId8"/>
    <p:sldId id="267" r:id="rId9"/>
    <p:sldId id="268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1" autoAdjust="0"/>
    <p:restoredTop sz="92663"/>
  </p:normalViewPr>
  <p:slideViewPr>
    <p:cSldViewPr snapToGrid="0" snapToObjects="1">
      <p:cViewPr varScale="1">
        <p:scale>
          <a:sx n="101" d="100"/>
          <a:sy n="101" d="100"/>
        </p:scale>
        <p:origin x="76" y="9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C-4009-8EC9-1834F8D172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C-4009-8EC9-1834F8D172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C-4009-8EC9-1834F8D17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4159792"/>
        <c:axId val="1927856560"/>
      </c:lineChart>
      <c:catAx>
        <c:axId val="192415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856560"/>
        <c:crosses val="autoZero"/>
        <c:auto val="1"/>
        <c:lblAlgn val="ctr"/>
        <c:lblOffset val="100"/>
        <c:noMultiLvlLbl val="0"/>
      </c:catAx>
      <c:valAx>
        <c:axId val="192785656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41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C-4009-8EC9-1834F8D172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C-4009-8EC9-1834F8D172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C-4009-8EC9-1834F8D17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4159792"/>
        <c:axId val="1927856560"/>
      </c:lineChart>
      <c:catAx>
        <c:axId val="192415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856560"/>
        <c:crosses val="autoZero"/>
        <c:auto val="1"/>
        <c:lblAlgn val="ctr"/>
        <c:lblOffset val="100"/>
        <c:noMultiLvlLbl val="0"/>
      </c:catAx>
      <c:valAx>
        <c:axId val="192785656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41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C-4009-8EC9-1834F8D172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C-4009-8EC9-1834F8D172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C-4009-8EC9-1834F8D17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4159792"/>
        <c:axId val="1927856560"/>
      </c:lineChart>
      <c:catAx>
        <c:axId val="192415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856560"/>
        <c:crosses val="autoZero"/>
        <c:auto val="1"/>
        <c:lblAlgn val="ctr"/>
        <c:lblOffset val="100"/>
        <c:noMultiLvlLbl val="0"/>
      </c:catAx>
      <c:valAx>
        <c:axId val="192785656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41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088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2826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248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26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6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9" r:id="rId1"/>
    <p:sldLayoutId id="21474934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942110032"/>
              </p:ext>
            </p:extLst>
          </p:nvPr>
        </p:nvGraphicFramePr>
        <p:xfrm>
          <a:off x="953668" y="1580173"/>
          <a:ext cx="5316535" cy="405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001830" y="2813267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cxnSp>
        <p:nvCxnSpPr>
          <p:cNvPr id="18" name="直接连接符 9"/>
          <p:cNvCxnSpPr/>
          <p:nvPr/>
        </p:nvCxnSpPr>
        <p:spPr>
          <a:xfrm>
            <a:off x="6855074" y="2912534"/>
            <a:ext cx="0" cy="981116"/>
          </a:xfrm>
          <a:prstGeom prst="line">
            <a:avLst/>
          </a:prstGeom>
          <a:noFill/>
          <a:ln w="793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9" name="直接连接符 161"/>
          <p:cNvCxnSpPr/>
          <p:nvPr/>
        </p:nvCxnSpPr>
        <p:spPr>
          <a:xfrm>
            <a:off x="6855074" y="4560711"/>
            <a:ext cx="0" cy="1019364"/>
          </a:xfrm>
          <a:prstGeom prst="line">
            <a:avLst/>
          </a:prstGeom>
          <a:noFill/>
          <a:ln w="79375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001830" y="4445520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sp>
        <p:nvSpPr>
          <p:cNvPr id="21" name="Freeform 92"/>
          <p:cNvSpPr>
            <a:spLocks noEditPoints="1"/>
          </p:cNvSpPr>
          <p:nvPr/>
        </p:nvSpPr>
        <p:spPr bwMode="auto">
          <a:xfrm>
            <a:off x="6719307" y="1452867"/>
            <a:ext cx="1372943" cy="908088"/>
          </a:xfrm>
          <a:custGeom>
            <a:avLst/>
            <a:gdLst>
              <a:gd name="T0" fmla="*/ 67 w 254"/>
              <a:gd name="T1" fmla="*/ 50 h 168"/>
              <a:gd name="T2" fmla="*/ 90 w 254"/>
              <a:gd name="T3" fmla="*/ 41 h 168"/>
              <a:gd name="T4" fmla="*/ 187 w 254"/>
              <a:gd name="T5" fmla="*/ 0 h 168"/>
              <a:gd name="T6" fmla="*/ 187 w 254"/>
              <a:gd name="T7" fmla="*/ 79 h 168"/>
              <a:gd name="T8" fmla="*/ 187 w 254"/>
              <a:gd name="T9" fmla="*/ 157 h 168"/>
              <a:gd name="T10" fmla="*/ 90 w 254"/>
              <a:gd name="T11" fmla="*/ 116 h 168"/>
              <a:gd name="T12" fmla="*/ 67 w 254"/>
              <a:gd name="T13" fmla="*/ 109 h 168"/>
              <a:gd name="T14" fmla="*/ 83 w 254"/>
              <a:gd name="T15" fmla="*/ 168 h 168"/>
              <a:gd name="T16" fmla="*/ 36 w 254"/>
              <a:gd name="T17" fmla="*/ 168 h 168"/>
              <a:gd name="T18" fmla="*/ 22 w 254"/>
              <a:gd name="T19" fmla="*/ 107 h 168"/>
              <a:gd name="T20" fmla="*/ 0 w 254"/>
              <a:gd name="T21" fmla="*/ 107 h 168"/>
              <a:gd name="T22" fmla="*/ 0 w 254"/>
              <a:gd name="T23" fmla="*/ 50 h 168"/>
              <a:gd name="T24" fmla="*/ 67 w 254"/>
              <a:gd name="T25" fmla="*/ 50 h 168"/>
              <a:gd name="T26" fmla="*/ 67 w 254"/>
              <a:gd name="T27" fmla="*/ 50 h 168"/>
              <a:gd name="T28" fmla="*/ 211 w 254"/>
              <a:gd name="T29" fmla="*/ 109 h 168"/>
              <a:gd name="T30" fmla="*/ 249 w 254"/>
              <a:gd name="T31" fmla="*/ 121 h 168"/>
              <a:gd name="T32" fmla="*/ 242 w 254"/>
              <a:gd name="T33" fmla="*/ 135 h 168"/>
              <a:gd name="T34" fmla="*/ 206 w 254"/>
              <a:gd name="T35" fmla="*/ 124 h 168"/>
              <a:gd name="T36" fmla="*/ 211 w 254"/>
              <a:gd name="T37" fmla="*/ 109 h 168"/>
              <a:gd name="T38" fmla="*/ 211 w 254"/>
              <a:gd name="T39" fmla="*/ 109 h 168"/>
              <a:gd name="T40" fmla="*/ 209 w 254"/>
              <a:gd name="T41" fmla="*/ 34 h 168"/>
              <a:gd name="T42" fmla="*/ 244 w 254"/>
              <a:gd name="T43" fmla="*/ 22 h 168"/>
              <a:gd name="T44" fmla="*/ 249 w 254"/>
              <a:gd name="T45" fmla="*/ 36 h 168"/>
              <a:gd name="T46" fmla="*/ 213 w 254"/>
              <a:gd name="T47" fmla="*/ 50 h 168"/>
              <a:gd name="T48" fmla="*/ 209 w 254"/>
              <a:gd name="T49" fmla="*/ 34 h 168"/>
              <a:gd name="T50" fmla="*/ 209 w 254"/>
              <a:gd name="T51" fmla="*/ 34 h 168"/>
              <a:gd name="T52" fmla="*/ 216 w 254"/>
              <a:gd name="T53" fmla="*/ 71 h 168"/>
              <a:gd name="T54" fmla="*/ 254 w 254"/>
              <a:gd name="T55" fmla="*/ 71 h 168"/>
              <a:gd name="T56" fmla="*/ 254 w 254"/>
              <a:gd name="T57" fmla="*/ 88 h 168"/>
              <a:gd name="T58" fmla="*/ 216 w 254"/>
              <a:gd name="T59" fmla="*/ 88 h 168"/>
              <a:gd name="T60" fmla="*/ 216 w 254"/>
              <a:gd name="T61" fmla="*/ 7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4" h="168">
                <a:moveTo>
                  <a:pt x="67" y="50"/>
                </a:moveTo>
                <a:lnTo>
                  <a:pt x="90" y="41"/>
                </a:lnTo>
                <a:lnTo>
                  <a:pt x="187" y="0"/>
                </a:lnTo>
                <a:lnTo>
                  <a:pt x="187" y="79"/>
                </a:lnTo>
                <a:lnTo>
                  <a:pt x="187" y="157"/>
                </a:lnTo>
                <a:lnTo>
                  <a:pt x="90" y="116"/>
                </a:lnTo>
                <a:lnTo>
                  <a:pt x="67" y="109"/>
                </a:lnTo>
                <a:lnTo>
                  <a:pt x="83" y="168"/>
                </a:lnTo>
                <a:lnTo>
                  <a:pt x="36" y="168"/>
                </a:lnTo>
                <a:lnTo>
                  <a:pt x="22" y="107"/>
                </a:lnTo>
                <a:lnTo>
                  <a:pt x="0" y="107"/>
                </a:lnTo>
                <a:lnTo>
                  <a:pt x="0" y="50"/>
                </a:lnTo>
                <a:lnTo>
                  <a:pt x="67" y="50"/>
                </a:lnTo>
                <a:lnTo>
                  <a:pt x="67" y="50"/>
                </a:lnTo>
                <a:close/>
                <a:moveTo>
                  <a:pt x="211" y="109"/>
                </a:moveTo>
                <a:lnTo>
                  <a:pt x="249" y="121"/>
                </a:lnTo>
                <a:lnTo>
                  <a:pt x="242" y="135"/>
                </a:lnTo>
                <a:lnTo>
                  <a:pt x="206" y="124"/>
                </a:lnTo>
                <a:lnTo>
                  <a:pt x="211" y="109"/>
                </a:lnTo>
                <a:lnTo>
                  <a:pt x="211" y="109"/>
                </a:lnTo>
                <a:close/>
                <a:moveTo>
                  <a:pt x="209" y="34"/>
                </a:moveTo>
                <a:lnTo>
                  <a:pt x="244" y="22"/>
                </a:lnTo>
                <a:lnTo>
                  <a:pt x="249" y="36"/>
                </a:lnTo>
                <a:lnTo>
                  <a:pt x="213" y="50"/>
                </a:lnTo>
                <a:lnTo>
                  <a:pt x="209" y="34"/>
                </a:lnTo>
                <a:lnTo>
                  <a:pt x="209" y="34"/>
                </a:lnTo>
                <a:close/>
                <a:moveTo>
                  <a:pt x="216" y="71"/>
                </a:moveTo>
                <a:lnTo>
                  <a:pt x="254" y="71"/>
                </a:lnTo>
                <a:lnTo>
                  <a:pt x="254" y="88"/>
                </a:lnTo>
                <a:lnTo>
                  <a:pt x="216" y="88"/>
                </a:lnTo>
                <a:lnTo>
                  <a:pt x="216" y="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zh-CN" altLang="en-US" sz="1867" kern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92249" y="1445244"/>
            <a:ext cx="2082621" cy="93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en-US" altLang="zh-CN" sz="5467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lang="zh-CN" altLang="en-US" sz="5467" b="1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2700039500"/>
              </p:ext>
            </p:extLst>
          </p:nvPr>
        </p:nvGraphicFramePr>
        <p:xfrm>
          <a:off x="953668" y="1580173"/>
          <a:ext cx="5316535" cy="405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001830" y="2813267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cxnSp>
        <p:nvCxnSpPr>
          <p:cNvPr id="18" name="直接连接符 9"/>
          <p:cNvCxnSpPr/>
          <p:nvPr/>
        </p:nvCxnSpPr>
        <p:spPr>
          <a:xfrm>
            <a:off x="6855074" y="2912534"/>
            <a:ext cx="0" cy="981116"/>
          </a:xfrm>
          <a:prstGeom prst="line">
            <a:avLst/>
          </a:prstGeom>
          <a:noFill/>
          <a:ln w="793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9" name="直接连接符 161"/>
          <p:cNvCxnSpPr/>
          <p:nvPr/>
        </p:nvCxnSpPr>
        <p:spPr>
          <a:xfrm>
            <a:off x="6855074" y="4560711"/>
            <a:ext cx="0" cy="1019364"/>
          </a:xfrm>
          <a:prstGeom prst="line">
            <a:avLst/>
          </a:prstGeom>
          <a:noFill/>
          <a:ln w="79375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001830" y="4445520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sp>
        <p:nvSpPr>
          <p:cNvPr id="21" name="Freeform 92"/>
          <p:cNvSpPr>
            <a:spLocks noEditPoints="1"/>
          </p:cNvSpPr>
          <p:nvPr/>
        </p:nvSpPr>
        <p:spPr bwMode="auto">
          <a:xfrm>
            <a:off x="6719307" y="1452867"/>
            <a:ext cx="1372943" cy="908088"/>
          </a:xfrm>
          <a:custGeom>
            <a:avLst/>
            <a:gdLst>
              <a:gd name="T0" fmla="*/ 67 w 254"/>
              <a:gd name="T1" fmla="*/ 50 h 168"/>
              <a:gd name="T2" fmla="*/ 90 w 254"/>
              <a:gd name="T3" fmla="*/ 41 h 168"/>
              <a:gd name="T4" fmla="*/ 187 w 254"/>
              <a:gd name="T5" fmla="*/ 0 h 168"/>
              <a:gd name="T6" fmla="*/ 187 w 254"/>
              <a:gd name="T7" fmla="*/ 79 h 168"/>
              <a:gd name="T8" fmla="*/ 187 w 254"/>
              <a:gd name="T9" fmla="*/ 157 h 168"/>
              <a:gd name="T10" fmla="*/ 90 w 254"/>
              <a:gd name="T11" fmla="*/ 116 h 168"/>
              <a:gd name="T12" fmla="*/ 67 w 254"/>
              <a:gd name="T13" fmla="*/ 109 h 168"/>
              <a:gd name="T14" fmla="*/ 83 w 254"/>
              <a:gd name="T15" fmla="*/ 168 h 168"/>
              <a:gd name="T16" fmla="*/ 36 w 254"/>
              <a:gd name="T17" fmla="*/ 168 h 168"/>
              <a:gd name="T18" fmla="*/ 22 w 254"/>
              <a:gd name="T19" fmla="*/ 107 h 168"/>
              <a:gd name="T20" fmla="*/ 0 w 254"/>
              <a:gd name="T21" fmla="*/ 107 h 168"/>
              <a:gd name="T22" fmla="*/ 0 w 254"/>
              <a:gd name="T23" fmla="*/ 50 h 168"/>
              <a:gd name="T24" fmla="*/ 67 w 254"/>
              <a:gd name="T25" fmla="*/ 50 h 168"/>
              <a:gd name="T26" fmla="*/ 67 w 254"/>
              <a:gd name="T27" fmla="*/ 50 h 168"/>
              <a:gd name="T28" fmla="*/ 211 w 254"/>
              <a:gd name="T29" fmla="*/ 109 h 168"/>
              <a:gd name="T30" fmla="*/ 249 w 254"/>
              <a:gd name="T31" fmla="*/ 121 h 168"/>
              <a:gd name="T32" fmla="*/ 242 w 254"/>
              <a:gd name="T33" fmla="*/ 135 h 168"/>
              <a:gd name="T34" fmla="*/ 206 w 254"/>
              <a:gd name="T35" fmla="*/ 124 h 168"/>
              <a:gd name="T36" fmla="*/ 211 w 254"/>
              <a:gd name="T37" fmla="*/ 109 h 168"/>
              <a:gd name="T38" fmla="*/ 211 w 254"/>
              <a:gd name="T39" fmla="*/ 109 h 168"/>
              <a:gd name="T40" fmla="*/ 209 w 254"/>
              <a:gd name="T41" fmla="*/ 34 h 168"/>
              <a:gd name="T42" fmla="*/ 244 w 254"/>
              <a:gd name="T43" fmla="*/ 22 h 168"/>
              <a:gd name="T44" fmla="*/ 249 w 254"/>
              <a:gd name="T45" fmla="*/ 36 h 168"/>
              <a:gd name="T46" fmla="*/ 213 w 254"/>
              <a:gd name="T47" fmla="*/ 50 h 168"/>
              <a:gd name="T48" fmla="*/ 209 w 254"/>
              <a:gd name="T49" fmla="*/ 34 h 168"/>
              <a:gd name="T50" fmla="*/ 209 w 254"/>
              <a:gd name="T51" fmla="*/ 34 h 168"/>
              <a:gd name="T52" fmla="*/ 216 w 254"/>
              <a:gd name="T53" fmla="*/ 71 h 168"/>
              <a:gd name="T54" fmla="*/ 254 w 254"/>
              <a:gd name="T55" fmla="*/ 71 h 168"/>
              <a:gd name="T56" fmla="*/ 254 w 254"/>
              <a:gd name="T57" fmla="*/ 88 h 168"/>
              <a:gd name="T58" fmla="*/ 216 w 254"/>
              <a:gd name="T59" fmla="*/ 88 h 168"/>
              <a:gd name="T60" fmla="*/ 216 w 254"/>
              <a:gd name="T61" fmla="*/ 7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4" h="168">
                <a:moveTo>
                  <a:pt x="67" y="50"/>
                </a:moveTo>
                <a:lnTo>
                  <a:pt x="90" y="41"/>
                </a:lnTo>
                <a:lnTo>
                  <a:pt x="187" y="0"/>
                </a:lnTo>
                <a:lnTo>
                  <a:pt x="187" y="79"/>
                </a:lnTo>
                <a:lnTo>
                  <a:pt x="187" y="157"/>
                </a:lnTo>
                <a:lnTo>
                  <a:pt x="90" y="116"/>
                </a:lnTo>
                <a:lnTo>
                  <a:pt x="67" y="109"/>
                </a:lnTo>
                <a:lnTo>
                  <a:pt x="83" y="168"/>
                </a:lnTo>
                <a:lnTo>
                  <a:pt x="36" y="168"/>
                </a:lnTo>
                <a:lnTo>
                  <a:pt x="22" y="107"/>
                </a:lnTo>
                <a:lnTo>
                  <a:pt x="0" y="107"/>
                </a:lnTo>
                <a:lnTo>
                  <a:pt x="0" y="50"/>
                </a:lnTo>
                <a:lnTo>
                  <a:pt x="67" y="50"/>
                </a:lnTo>
                <a:lnTo>
                  <a:pt x="67" y="50"/>
                </a:lnTo>
                <a:close/>
                <a:moveTo>
                  <a:pt x="211" y="109"/>
                </a:moveTo>
                <a:lnTo>
                  <a:pt x="249" y="121"/>
                </a:lnTo>
                <a:lnTo>
                  <a:pt x="242" y="135"/>
                </a:lnTo>
                <a:lnTo>
                  <a:pt x="206" y="124"/>
                </a:lnTo>
                <a:lnTo>
                  <a:pt x="211" y="109"/>
                </a:lnTo>
                <a:lnTo>
                  <a:pt x="211" y="109"/>
                </a:lnTo>
                <a:close/>
                <a:moveTo>
                  <a:pt x="209" y="34"/>
                </a:moveTo>
                <a:lnTo>
                  <a:pt x="244" y="22"/>
                </a:lnTo>
                <a:lnTo>
                  <a:pt x="249" y="36"/>
                </a:lnTo>
                <a:lnTo>
                  <a:pt x="213" y="50"/>
                </a:lnTo>
                <a:lnTo>
                  <a:pt x="209" y="34"/>
                </a:lnTo>
                <a:lnTo>
                  <a:pt x="209" y="34"/>
                </a:lnTo>
                <a:close/>
                <a:moveTo>
                  <a:pt x="216" y="71"/>
                </a:moveTo>
                <a:lnTo>
                  <a:pt x="254" y="71"/>
                </a:lnTo>
                <a:lnTo>
                  <a:pt x="254" y="88"/>
                </a:lnTo>
                <a:lnTo>
                  <a:pt x="216" y="88"/>
                </a:lnTo>
                <a:lnTo>
                  <a:pt x="216" y="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zh-CN" altLang="en-US" sz="1867" kern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92249" y="1445244"/>
            <a:ext cx="2082621" cy="93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en-US" altLang="zh-CN" sz="5467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lang="zh-CN" altLang="en-US" sz="5467" b="1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076053754"/>
              </p:ext>
            </p:extLst>
          </p:nvPr>
        </p:nvGraphicFramePr>
        <p:xfrm>
          <a:off x="953668" y="1580173"/>
          <a:ext cx="5316535" cy="405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001830" y="2813267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cxnSp>
        <p:nvCxnSpPr>
          <p:cNvPr id="18" name="直接连接符 9"/>
          <p:cNvCxnSpPr/>
          <p:nvPr/>
        </p:nvCxnSpPr>
        <p:spPr>
          <a:xfrm>
            <a:off x="6855074" y="2912534"/>
            <a:ext cx="0" cy="981116"/>
          </a:xfrm>
          <a:prstGeom prst="line">
            <a:avLst/>
          </a:prstGeom>
          <a:noFill/>
          <a:ln w="793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9" name="直接连接符 161"/>
          <p:cNvCxnSpPr/>
          <p:nvPr/>
        </p:nvCxnSpPr>
        <p:spPr>
          <a:xfrm>
            <a:off x="6855074" y="4560711"/>
            <a:ext cx="0" cy="1019364"/>
          </a:xfrm>
          <a:prstGeom prst="line">
            <a:avLst/>
          </a:prstGeom>
          <a:noFill/>
          <a:ln w="79375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001830" y="4445520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sp>
        <p:nvSpPr>
          <p:cNvPr id="21" name="Freeform 92"/>
          <p:cNvSpPr>
            <a:spLocks noEditPoints="1"/>
          </p:cNvSpPr>
          <p:nvPr/>
        </p:nvSpPr>
        <p:spPr bwMode="auto">
          <a:xfrm>
            <a:off x="6719307" y="1452867"/>
            <a:ext cx="1372943" cy="908088"/>
          </a:xfrm>
          <a:custGeom>
            <a:avLst/>
            <a:gdLst>
              <a:gd name="T0" fmla="*/ 67 w 254"/>
              <a:gd name="T1" fmla="*/ 50 h 168"/>
              <a:gd name="T2" fmla="*/ 90 w 254"/>
              <a:gd name="T3" fmla="*/ 41 h 168"/>
              <a:gd name="T4" fmla="*/ 187 w 254"/>
              <a:gd name="T5" fmla="*/ 0 h 168"/>
              <a:gd name="T6" fmla="*/ 187 w 254"/>
              <a:gd name="T7" fmla="*/ 79 h 168"/>
              <a:gd name="T8" fmla="*/ 187 w 254"/>
              <a:gd name="T9" fmla="*/ 157 h 168"/>
              <a:gd name="T10" fmla="*/ 90 w 254"/>
              <a:gd name="T11" fmla="*/ 116 h 168"/>
              <a:gd name="T12" fmla="*/ 67 w 254"/>
              <a:gd name="T13" fmla="*/ 109 h 168"/>
              <a:gd name="T14" fmla="*/ 83 w 254"/>
              <a:gd name="T15" fmla="*/ 168 h 168"/>
              <a:gd name="T16" fmla="*/ 36 w 254"/>
              <a:gd name="T17" fmla="*/ 168 h 168"/>
              <a:gd name="T18" fmla="*/ 22 w 254"/>
              <a:gd name="T19" fmla="*/ 107 h 168"/>
              <a:gd name="T20" fmla="*/ 0 w 254"/>
              <a:gd name="T21" fmla="*/ 107 h 168"/>
              <a:gd name="T22" fmla="*/ 0 w 254"/>
              <a:gd name="T23" fmla="*/ 50 h 168"/>
              <a:gd name="T24" fmla="*/ 67 w 254"/>
              <a:gd name="T25" fmla="*/ 50 h 168"/>
              <a:gd name="T26" fmla="*/ 67 w 254"/>
              <a:gd name="T27" fmla="*/ 50 h 168"/>
              <a:gd name="T28" fmla="*/ 211 w 254"/>
              <a:gd name="T29" fmla="*/ 109 h 168"/>
              <a:gd name="T30" fmla="*/ 249 w 254"/>
              <a:gd name="T31" fmla="*/ 121 h 168"/>
              <a:gd name="T32" fmla="*/ 242 w 254"/>
              <a:gd name="T33" fmla="*/ 135 h 168"/>
              <a:gd name="T34" fmla="*/ 206 w 254"/>
              <a:gd name="T35" fmla="*/ 124 h 168"/>
              <a:gd name="T36" fmla="*/ 211 w 254"/>
              <a:gd name="T37" fmla="*/ 109 h 168"/>
              <a:gd name="T38" fmla="*/ 211 w 254"/>
              <a:gd name="T39" fmla="*/ 109 h 168"/>
              <a:gd name="T40" fmla="*/ 209 w 254"/>
              <a:gd name="T41" fmla="*/ 34 h 168"/>
              <a:gd name="T42" fmla="*/ 244 w 254"/>
              <a:gd name="T43" fmla="*/ 22 h 168"/>
              <a:gd name="T44" fmla="*/ 249 w 254"/>
              <a:gd name="T45" fmla="*/ 36 h 168"/>
              <a:gd name="T46" fmla="*/ 213 w 254"/>
              <a:gd name="T47" fmla="*/ 50 h 168"/>
              <a:gd name="T48" fmla="*/ 209 w 254"/>
              <a:gd name="T49" fmla="*/ 34 h 168"/>
              <a:gd name="T50" fmla="*/ 209 w 254"/>
              <a:gd name="T51" fmla="*/ 34 h 168"/>
              <a:gd name="T52" fmla="*/ 216 w 254"/>
              <a:gd name="T53" fmla="*/ 71 h 168"/>
              <a:gd name="T54" fmla="*/ 254 w 254"/>
              <a:gd name="T55" fmla="*/ 71 h 168"/>
              <a:gd name="T56" fmla="*/ 254 w 254"/>
              <a:gd name="T57" fmla="*/ 88 h 168"/>
              <a:gd name="T58" fmla="*/ 216 w 254"/>
              <a:gd name="T59" fmla="*/ 88 h 168"/>
              <a:gd name="T60" fmla="*/ 216 w 254"/>
              <a:gd name="T61" fmla="*/ 7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4" h="168">
                <a:moveTo>
                  <a:pt x="67" y="50"/>
                </a:moveTo>
                <a:lnTo>
                  <a:pt x="90" y="41"/>
                </a:lnTo>
                <a:lnTo>
                  <a:pt x="187" y="0"/>
                </a:lnTo>
                <a:lnTo>
                  <a:pt x="187" y="79"/>
                </a:lnTo>
                <a:lnTo>
                  <a:pt x="187" y="157"/>
                </a:lnTo>
                <a:lnTo>
                  <a:pt x="90" y="116"/>
                </a:lnTo>
                <a:lnTo>
                  <a:pt x="67" y="109"/>
                </a:lnTo>
                <a:lnTo>
                  <a:pt x="83" y="168"/>
                </a:lnTo>
                <a:lnTo>
                  <a:pt x="36" y="168"/>
                </a:lnTo>
                <a:lnTo>
                  <a:pt x="22" y="107"/>
                </a:lnTo>
                <a:lnTo>
                  <a:pt x="0" y="107"/>
                </a:lnTo>
                <a:lnTo>
                  <a:pt x="0" y="50"/>
                </a:lnTo>
                <a:lnTo>
                  <a:pt x="67" y="50"/>
                </a:lnTo>
                <a:lnTo>
                  <a:pt x="67" y="50"/>
                </a:lnTo>
                <a:close/>
                <a:moveTo>
                  <a:pt x="211" y="109"/>
                </a:moveTo>
                <a:lnTo>
                  <a:pt x="249" y="121"/>
                </a:lnTo>
                <a:lnTo>
                  <a:pt x="242" y="135"/>
                </a:lnTo>
                <a:lnTo>
                  <a:pt x="206" y="124"/>
                </a:lnTo>
                <a:lnTo>
                  <a:pt x="211" y="109"/>
                </a:lnTo>
                <a:lnTo>
                  <a:pt x="211" y="109"/>
                </a:lnTo>
                <a:close/>
                <a:moveTo>
                  <a:pt x="209" y="34"/>
                </a:moveTo>
                <a:lnTo>
                  <a:pt x="244" y="22"/>
                </a:lnTo>
                <a:lnTo>
                  <a:pt x="249" y="36"/>
                </a:lnTo>
                <a:lnTo>
                  <a:pt x="213" y="50"/>
                </a:lnTo>
                <a:lnTo>
                  <a:pt x="209" y="34"/>
                </a:lnTo>
                <a:lnTo>
                  <a:pt x="209" y="34"/>
                </a:lnTo>
                <a:close/>
                <a:moveTo>
                  <a:pt x="216" y="71"/>
                </a:moveTo>
                <a:lnTo>
                  <a:pt x="254" y="71"/>
                </a:lnTo>
                <a:lnTo>
                  <a:pt x="254" y="88"/>
                </a:lnTo>
                <a:lnTo>
                  <a:pt x="216" y="88"/>
                </a:lnTo>
                <a:lnTo>
                  <a:pt x="216" y="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zh-CN" altLang="en-US" sz="1867" kern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92249" y="1445244"/>
            <a:ext cx="2082621" cy="93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en-US" altLang="zh-CN" sz="5467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lang="zh-CN" altLang="en-US" sz="5467" b="1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4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1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333</Words>
  <Application>Microsoft Office PowerPoint</Application>
  <PresentationFormat>自定义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69</cp:revision>
  <dcterms:created xsi:type="dcterms:W3CDTF">2010-04-12T23:12:02Z</dcterms:created>
  <dcterms:modified xsi:type="dcterms:W3CDTF">2016-02-29T10:24:43Z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