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79" r:id="rId3"/>
    <p:sldMasterId id="2147483674" r:id="rId4"/>
  </p:sldMasterIdLst>
  <p:sldIdLst>
    <p:sldId id="268" r:id="rId5"/>
    <p:sldId id="274" r:id="rId6"/>
    <p:sldId id="275" r:id="rId7"/>
    <p:sldId id="272" r:id="rId8"/>
    <p:sldId id="27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15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24"/>
          <p:cNvCxnSpPr/>
          <p:nvPr userDrawn="1"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4719" y="445802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24"/>
          <p:cNvCxnSpPr/>
          <p:nvPr userDrawn="1"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4719" y="445802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424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24"/>
          <p:cNvCxnSpPr/>
          <p:nvPr userDrawn="1"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4719" y="445802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33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38226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344877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09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334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82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421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763271" y="1818601"/>
            <a:ext cx="5201710" cy="23118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50292" y="1818392"/>
            <a:ext cx="5201710" cy="23118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30" name="直接连接符 7"/>
          <p:cNvCxnSpPr/>
          <p:nvPr/>
        </p:nvCxnSpPr>
        <p:spPr>
          <a:xfrm>
            <a:off x="6157637" y="1914929"/>
            <a:ext cx="0" cy="42382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0"/>
          <p:cNvSpPr txBox="1"/>
          <p:nvPr/>
        </p:nvSpPr>
        <p:spPr>
          <a:xfrm>
            <a:off x="763271" y="4132932"/>
            <a:ext cx="5201710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 b="1" i="1">
                <a:solidFill>
                  <a:srgbClr val="1D8AC1"/>
                </a:solidFill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20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点击此处添加标题</a:t>
            </a:r>
            <a:endParaRPr lang="en-US" altLang="zh-CN" sz="2000" i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55928" y="4708231"/>
            <a:ext cx="4918794" cy="112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3" name="矩形 32"/>
          <p:cNvSpPr/>
          <p:nvPr/>
        </p:nvSpPr>
        <p:spPr>
          <a:xfrm>
            <a:off x="6298276" y="4132932"/>
            <a:ext cx="53057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点击此处添加标题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494786" y="4708231"/>
            <a:ext cx="4912724" cy="112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5" name="下箭头 34"/>
          <p:cNvSpPr/>
          <p:nvPr/>
        </p:nvSpPr>
        <p:spPr>
          <a:xfrm>
            <a:off x="859599" y="1818392"/>
            <a:ext cx="825668" cy="163757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6" name="下箭头 35"/>
          <p:cNvSpPr/>
          <p:nvPr/>
        </p:nvSpPr>
        <p:spPr>
          <a:xfrm rot="10800000">
            <a:off x="10588722" y="2492896"/>
            <a:ext cx="825668" cy="163757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TextBox 26"/>
          <p:cNvSpPr txBox="1"/>
          <p:nvPr/>
        </p:nvSpPr>
        <p:spPr>
          <a:xfrm>
            <a:off x="1822879" y="1914720"/>
            <a:ext cx="1926559" cy="102931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4400">
                <a:solidFill>
                  <a:prstClr val="white"/>
                </a:solidFill>
              </a:rPr>
              <a:t>66%</a:t>
            </a:r>
            <a:endParaRPr lang="zh-CN" altLang="en-US" sz="4400">
              <a:solidFill>
                <a:prstClr val="white"/>
              </a:solidFill>
            </a:endParaRPr>
          </a:p>
        </p:txBody>
      </p:sp>
      <p:sp>
        <p:nvSpPr>
          <p:cNvPr id="38" name="TextBox 27"/>
          <p:cNvSpPr txBox="1"/>
          <p:nvPr/>
        </p:nvSpPr>
        <p:spPr>
          <a:xfrm>
            <a:off x="8758491" y="3004623"/>
            <a:ext cx="1926559" cy="102931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>
                <a:solidFill>
                  <a:prstClr val="white"/>
                </a:solidFill>
              </a:rPr>
              <a:t>34%</a:t>
            </a:r>
            <a:endParaRPr lang="zh-CN" altLang="en-US" sz="4400">
              <a:solidFill>
                <a:prstClr val="white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20081" y="2613922"/>
            <a:ext cx="3949446" cy="144469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40" name="矩形 39"/>
          <p:cNvSpPr/>
          <p:nvPr/>
        </p:nvSpPr>
        <p:spPr>
          <a:xfrm>
            <a:off x="6446620" y="1914720"/>
            <a:ext cx="3949446" cy="150932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标题数字等都可以通过点击和重新输入进行更改，顶部“开始”面板中可以对字体、字号、颜色、行距等进行修改。</a:t>
            </a: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32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763271" y="1818601"/>
            <a:ext cx="5201710" cy="23118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50292" y="1818392"/>
            <a:ext cx="5201710" cy="23118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30" name="直接连接符 7"/>
          <p:cNvCxnSpPr/>
          <p:nvPr/>
        </p:nvCxnSpPr>
        <p:spPr>
          <a:xfrm>
            <a:off x="6157637" y="1914929"/>
            <a:ext cx="0" cy="42382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0"/>
          <p:cNvSpPr txBox="1"/>
          <p:nvPr/>
        </p:nvSpPr>
        <p:spPr>
          <a:xfrm>
            <a:off x="763271" y="4132932"/>
            <a:ext cx="5201710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 b="1" i="1">
                <a:solidFill>
                  <a:srgbClr val="1D8AC1"/>
                </a:solidFill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20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点击此处添加标题</a:t>
            </a:r>
            <a:endParaRPr lang="en-US" altLang="zh-CN" sz="2000" i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55928" y="4708231"/>
            <a:ext cx="4918794" cy="112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3" name="矩形 32"/>
          <p:cNvSpPr/>
          <p:nvPr/>
        </p:nvSpPr>
        <p:spPr>
          <a:xfrm>
            <a:off x="6298276" y="4132932"/>
            <a:ext cx="53057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点击此处添加标题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494786" y="4708231"/>
            <a:ext cx="4912724" cy="112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5" name="下箭头 34"/>
          <p:cNvSpPr/>
          <p:nvPr/>
        </p:nvSpPr>
        <p:spPr>
          <a:xfrm>
            <a:off x="859599" y="1818392"/>
            <a:ext cx="825668" cy="163757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6" name="下箭头 35"/>
          <p:cNvSpPr/>
          <p:nvPr/>
        </p:nvSpPr>
        <p:spPr>
          <a:xfrm rot="10800000">
            <a:off x="10588722" y="2492896"/>
            <a:ext cx="825668" cy="163757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TextBox 26"/>
          <p:cNvSpPr txBox="1"/>
          <p:nvPr/>
        </p:nvSpPr>
        <p:spPr>
          <a:xfrm>
            <a:off x="1822879" y="1914720"/>
            <a:ext cx="1926559" cy="102931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4400">
                <a:solidFill>
                  <a:prstClr val="white"/>
                </a:solidFill>
              </a:rPr>
              <a:t>66%</a:t>
            </a:r>
            <a:endParaRPr lang="zh-CN" altLang="en-US" sz="4400">
              <a:solidFill>
                <a:prstClr val="white"/>
              </a:solidFill>
            </a:endParaRPr>
          </a:p>
        </p:txBody>
      </p:sp>
      <p:sp>
        <p:nvSpPr>
          <p:cNvPr id="38" name="TextBox 27"/>
          <p:cNvSpPr txBox="1"/>
          <p:nvPr/>
        </p:nvSpPr>
        <p:spPr>
          <a:xfrm>
            <a:off x="8758491" y="3004623"/>
            <a:ext cx="1926559" cy="102931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>
                <a:solidFill>
                  <a:prstClr val="white"/>
                </a:solidFill>
              </a:rPr>
              <a:t>34%</a:t>
            </a:r>
            <a:endParaRPr lang="zh-CN" altLang="en-US" sz="4400">
              <a:solidFill>
                <a:prstClr val="white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20081" y="2613922"/>
            <a:ext cx="3949446" cy="144469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40" name="矩形 39"/>
          <p:cNvSpPr/>
          <p:nvPr/>
        </p:nvSpPr>
        <p:spPr>
          <a:xfrm>
            <a:off x="6446620" y="1914720"/>
            <a:ext cx="3949446" cy="150932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标题数字等都可以通过点击和重新输入进行更改，顶部“开始”面板中可以对字体、字号、颜色、行距等进行修改。</a:t>
            </a: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23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763271" y="1818601"/>
            <a:ext cx="5201710" cy="23118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50292" y="1818392"/>
            <a:ext cx="5201710" cy="23118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30" name="直接连接符 7"/>
          <p:cNvCxnSpPr/>
          <p:nvPr/>
        </p:nvCxnSpPr>
        <p:spPr>
          <a:xfrm>
            <a:off x="6157637" y="1914929"/>
            <a:ext cx="0" cy="42382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0"/>
          <p:cNvSpPr txBox="1"/>
          <p:nvPr/>
        </p:nvSpPr>
        <p:spPr>
          <a:xfrm>
            <a:off x="763271" y="4132932"/>
            <a:ext cx="5201710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 b="1" i="1">
                <a:solidFill>
                  <a:srgbClr val="1D8AC1"/>
                </a:solidFill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20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点击此处添加标题</a:t>
            </a:r>
            <a:endParaRPr lang="en-US" altLang="zh-CN" sz="2000" i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55928" y="4708231"/>
            <a:ext cx="4918794" cy="112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3" name="矩形 32"/>
          <p:cNvSpPr/>
          <p:nvPr/>
        </p:nvSpPr>
        <p:spPr>
          <a:xfrm>
            <a:off x="6298276" y="4132932"/>
            <a:ext cx="53057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点击此处添加标题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494786" y="4708231"/>
            <a:ext cx="4912724" cy="112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5" name="下箭头 34"/>
          <p:cNvSpPr/>
          <p:nvPr/>
        </p:nvSpPr>
        <p:spPr>
          <a:xfrm>
            <a:off x="859599" y="1818392"/>
            <a:ext cx="825668" cy="163757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6" name="下箭头 35"/>
          <p:cNvSpPr/>
          <p:nvPr/>
        </p:nvSpPr>
        <p:spPr>
          <a:xfrm rot="10800000">
            <a:off x="10588722" y="2492896"/>
            <a:ext cx="825668" cy="163757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TextBox 26"/>
          <p:cNvSpPr txBox="1"/>
          <p:nvPr/>
        </p:nvSpPr>
        <p:spPr>
          <a:xfrm>
            <a:off x="1822879" y="1914720"/>
            <a:ext cx="1926559" cy="102931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4400">
                <a:solidFill>
                  <a:prstClr val="white"/>
                </a:solidFill>
              </a:rPr>
              <a:t>66%</a:t>
            </a:r>
            <a:endParaRPr lang="zh-CN" altLang="en-US" sz="4400">
              <a:solidFill>
                <a:prstClr val="white"/>
              </a:solidFill>
            </a:endParaRPr>
          </a:p>
        </p:txBody>
      </p:sp>
      <p:sp>
        <p:nvSpPr>
          <p:cNvPr id="38" name="TextBox 27"/>
          <p:cNvSpPr txBox="1"/>
          <p:nvPr/>
        </p:nvSpPr>
        <p:spPr>
          <a:xfrm>
            <a:off x="8758491" y="3004623"/>
            <a:ext cx="1926559" cy="102931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>
                <a:solidFill>
                  <a:prstClr val="white"/>
                </a:solidFill>
              </a:rPr>
              <a:t>34%</a:t>
            </a:r>
            <a:endParaRPr lang="zh-CN" altLang="en-US" sz="4400">
              <a:solidFill>
                <a:prstClr val="white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20081" y="2613922"/>
            <a:ext cx="3949446" cy="144469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40" name="矩形 39"/>
          <p:cNvSpPr/>
          <p:nvPr/>
        </p:nvSpPr>
        <p:spPr>
          <a:xfrm>
            <a:off x="6446620" y="1914720"/>
            <a:ext cx="3949446" cy="150932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标题数字等都可以通过点击和重新输入进行更改，顶部“开始”面板中可以对字体、字号、颜色、行距等进行修改。</a:t>
            </a: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68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764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77924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自定义 2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6B6889"/>
      </a:accent1>
      <a:accent2>
        <a:srgbClr val="F76D68"/>
      </a:accent2>
      <a:accent3>
        <a:srgbClr val="84C8AE"/>
      </a:accent3>
      <a:accent4>
        <a:srgbClr val="FDC170"/>
      </a:accent4>
      <a:accent5>
        <a:srgbClr val="436181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自定义 2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6B6889"/>
      </a:accent1>
      <a:accent2>
        <a:srgbClr val="F76D68"/>
      </a:accent2>
      <a:accent3>
        <a:srgbClr val="84C8AE"/>
      </a:accent3>
      <a:accent4>
        <a:srgbClr val="FDC170"/>
      </a:accent4>
      <a:accent5>
        <a:srgbClr val="436181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792</Words>
  <Application>Microsoft Office PowerPoint</Application>
  <PresentationFormat>宽屏</PresentationFormat>
  <Paragraphs>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Microsoft YaHei</vt:lpstr>
      <vt:lpstr>Microsoft YaHei</vt:lpstr>
      <vt:lpstr>Arial</vt:lpstr>
      <vt:lpstr>Calibri</vt:lpstr>
      <vt:lpstr>Century Gothic</vt:lpstr>
      <vt:lpstr>Segoe UI Light</vt:lpstr>
      <vt:lpstr>1_Office 主题</vt:lpstr>
      <vt:lpstr>3_Office 主题</vt:lpstr>
      <vt:lpstr>4_Office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刘云轩</cp:lastModifiedBy>
  <cp:revision>28</cp:revision>
  <dcterms:created xsi:type="dcterms:W3CDTF">2015-07-29T10:05:36Z</dcterms:created>
  <dcterms:modified xsi:type="dcterms:W3CDTF">2016-03-01T04:28:37Z</dcterms:modified>
</cp:coreProperties>
</file>