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9" r:id="rId4"/>
    <p:sldMasterId id="2147493522" r:id="rId5"/>
    <p:sldMasterId id="2147493535" r:id="rId6"/>
    <p:sldMasterId id="2147493502" r:id="rId7"/>
  </p:sldMasterIdLst>
  <p:sldIdLst>
    <p:sldId id="266" r:id="rId8"/>
    <p:sldId id="273" r:id="rId9"/>
    <p:sldId id="276" r:id="rId10"/>
    <p:sldId id="274" r:id="rId11"/>
    <p:sldId id="275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434"/>
  </p:normalViewPr>
  <p:slideViewPr>
    <p:cSldViewPr snapToGrid="0" snapToObjects="1">
      <p:cViewPr varScale="1">
        <p:scale>
          <a:sx n="104" d="100"/>
          <a:sy n="104" d="100"/>
        </p:scale>
        <p:origin x="248" y="7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97-44A0-9989-BEE8FEB0BC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97-44A0-9989-BEE8FEB0BC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97-44A0-9989-BEE8FEB0BC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2035560368"/>
        <c:axId val="1872456384"/>
      </c:barChart>
      <c:catAx>
        <c:axId val="-2035560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2456384"/>
        <c:crosses val="autoZero"/>
        <c:auto val="1"/>
        <c:lblAlgn val="ctr"/>
        <c:lblOffset val="100"/>
        <c:noMultiLvlLbl val="0"/>
      </c:catAx>
      <c:valAx>
        <c:axId val="187245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3556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1-46D2-A619-9AD1698314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1-46D2-A619-9AD1698314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F1-46D2-A619-9AD1698314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20750256"/>
        <c:axId val="-2009068848"/>
      </c:barChart>
      <c:catAx>
        <c:axId val="182075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09068848"/>
        <c:crosses val="autoZero"/>
        <c:auto val="1"/>
        <c:lblAlgn val="ctr"/>
        <c:lblOffset val="100"/>
        <c:noMultiLvlLbl val="0"/>
      </c:catAx>
      <c:valAx>
        <c:axId val="-2009068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075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1-46D2-A619-9AD1698314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F1-46D2-A619-9AD1698314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F1-46D2-A619-9AD1698314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20750256"/>
        <c:axId val="-2009068848"/>
      </c:barChart>
      <c:catAx>
        <c:axId val="182075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09068848"/>
        <c:crosses val="autoZero"/>
        <c:auto val="1"/>
        <c:lblAlgn val="ctr"/>
        <c:lblOffset val="100"/>
        <c:noMultiLvlLbl val="0"/>
      </c:catAx>
      <c:valAx>
        <c:axId val="-2009068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075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7034" y="171451"/>
            <a:ext cx="806554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89" y="258234"/>
            <a:ext cx="5613695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6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kumimoji="1" lang="zh-CN" altLang="en-US" sz="32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kumimoji="1" lang="zh-CN" altLang="en-US" sz="32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7034" y="171451"/>
            <a:ext cx="806554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89" y="258234"/>
            <a:ext cx="5686847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54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kumimoji="1" lang="zh-CN" altLang="en-US" sz="32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kumimoji="1" lang="zh-CN" altLang="en-US" sz="32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7034" y="171451"/>
            <a:ext cx="806554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89" y="258234"/>
            <a:ext cx="5686847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2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853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05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99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10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6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  <p:sldLayoutId id="2147493505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450956042"/>
              </p:ext>
            </p:extLst>
          </p:nvPr>
        </p:nvGraphicFramePr>
        <p:xfrm>
          <a:off x="700289" y="1565081"/>
          <a:ext cx="6395720" cy="440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7759340" y="2892213"/>
            <a:ext cx="3720935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59340" y="1194524"/>
            <a:ext cx="1832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35</a:t>
            </a:r>
            <a:r>
              <a:rPr kumimoji="1" lang="en-US" altLang="zh-CN" sz="32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%</a:t>
            </a:r>
            <a:endParaRPr kumimoji="1" lang="zh-CN" altLang="en-US" sz="3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2080" y="2358733"/>
            <a:ext cx="412382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ADD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9141980" y="5386769"/>
            <a:ext cx="1109489" cy="338555"/>
            <a:chOff x="735427" y="4103961"/>
            <a:chExt cx="832117" cy="253916"/>
          </a:xfrm>
        </p:grpSpPr>
        <p:sp>
          <p:nvSpPr>
            <p:cNvPr id="11" name="矩形 10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7772080" y="5386769"/>
            <a:ext cx="1109489" cy="338555"/>
            <a:chOff x="735427" y="4103961"/>
            <a:chExt cx="832117" cy="253916"/>
          </a:xfrm>
        </p:grpSpPr>
        <p:sp>
          <p:nvSpPr>
            <p:cNvPr id="14" name="矩形 13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0511882" y="5386769"/>
            <a:ext cx="1109489" cy="338555"/>
            <a:chOff x="735427" y="4103961"/>
            <a:chExt cx="832117" cy="253916"/>
          </a:xfrm>
        </p:grpSpPr>
        <p:sp>
          <p:nvSpPr>
            <p:cNvPr id="17" name="矩形 16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/>
          </p:nvPr>
        </p:nvGraphicFramePr>
        <p:xfrm>
          <a:off x="700289" y="1565081"/>
          <a:ext cx="6395720" cy="440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7759340" y="2892213"/>
            <a:ext cx="3720935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59340" y="1194524"/>
            <a:ext cx="1832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35</a:t>
            </a:r>
            <a:r>
              <a:rPr kumimoji="1" lang="en-US" altLang="zh-CN" sz="32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%</a:t>
            </a:r>
            <a:endParaRPr kumimoji="1" lang="zh-CN" altLang="en-US" sz="3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2080" y="2358733"/>
            <a:ext cx="412382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ADD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9141980" y="5386769"/>
            <a:ext cx="1109489" cy="338555"/>
            <a:chOff x="735427" y="4103961"/>
            <a:chExt cx="832117" cy="253916"/>
          </a:xfrm>
        </p:grpSpPr>
        <p:sp>
          <p:nvSpPr>
            <p:cNvPr id="11" name="矩形 10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7772080" y="5386769"/>
            <a:ext cx="1109489" cy="338555"/>
            <a:chOff x="735427" y="4103961"/>
            <a:chExt cx="832117" cy="253916"/>
          </a:xfrm>
        </p:grpSpPr>
        <p:sp>
          <p:nvSpPr>
            <p:cNvPr id="14" name="矩形 13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0511882" y="5386769"/>
            <a:ext cx="1109489" cy="338555"/>
            <a:chOff x="735427" y="4103961"/>
            <a:chExt cx="832117" cy="253916"/>
          </a:xfrm>
        </p:grpSpPr>
        <p:sp>
          <p:nvSpPr>
            <p:cNvPr id="17" name="矩形 16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/>
          </p:nvPr>
        </p:nvGraphicFramePr>
        <p:xfrm>
          <a:off x="700289" y="1565081"/>
          <a:ext cx="6395720" cy="440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7759340" y="2892213"/>
            <a:ext cx="3720935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59340" y="1194524"/>
            <a:ext cx="1832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35</a:t>
            </a:r>
            <a:r>
              <a:rPr kumimoji="1" lang="en-US" altLang="zh-CN" sz="32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%</a:t>
            </a:r>
            <a:endParaRPr kumimoji="1" lang="zh-CN" altLang="en-US" sz="3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2080" y="2358733"/>
            <a:ext cx="412382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ADD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9141980" y="5386769"/>
            <a:ext cx="1109489" cy="338555"/>
            <a:chOff x="735427" y="4103961"/>
            <a:chExt cx="832117" cy="253916"/>
          </a:xfrm>
        </p:grpSpPr>
        <p:sp>
          <p:nvSpPr>
            <p:cNvPr id="11" name="矩形 10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7772080" y="5386769"/>
            <a:ext cx="1109489" cy="338555"/>
            <a:chOff x="735427" y="4103961"/>
            <a:chExt cx="832117" cy="253916"/>
          </a:xfrm>
        </p:grpSpPr>
        <p:sp>
          <p:nvSpPr>
            <p:cNvPr id="14" name="矩形 13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0511882" y="5386769"/>
            <a:ext cx="1109489" cy="338555"/>
            <a:chOff x="735427" y="4103961"/>
            <a:chExt cx="832117" cy="253916"/>
          </a:xfrm>
        </p:grpSpPr>
        <p:sp>
          <p:nvSpPr>
            <p:cNvPr id="17" name="矩形 16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4" y="613249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7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35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6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16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78B"/>
      </a:accent1>
      <a:accent2>
        <a:srgbClr val="91D140"/>
      </a:accent2>
      <a:accent3>
        <a:srgbClr val="FFA3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sharepoint/v3/field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309</Words>
  <Application>Microsoft Office PowerPoint</Application>
  <PresentationFormat>自定义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Office 主题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93</cp:revision>
  <dcterms:created xsi:type="dcterms:W3CDTF">2010-04-12T23:12:02Z</dcterms:created>
  <dcterms:modified xsi:type="dcterms:W3CDTF">2016-03-01T03:20:19Z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