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1" r:id="rId4"/>
    <p:sldMasterId id="2147493473" r:id="rId5"/>
    <p:sldMasterId id="2147493475" r:id="rId6"/>
    <p:sldMasterId id="2147493468" r:id="rId7"/>
  </p:sldMasterIdLst>
  <p:handoutMasterIdLst>
    <p:handoutMasterId r:id="rId13"/>
  </p:handoutMasterIdLst>
  <p:sldIdLst>
    <p:sldId id="270" r:id="rId8"/>
    <p:sldId id="276" r:id="rId9"/>
    <p:sldId id="275" r:id="rId10"/>
    <p:sldId id="273" r:id="rId11"/>
    <p:sldId id="274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FCA08"/>
    <a:srgbClr val="CE8D3E"/>
    <a:srgbClr val="0BD0D9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8" autoAdjust="0"/>
    <p:restoredTop sz="94648"/>
  </p:normalViewPr>
  <p:slideViewPr>
    <p:cSldViewPr snapToGrid="0" snapToObjects="1">
      <p:cViewPr>
        <p:scale>
          <a:sx n="100" d="100"/>
          <a:sy n="100" d="100"/>
        </p:scale>
        <p:origin x="432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13FE-6645-7E43-BC79-B233CD73BA73}" type="datetimeFigureOut">
              <a:rPr kumimoji="1" lang="zh-CN" altLang="en-US" smtClean="0"/>
              <a:t>2016/2/29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67D-CD10-D84B-A44C-34838A4CB8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16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0634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7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232" y="334455"/>
            <a:ext cx="5644403" cy="586316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2667" dirty="0"/>
              <a:t>CLICK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HERE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TO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ADD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YOUR</a:t>
            </a:r>
            <a:r>
              <a:rPr kumimoji="1" lang="zh-CN" altLang="en-US" sz="2667" dirty="0"/>
              <a:t> </a:t>
            </a:r>
            <a:r>
              <a:rPr kumimoji="1" lang="en-US" altLang="zh-CN" sz="2667" dirty="0"/>
              <a:t>TITLE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209128" y="6094894"/>
            <a:ext cx="678875" cy="586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67232" y="273497"/>
            <a:ext cx="1800548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103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4586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34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0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70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42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70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1589" y="4750162"/>
            <a:ext cx="12190413" cy="2107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7" name="燕尾形 86"/>
          <p:cNvSpPr/>
          <p:nvPr/>
        </p:nvSpPr>
        <p:spPr>
          <a:xfrm>
            <a:off x="1882663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ONE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88" name="直线连接符 87"/>
          <p:cNvCxnSpPr/>
          <p:nvPr/>
        </p:nvCxnSpPr>
        <p:spPr>
          <a:xfrm flipH="1" flipV="1">
            <a:off x="2381484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燕尾形 88"/>
          <p:cNvSpPr/>
          <p:nvPr/>
        </p:nvSpPr>
        <p:spPr>
          <a:xfrm>
            <a:off x="3534360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TWO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90" name="直线连接符 89"/>
          <p:cNvCxnSpPr/>
          <p:nvPr/>
        </p:nvCxnSpPr>
        <p:spPr>
          <a:xfrm flipH="1">
            <a:off x="4033181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 flipH="1" flipV="1">
            <a:off x="4033181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燕尾形 91"/>
          <p:cNvSpPr/>
          <p:nvPr/>
        </p:nvSpPr>
        <p:spPr>
          <a:xfrm>
            <a:off x="5186058" y="2499159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THREE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93" name="直线连接符 92"/>
          <p:cNvCxnSpPr/>
          <p:nvPr/>
        </p:nvCxnSpPr>
        <p:spPr>
          <a:xfrm flipH="1">
            <a:off x="5684879" y="3019003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/>
          <p:cNvCxnSpPr/>
          <p:nvPr/>
        </p:nvCxnSpPr>
        <p:spPr>
          <a:xfrm flipH="1" flipV="1">
            <a:off x="5684879" y="1668065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燕尾形 175"/>
          <p:cNvSpPr/>
          <p:nvPr/>
        </p:nvSpPr>
        <p:spPr>
          <a:xfrm>
            <a:off x="6837755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FOUR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177" name="直线连接符 176"/>
          <p:cNvCxnSpPr/>
          <p:nvPr/>
        </p:nvCxnSpPr>
        <p:spPr>
          <a:xfrm flipH="1">
            <a:off x="7336578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线连接符 177"/>
          <p:cNvCxnSpPr/>
          <p:nvPr/>
        </p:nvCxnSpPr>
        <p:spPr>
          <a:xfrm flipH="1" flipV="1">
            <a:off x="7336578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组 178"/>
          <p:cNvGrpSpPr/>
          <p:nvPr/>
        </p:nvGrpSpPr>
        <p:grpSpPr>
          <a:xfrm>
            <a:off x="1822702" y="1060398"/>
            <a:ext cx="5615636" cy="658714"/>
            <a:chOff x="845167" y="1173675"/>
            <a:chExt cx="4808285" cy="564012"/>
          </a:xfrm>
        </p:grpSpPr>
        <p:sp>
          <p:nvSpPr>
            <p:cNvPr id="180" name="椭圆 179"/>
            <p:cNvSpPr/>
            <p:nvPr/>
          </p:nvSpPr>
          <p:spPr>
            <a:xfrm>
              <a:off x="845167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259925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674683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5089440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84" name="组 183"/>
          <p:cNvGrpSpPr/>
          <p:nvPr/>
        </p:nvGrpSpPr>
        <p:grpSpPr>
          <a:xfrm>
            <a:off x="1822702" y="3755961"/>
            <a:ext cx="5615636" cy="658714"/>
            <a:chOff x="875592" y="1806299"/>
            <a:chExt cx="4808285" cy="564012"/>
          </a:xfrm>
        </p:grpSpPr>
        <p:sp>
          <p:nvSpPr>
            <p:cNvPr id="185" name="椭圆 184"/>
            <p:cNvSpPr/>
            <p:nvPr/>
          </p:nvSpPr>
          <p:spPr>
            <a:xfrm>
              <a:off x="875592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2290350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3705108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5119865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</p:grpSp>
      <p:cxnSp>
        <p:nvCxnSpPr>
          <p:cNvPr id="189" name="直线连接符 188"/>
          <p:cNvCxnSpPr/>
          <p:nvPr/>
        </p:nvCxnSpPr>
        <p:spPr>
          <a:xfrm flipH="1">
            <a:off x="2381484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reeform 217"/>
          <p:cNvSpPr>
            <a:spLocks noEditPoints="1"/>
          </p:cNvSpPr>
          <p:nvPr/>
        </p:nvSpPr>
        <p:spPr bwMode="auto">
          <a:xfrm>
            <a:off x="2001155" y="1270497"/>
            <a:ext cx="321343" cy="233703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1" name="Freeform 119"/>
          <p:cNvSpPr>
            <a:spLocks noEditPoints="1"/>
          </p:cNvSpPr>
          <p:nvPr/>
        </p:nvSpPr>
        <p:spPr bwMode="auto">
          <a:xfrm>
            <a:off x="5296876" y="1231713"/>
            <a:ext cx="315896" cy="315896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92" name="组 191"/>
          <p:cNvGrpSpPr/>
          <p:nvPr/>
        </p:nvGrpSpPr>
        <p:grpSpPr>
          <a:xfrm>
            <a:off x="3625895" y="1134779"/>
            <a:ext cx="376291" cy="450973"/>
            <a:chOff x="1536699" y="911230"/>
            <a:chExt cx="831851" cy="996956"/>
          </a:xfrm>
          <a:solidFill>
            <a:schemeClr val="accent2"/>
          </a:solidFill>
        </p:grpSpPr>
        <p:sp>
          <p:nvSpPr>
            <p:cNvPr id="193" name="Freeform 47"/>
            <p:cNvSpPr>
              <a:spLocks/>
            </p:cNvSpPr>
            <p:nvPr/>
          </p:nvSpPr>
          <p:spPr bwMode="auto">
            <a:xfrm>
              <a:off x="1838323" y="1765309"/>
              <a:ext cx="234951" cy="5080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4" name="Freeform 48"/>
            <p:cNvSpPr>
              <a:spLocks/>
            </p:cNvSpPr>
            <p:nvPr/>
          </p:nvSpPr>
          <p:spPr bwMode="auto">
            <a:xfrm>
              <a:off x="1838323" y="1857385"/>
              <a:ext cx="234951" cy="5080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5" name="Freeform 49"/>
            <p:cNvSpPr>
              <a:spLocks noEditPoints="1"/>
            </p:cNvSpPr>
            <p:nvPr/>
          </p:nvSpPr>
          <p:spPr bwMode="auto">
            <a:xfrm>
              <a:off x="1714498" y="1143005"/>
              <a:ext cx="476249" cy="581029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6" name="Rectangle 50"/>
            <p:cNvSpPr>
              <a:spLocks noChangeArrowheads="1"/>
            </p:cNvSpPr>
            <p:nvPr/>
          </p:nvSpPr>
          <p:spPr bwMode="auto">
            <a:xfrm>
              <a:off x="1838323" y="1609733"/>
              <a:ext cx="234951" cy="1143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7" name="Rectangle 51"/>
            <p:cNvSpPr>
              <a:spLocks noChangeArrowheads="1"/>
            </p:cNvSpPr>
            <p:nvPr/>
          </p:nvSpPr>
          <p:spPr bwMode="auto">
            <a:xfrm>
              <a:off x="1838323" y="1765309"/>
              <a:ext cx="234951" cy="508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8" name="Freeform 52"/>
            <p:cNvSpPr>
              <a:spLocks/>
            </p:cNvSpPr>
            <p:nvPr/>
          </p:nvSpPr>
          <p:spPr bwMode="auto">
            <a:xfrm>
              <a:off x="1927224" y="911230"/>
              <a:ext cx="53974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9" name="Freeform 53"/>
            <p:cNvSpPr>
              <a:spLocks/>
            </p:cNvSpPr>
            <p:nvPr/>
          </p:nvSpPr>
          <p:spPr bwMode="auto">
            <a:xfrm>
              <a:off x="1698625" y="962031"/>
              <a:ext cx="130176" cy="177801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0" name="Freeform 54"/>
            <p:cNvSpPr>
              <a:spLocks/>
            </p:cNvSpPr>
            <p:nvPr/>
          </p:nvSpPr>
          <p:spPr bwMode="auto">
            <a:xfrm>
              <a:off x="1536699" y="1123955"/>
              <a:ext cx="180976" cy="13017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1" name="Freeform 55"/>
            <p:cNvSpPr>
              <a:spLocks/>
            </p:cNvSpPr>
            <p:nvPr/>
          </p:nvSpPr>
          <p:spPr bwMode="auto">
            <a:xfrm>
              <a:off x="2190751" y="1123952"/>
              <a:ext cx="177799" cy="13017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2" name="Freeform 56"/>
            <p:cNvSpPr>
              <a:spLocks/>
            </p:cNvSpPr>
            <p:nvPr/>
          </p:nvSpPr>
          <p:spPr bwMode="auto">
            <a:xfrm>
              <a:off x="2076451" y="962025"/>
              <a:ext cx="130176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03" name="组 202"/>
          <p:cNvGrpSpPr/>
          <p:nvPr/>
        </p:nvGrpSpPr>
        <p:grpSpPr>
          <a:xfrm>
            <a:off x="6918804" y="1279588"/>
            <a:ext cx="376568" cy="221344"/>
            <a:chOff x="3902075" y="4498983"/>
            <a:chExt cx="831850" cy="488957"/>
          </a:xfrm>
          <a:solidFill>
            <a:schemeClr val="accent6"/>
          </a:solidFill>
        </p:grpSpPr>
        <p:sp>
          <p:nvSpPr>
            <p:cNvPr id="204" name="Freeform 230"/>
            <p:cNvSpPr>
              <a:spLocks noEditPoints="1"/>
            </p:cNvSpPr>
            <p:nvPr/>
          </p:nvSpPr>
          <p:spPr bwMode="auto">
            <a:xfrm>
              <a:off x="4092574" y="4498989"/>
              <a:ext cx="450851" cy="488951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5" name="Freeform 231"/>
            <p:cNvSpPr>
              <a:spLocks/>
            </p:cNvSpPr>
            <p:nvPr/>
          </p:nvSpPr>
          <p:spPr bwMode="auto">
            <a:xfrm>
              <a:off x="4467224" y="4498989"/>
              <a:ext cx="190499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6" name="Freeform 232"/>
            <p:cNvSpPr>
              <a:spLocks/>
            </p:cNvSpPr>
            <p:nvPr/>
          </p:nvSpPr>
          <p:spPr bwMode="auto">
            <a:xfrm>
              <a:off x="4457700" y="4762516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7" name="Freeform 233"/>
            <p:cNvSpPr>
              <a:spLocks/>
            </p:cNvSpPr>
            <p:nvPr/>
          </p:nvSpPr>
          <p:spPr bwMode="auto">
            <a:xfrm>
              <a:off x="4467224" y="4498989"/>
              <a:ext cx="190499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8" name="Freeform 234"/>
            <p:cNvSpPr>
              <a:spLocks/>
            </p:cNvSpPr>
            <p:nvPr/>
          </p:nvSpPr>
          <p:spPr bwMode="auto">
            <a:xfrm>
              <a:off x="4457700" y="4762513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9" name="Freeform 235"/>
            <p:cNvSpPr>
              <a:spLocks/>
            </p:cNvSpPr>
            <p:nvPr/>
          </p:nvSpPr>
          <p:spPr bwMode="auto">
            <a:xfrm>
              <a:off x="3978274" y="4498983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0" name="Freeform 236"/>
            <p:cNvSpPr>
              <a:spLocks/>
            </p:cNvSpPr>
            <p:nvPr/>
          </p:nvSpPr>
          <p:spPr bwMode="auto">
            <a:xfrm>
              <a:off x="3902075" y="4762501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11" name="组 210"/>
          <p:cNvGrpSpPr/>
          <p:nvPr/>
        </p:nvGrpSpPr>
        <p:grpSpPr>
          <a:xfrm>
            <a:off x="2055072" y="3887331"/>
            <a:ext cx="205801" cy="367104"/>
            <a:chOff x="3944556" y="149225"/>
            <a:chExt cx="352425" cy="628650"/>
          </a:xfrm>
        </p:grpSpPr>
        <p:sp>
          <p:nvSpPr>
            <p:cNvPr id="212" name="Freeform 125"/>
            <p:cNvSpPr>
              <a:spLocks noEditPoints="1"/>
            </p:cNvSpPr>
            <p:nvPr/>
          </p:nvSpPr>
          <p:spPr bwMode="auto">
            <a:xfrm>
              <a:off x="3944556" y="149225"/>
              <a:ext cx="352425" cy="628650"/>
            </a:xfrm>
            <a:custGeom>
              <a:avLst/>
              <a:gdLst/>
              <a:ahLst/>
              <a:cxnLst>
                <a:cxn ang="0">
                  <a:pos x="124" y="216"/>
                </a:cxn>
                <a:cxn ang="0">
                  <a:pos x="160" y="258"/>
                </a:cxn>
                <a:cxn ang="0">
                  <a:pos x="194" y="296"/>
                </a:cxn>
                <a:cxn ang="0">
                  <a:pos x="196" y="320"/>
                </a:cxn>
                <a:cxn ang="0">
                  <a:pos x="188" y="326"/>
                </a:cxn>
                <a:cxn ang="0">
                  <a:pos x="142" y="308"/>
                </a:cxn>
                <a:cxn ang="0">
                  <a:pos x="122" y="280"/>
                </a:cxn>
                <a:cxn ang="0">
                  <a:pos x="112" y="272"/>
                </a:cxn>
                <a:cxn ang="0">
                  <a:pos x="102" y="280"/>
                </a:cxn>
                <a:cxn ang="0">
                  <a:pos x="80" y="308"/>
                </a:cxn>
                <a:cxn ang="0">
                  <a:pos x="34" y="326"/>
                </a:cxn>
                <a:cxn ang="0">
                  <a:pos x="26" y="306"/>
                </a:cxn>
                <a:cxn ang="0">
                  <a:pos x="38" y="282"/>
                </a:cxn>
                <a:cxn ang="0">
                  <a:pos x="76" y="244"/>
                </a:cxn>
                <a:cxn ang="0">
                  <a:pos x="100" y="208"/>
                </a:cxn>
                <a:cxn ang="0">
                  <a:pos x="98" y="182"/>
                </a:cxn>
                <a:cxn ang="0">
                  <a:pos x="60" y="140"/>
                </a:cxn>
                <a:cxn ang="0">
                  <a:pos x="26" y="96"/>
                </a:cxn>
                <a:cxn ang="0">
                  <a:pos x="24" y="82"/>
                </a:cxn>
                <a:cxn ang="0">
                  <a:pos x="38" y="78"/>
                </a:cxn>
                <a:cxn ang="0">
                  <a:pos x="92" y="92"/>
                </a:cxn>
                <a:cxn ang="0">
                  <a:pos x="132" y="92"/>
                </a:cxn>
                <a:cxn ang="0">
                  <a:pos x="184" y="78"/>
                </a:cxn>
                <a:cxn ang="0">
                  <a:pos x="198" y="82"/>
                </a:cxn>
                <a:cxn ang="0">
                  <a:pos x="194" y="102"/>
                </a:cxn>
                <a:cxn ang="0">
                  <a:pos x="146" y="154"/>
                </a:cxn>
                <a:cxn ang="0">
                  <a:pos x="122" y="190"/>
                </a:cxn>
                <a:cxn ang="0">
                  <a:pos x="30" y="46"/>
                </a:cxn>
                <a:cxn ang="0">
                  <a:pos x="112" y="26"/>
                </a:cxn>
                <a:cxn ang="0">
                  <a:pos x="168" y="36"/>
                </a:cxn>
                <a:cxn ang="0">
                  <a:pos x="198" y="52"/>
                </a:cxn>
                <a:cxn ang="0">
                  <a:pos x="198" y="58"/>
                </a:cxn>
                <a:cxn ang="0">
                  <a:pos x="112" y="80"/>
                </a:cxn>
                <a:cxn ang="0">
                  <a:pos x="40" y="66"/>
                </a:cxn>
                <a:cxn ang="0">
                  <a:pos x="24" y="54"/>
                </a:cxn>
                <a:cxn ang="0">
                  <a:pos x="222" y="92"/>
                </a:cxn>
                <a:cxn ang="0">
                  <a:pos x="220" y="38"/>
                </a:cxn>
                <a:cxn ang="0">
                  <a:pos x="174" y="10"/>
                </a:cxn>
                <a:cxn ang="0">
                  <a:pos x="112" y="0"/>
                </a:cxn>
                <a:cxn ang="0">
                  <a:pos x="32" y="18"/>
                </a:cxn>
                <a:cxn ang="0">
                  <a:pos x="0" y="44"/>
                </a:cxn>
                <a:cxn ang="0">
                  <a:pos x="0" y="100"/>
                </a:cxn>
                <a:cxn ang="0">
                  <a:pos x="38" y="150"/>
                </a:cxn>
                <a:cxn ang="0">
                  <a:pos x="76" y="194"/>
                </a:cxn>
                <a:cxn ang="0">
                  <a:pos x="74" y="210"/>
                </a:cxn>
                <a:cxn ang="0">
                  <a:pos x="24" y="262"/>
                </a:cxn>
                <a:cxn ang="0">
                  <a:pos x="0" y="306"/>
                </a:cxn>
                <a:cxn ang="0">
                  <a:pos x="2" y="360"/>
                </a:cxn>
                <a:cxn ang="0">
                  <a:pos x="48" y="388"/>
                </a:cxn>
                <a:cxn ang="0">
                  <a:pos x="112" y="396"/>
                </a:cxn>
                <a:cxn ang="0">
                  <a:pos x="190" y="380"/>
                </a:cxn>
                <a:cxn ang="0">
                  <a:pos x="222" y="352"/>
                </a:cxn>
                <a:cxn ang="0">
                  <a:pos x="222" y="298"/>
                </a:cxn>
                <a:cxn ang="0">
                  <a:pos x="184" y="248"/>
                </a:cxn>
                <a:cxn ang="0">
                  <a:pos x="146" y="204"/>
                </a:cxn>
                <a:cxn ang="0">
                  <a:pos x="148" y="188"/>
                </a:cxn>
                <a:cxn ang="0">
                  <a:pos x="198" y="136"/>
                </a:cxn>
                <a:cxn ang="0">
                  <a:pos x="222" y="92"/>
                </a:cxn>
              </a:cxnLst>
              <a:rect l="0" t="0" r="r" b="b"/>
              <a:pathLst>
                <a:path w="222" h="396">
                  <a:moveTo>
                    <a:pt x="120" y="198"/>
                  </a:moveTo>
                  <a:lnTo>
                    <a:pt x="120" y="198"/>
                  </a:lnTo>
                  <a:lnTo>
                    <a:pt x="122" y="208"/>
                  </a:lnTo>
                  <a:lnTo>
                    <a:pt x="124" y="216"/>
                  </a:lnTo>
                  <a:lnTo>
                    <a:pt x="128" y="222"/>
                  </a:lnTo>
                  <a:lnTo>
                    <a:pt x="134" y="230"/>
                  </a:lnTo>
                  <a:lnTo>
                    <a:pt x="146" y="244"/>
                  </a:lnTo>
                  <a:lnTo>
                    <a:pt x="160" y="258"/>
                  </a:lnTo>
                  <a:lnTo>
                    <a:pt x="160" y="258"/>
                  </a:lnTo>
                  <a:lnTo>
                    <a:pt x="172" y="270"/>
                  </a:lnTo>
                  <a:lnTo>
                    <a:pt x="184" y="282"/>
                  </a:lnTo>
                  <a:lnTo>
                    <a:pt x="194" y="296"/>
                  </a:lnTo>
                  <a:lnTo>
                    <a:pt x="196" y="300"/>
                  </a:lnTo>
                  <a:lnTo>
                    <a:pt x="196" y="306"/>
                  </a:lnTo>
                  <a:lnTo>
                    <a:pt x="196" y="306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24"/>
                  </a:lnTo>
                  <a:lnTo>
                    <a:pt x="192" y="326"/>
                  </a:lnTo>
                  <a:lnTo>
                    <a:pt x="188" y="326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62" y="318"/>
                  </a:lnTo>
                  <a:lnTo>
                    <a:pt x="142" y="308"/>
                  </a:lnTo>
                  <a:lnTo>
                    <a:pt x="134" y="302"/>
                  </a:lnTo>
                  <a:lnTo>
                    <a:pt x="128" y="296"/>
                  </a:lnTo>
                  <a:lnTo>
                    <a:pt x="122" y="288"/>
                  </a:lnTo>
                  <a:lnTo>
                    <a:pt x="122" y="280"/>
                  </a:lnTo>
                  <a:lnTo>
                    <a:pt x="122" y="280"/>
                  </a:lnTo>
                  <a:lnTo>
                    <a:pt x="120" y="276"/>
                  </a:lnTo>
                  <a:lnTo>
                    <a:pt x="118" y="274"/>
                  </a:lnTo>
                  <a:lnTo>
                    <a:pt x="112" y="272"/>
                  </a:lnTo>
                  <a:lnTo>
                    <a:pt x="104" y="274"/>
                  </a:lnTo>
                  <a:lnTo>
                    <a:pt x="102" y="27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100" y="288"/>
                  </a:lnTo>
                  <a:lnTo>
                    <a:pt x="96" y="296"/>
                  </a:lnTo>
                  <a:lnTo>
                    <a:pt x="88" y="302"/>
                  </a:lnTo>
                  <a:lnTo>
                    <a:pt x="80" y="308"/>
                  </a:lnTo>
                  <a:lnTo>
                    <a:pt x="60" y="318"/>
                  </a:lnTo>
                  <a:lnTo>
                    <a:pt x="40" y="324"/>
                  </a:lnTo>
                  <a:lnTo>
                    <a:pt x="40" y="324"/>
                  </a:lnTo>
                  <a:lnTo>
                    <a:pt x="34" y="326"/>
                  </a:lnTo>
                  <a:lnTo>
                    <a:pt x="30" y="326"/>
                  </a:lnTo>
                  <a:lnTo>
                    <a:pt x="26" y="324"/>
                  </a:lnTo>
                  <a:lnTo>
                    <a:pt x="26" y="320"/>
                  </a:lnTo>
                  <a:lnTo>
                    <a:pt x="26" y="306"/>
                  </a:lnTo>
                  <a:lnTo>
                    <a:pt x="26" y="306"/>
                  </a:lnTo>
                  <a:lnTo>
                    <a:pt x="26" y="300"/>
                  </a:lnTo>
                  <a:lnTo>
                    <a:pt x="28" y="296"/>
                  </a:lnTo>
                  <a:lnTo>
                    <a:pt x="38" y="282"/>
                  </a:lnTo>
                  <a:lnTo>
                    <a:pt x="50" y="270"/>
                  </a:lnTo>
                  <a:lnTo>
                    <a:pt x="62" y="258"/>
                  </a:lnTo>
                  <a:lnTo>
                    <a:pt x="62" y="258"/>
                  </a:lnTo>
                  <a:lnTo>
                    <a:pt x="76" y="244"/>
                  </a:lnTo>
                  <a:lnTo>
                    <a:pt x="90" y="230"/>
                  </a:lnTo>
                  <a:lnTo>
                    <a:pt x="94" y="222"/>
                  </a:lnTo>
                  <a:lnTo>
                    <a:pt x="98" y="216"/>
                  </a:lnTo>
                  <a:lnTo>
                    <a:pt x="100" y="208"/>
                  </a:lnTo>
                  <a:lnTo>
                    <a:pt x="102" y="198"/>
                  </a:lnTo>
                  <a:lnTo>
                    <a:pt x="102" y="198"/>
                  </a:lnTo>
                  <a:lnTo>
                    <a:pt x="100" y="190"/>
                  </a:lnTo>
                  <a:lnTo>
                    <a:pt x="98" y="182"/>
                  </a:lnTo>
                  <a:lnTo>
                    <a:pt x="94" y="176"/>
                  </a:lnTo>
                  <a:lnTo>
                    <a:pt x="88" y="168"/>
                  </a:lnTo>
                  <a:lnTo>
                    <a:pt x="76" y="154"/>
                  </a:lnTo>
                  <a:lnTo>
                    <a:pt x="60" y="140"/>
                  </a:lnTo>
                  <a:lnTo>
                    <a:pt x="60" y="140"/>
                  </a:lnTo>
                  <a:lnTo>
                    <a:pt x="36" y="114"/>
                  </a:lnTo>
                  <a:lnTo>
                    <a:pt x="28" y="102"/>
                  </a:lnTo>
                  <a:lnTo>
                    <a:pt x="26" y="96"/>
                  </a:lnTo>
                  <a:lnTo>
                    <a:pt x="24" y="92"/>
                  </a:lnTo>
                  <a:lnTo>
                    <a:pt x="24" y="92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6" y="7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54" y="84"/>
                  </a:lnTo>
                  <a:lnTo>
                    <a:pt x="72" y="88"/>
                  </a:lnTo>
                  <a:lnTo>
                    <a:pt x="92" y="92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32" y="92"/>
                  </a:lnTo>
                  <a:lnTo>
                    <a:pt x="150" y="88"/>
                  </a:lnTo>
                  <a:lnTo>
                    <a:pt x="168" y="84"/>
                  </a:lnTo>
                  <a:lnTo>
                    <a:pt x="184" y="78"/>
                  </a:lnTo>
                  <a:lnTo>
                    <a:pt x="184" y="78"/>
                  </a:lnTo>
                  <a:lnTo>
                    <a:pt x="192" y="76"/>
                  </a:lnTo>
                  <a:lnTo>
                    <a:pt x="192" y="76"/>
                  </a:lnTo>
                  <a:lnTo>
                    <a:pt x="196" y="78"/>
                  </a:lnTo>
                  <a:lnTo>
                    <a:pt x="198" y="82"/>
                  </a:lnTo>
                  <a:lnTo>
                    <a:pt x="198" y="92"/>
                  </a:lnTo>
                  <a:lnTo>
                    <a:pt x="198" y="92"/>
                  </a:lnTo>
                  <a:lnTo>
                    <a:pt x="196" y="96"/>
                  </a:lnTo>
                  <a:lnTo>
                    <a:pt x="194" y="102"/>
                  </a:lnTo>
                  <a:lnTo>
                    <a:pt x="186" y="114"/>
                  </a:lnTo>
                  <a:lnTo>
                    <a:pt x="162" y="140"/>
                  </a:lnTo>
                  <a:lnTo>
                    <a:pt x="162" y="140"/>
                  </a:lnTo>
                  <a:lnTo>
                    <a:pt x="146" y="154"/>
                  </a:lnTo>
                  <a:lnTo>
                    <a:pt x="134" y="168"/>
                  </a:lnTo>
                  <a:lnTo>
                    <a:pt x="128" y="176"/>
                  </a:lnTo>
                  <a:lnTo>
                    <a:pt x="124" y="182"/>
                  </a:lnTo>
                  <a:lnTo>
                    <a:pt x="122" y="190"/>
                  </a:lnTo>
                  <a:lnTo>
                    <a:pt x="120" y="198"/>
                  </a:lnTo>
                  <a:lnTo>
                    <a:pt x="120" y="198"/>
                  </a:lnTo>
                  <a:close/>
                  <a:moveTo>
                    <a:pt x="30" y="46"/>
                  </a:moveTo>
                  <a:lnTo>
                    <a:pt x="30" y="46"/>
                  </a:lnTo>
                  <a:lnTo>
                    <a:pt x="44" y="40"/>
                  </a:lnTo>
                  <a:lnTo>
                    <a:pt x="60" y="32"/>
                  </a:lnTo>
                  <a:lnTo>
                    <a:pt x="84" y="28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128" y="26"/>
                  </a:lnTo>
                  <a:lnTo>
                    <a:pt x="142" y="28"/>
                  </a:lnTo>
                  <a:lnTo>
                    <a:pt x="168" y="36"/>
                  </a:lnTo>
                  <a:lnTo>
                    <a:pt x="184" y="44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198" y="52"/>
                  </a:lnTo>
                  <a:lnTo>
                    <a:pt x="200" y="56"/>
                  </a:lnTo>
                  <a:lnTo>
                    <a:pt x="200" y="58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82" y="66"/>
                  </a:lnTo>
                  <a:lnTo>
                    <a:pt x="162" y="72"/>
                  </a:lnTo>
                  <a:lnTo>
                    <a:pt x="138" y="78"/>
                  </a:lnTo>
                  <a:lnTo>
                    <a:pt x="112" y="80"/>
                  </a:lnTo>
                  <a:lnTo>
                    <a:pt x="112" y="80"/>
                  </a:lnTo>
                  <a:lnTo>
                    <a:pt x="84" y="78"/>
                  </a:lnTo>
                  <a:lnTo>
                    <a:pt x="60" y="72"/>
                  </a:lnTo>
                  <a:lnTo>
                    <a:pt x="40" y="66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4" y="54"/>
                  </a:lnTo>
                  <a:lnTo>
                    <a:pt x="26" y="50"/>
                  </a:lnTo>
                  <a:lnTo>
                    <a:pt x="30" y="46"/>
                  </a:lnTo>
                  <a:lnTo>
                    <a:pt x="30" y="46"/>
                  </a:lnTo>
                  <a:close/>
                  <a:moveTo>
                    <a:pt x="222" y="92"/>
                  </a:moveTo>
                  <a:lnTo>
                    <a:pt x="222" y="92"/>
                  </a:lnTo>
                  <a:lnTo>
                    <a:pt x="222" y="44"/>
                  </a:lnTo>
                  <a:lnTo>
                    <a:pt x="222" y="44"/>
                  </a:lnTo>
                  <a:lnTo>
                    <a:pt x="220" y="38"/>
                  </a:lnTo>
                  <a:lnTo>
                    <a:pt x="214" y="32"/>
                  </a:lnTo>
                  <a:lnTo>
                    <a:pt x="204" y="24"/>
                  </a:lnTo>
                  <a:lnTo>
                    <a:pt x="190" y="18"/>
                  </a:lnTo>
                  <a:lnTo>
                    <a:pt x="174" y="10"/>
                  </a:lnTo>
                  <a:lnTo>
                    <a:pt x="154" y="6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6"/>
                  </a:lnTo>
                  <a:lnTo>
                    <a:pt x="48" y="10"/>
                  </a:lnTo>
                  <a:lnTo>
                    <a:pt x="32" y="18"/>
                  </a:lnTo>
                  <a:lnTo>
                    <a:pt x="18" y="24"/>
                  </a:lnTo>
                  <a:lnTo>
                    <a:pt x="8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4" y="108"/>
                  </a:lnTo>
                  <a:lnTo>
                    <a:pt x="12" y="122"/>
                  </a:lnTo>
                  <a:lnTo>
                    <a:pt x="24" y="136"/>
                  </a:lnTo>
                  <a:lnTo>
                    <a:pt x="38" y="150"/>
                  </a:lnTo>
                  <a:lnTo>
                    <a:pt x="52" y="162"/>
                  </a:lnTo>
                  <a:lnTo>
                    <a:pt x="64" y="176"/>
                  </a:lnTo>
                  <a:lnTo>
                    <a:pt x="74" y="188"/>
                  </a:lnTo>
                  <a:lnTo>
                    <a:pt x="76" y="194"/>
                  </a:lnTo>
                  <a:lnTo>
                    <a:pt x="76" y="198"/>
                  </a:lnTo>
                  <a:lnTo>
                    <a:pt x="76" y="198"/>
                  </a:lnTo>
                  <a:lnTo>
                    <a:pt x="76" y="204"/>
                  </a:lnTo>
                  <a:lnTo>
                    <a:pt x="74" y="210"/>
                  </a:lnTo>
                  <a:lnTo>
                    <a:pt x="64" y="222"/>
                  </a:lnTo>
                  <a:lnTo>
                    <a:pt x="52" y="234"/>
                  </a:lnTo>
                  <a:lnTo>
                    <a:pt x="38" y="248"/>
                  </a:lnTo>
                  <a:lnTo>
                    <a:pt x="24" y="262"/>
                  </a:lnTo>
                  <a:lnTo>
                    <a:pt x="12" y="276"/>
                  </a:lnTo>
                  <a:lnTo>
                    <a:pt x="4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2" y="360"/>
                  </a:lnTo>
                  <a:lnTo>
                    <a:pt x="8" y="366"/>
                  </a:lnTo>
                  <a:lnTo>
                    <a:pt x="18" y="374"/>
                  </a:lnTo>
                  <a:lnTo>
                    <a:pt x="32" y="380"/>
                  </a:lnTo>
                  <a:lnTo>
                    <a:pt x="48" y="388"/>
                  </a:lnTo>
                  <a:lnTo>
                    <a:pt x="68" y="392"/>
                  </a:lnTo>
                  <a:lnTo>
                    <a:pt x="88" y="396"/>
                  </a:lnTo>
                  <a:lnTo>
                    <a:pt x="112" y="396"/>
                  </a:lnTo>
                  <a:lnTo>
                    <a:pt x="112" y="396"/>
                  </a:lnTo>
                  <a:lnTo>
                    <a:pt x="134" y="396"/>
                  </a:lnTo>
                  <a:lnTo>
                    <a:pt x="154" y="392"/>
                  </a:lnTo>
                  <a:lnTo>
                    <a:pt x="174" y="388"/>
                  </a:lnTo>
                  <a:lnTo>
                    <a:pt x="190" y="380"/>
                  </a:lnTo>
                  <a:lnTo>
                    <a:pt x="204" y="374"/>
                  </a:lnTo>
                  <a:lnTo>
                    <a:pt x="214" y="366"/>
                  </a:lnTo>
                  <a:lnTo>
                    <a:pt x="220" y="360"/>
                  </a:lnTo>
                  <a:lnTo>
                    <a:pt x="222" y="352"/>
                  </a:lnTo>
                  <a:lnTo>
                    <a:pt x="222" y="352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2" y="298"/>
                  </a:lnTo>
                  <a:lnTo>
                    <a:pt x="218" y="290"/>
                  </a:lnTo>
                  <a:lnTo>
                    <a:pt x="210" y="276"/>
                  </a:lnTo>
                  <a:lnTo>
                    <a:pt x="198" y="262"/>
                  </a:lnTo>
                  <a:lnTo>
                    <a:pt x="184" y="248"/>
                  </a:lnTo>
                  <a:lnTo>
                    <a:pt x="170" y="234"/>
                  </a:lnTo>
                  <a:lnTo>
                    <a:pt x="158" y="222"/>
                  </a:lnTo>
                  <a:lnTo>
                    <a:pt x="148" y="210"/>
                  </a:lnTo>
                  <a:lnTo>
                    <a:pt x="146" y="204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4"/>
                  </a:lnTo>
                  <a:lnTo>
                    <a:pt x="148" y="188"/>
                  </a:lnTo>
                  <a:lnTo>
                    <a:pt x="158" y="176"/>
                  </a:lnTo>
                  <a:lnTo>
                    <a:pt x="170" y="162"/>
                  </a:lnTo>
                  <a:lnTo>
                    <a:pt x="184" y="150"/>
                  </a:lnTo>
                  <a:lnTo>
                    <a:pt x="198" y="136"/>
                  </a:lnTo>
                  <a:lnTo>
                    <a:pt x="210" y="122"/>
                  </a:lnTo>
                  <a:lnTo>
                    <a:pt x="218" y="108"/>
                  </a:lnTo>
                  <a:lnTo>
                    <a:pt x="222" y="100"/>
                  </a:lnTo>
                  <a:lnTo>
                    <a:pt x="222" y="9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3982657" y="190499"/>
              <a:ext cx="279400" cy="85726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6" y="20"/>
                </a:cxn>
                <a:cxn ang="0">
                  <a:pos x="20" y="14"/>
                </a:cxn>
                <a:cxn ang="0">
                  <a:pos x="36" y="6"/>
                </a:cxn>
                <a:cxn ang="0">
                  <a:pos x="60" y="2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104" y="0"/>
                </a:cxn>
                <a:cxn ang="0">
                  <a:pos x="118" y="2"/>
                </a:cxn>
                <a:cxn ang="0">
                  <a:pos x="144" y="10"/>
                </a:cxn>
                <a:cxn ang="0">
                  <a:pos x="160" y="18"/>
                </a:cxn>
                <a:cxn ang="0">
                  <a:pos x="168" y="20"/>
                </a:cxn>
                <a:cxn ang="0">
                  <a:pos x="168" y="20"/>
                </a:cxn>
                <a:cxn ang="0">
                  <a:pos x="174" y="26"/>
                </a:cxn>
                <a:cxn ang="0">
                  <a:pos x="176" y="30"/>
                </a:cxn>
                <a:cxn ang="0">
                  <a:pos x="176" y="32"/>
                </a:cxn>
                <a:cxn ang="0">
                  <a:pos x="174" y="32"/>
                </a:cxn>
                <a:cxn ang="0">
                  <a:pos x="174" y="32"/>
                </a:cxn>
                <a:cxn ang="0">
                  <a:pos x="158" y="40"/>
                </a:cxn>
                <a:cxn ang="0">
                  <a:pos x="138" y="46"/>
                </a:cxn>
                <a:cxn ang="0">
                  <a:pos x="114" y="52"/>
                </a:cxn>
                <a:cxn ang="0">
                  <a:pos x="88" y="54"/>
                </a:cxn>
                <a:cxn ang="0">
                  <a:pos x="88" y="54"/>
                </a:cxn>
                <a:cxn ang="0">
                  <a:pos x="60" y="52"/>
                </a:cxn>
                <a:cxn ang="0">
                  <a:pos x="36" y="46"/>
                </a:cxn>
                <a:cxn ang="0">
                  <a:pos x="16" y="40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6" y="20"/>
                </a:cxn>
                <a:cxn ang="0">
                  <a:pos x="6" y="20"/>
                </a:cxn>
              </a:cxnLst>
              <a:rect l="0" t="0" r="r" b="b"/>
              <a:pathLst>
                <a:path w="176" h="54">
                  <a:moveTo>
                    <a:pt x="6" y="20"/>
                  </a:moveTo>
                  <a:lnTo>
                    <a:pt x="6" y="20"/>
                  </a:lnTo>
                  <a:lnTo>
                    <a:pt x="20" y="14"/>
                  </a:lnTo>
                  <a:lnTo>
                    <a:pt x="36" y="6"/>
                  </a:lnTo>
                  <a:lnTo>
                    <a:pt x="60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18" y="2"/>
                  </a:lnTo>
                  <a:lnTo>
                    <a:pt x="144" y="10"/>
                  </a:lnTo>
                  <a:lnTo>
                    <a:pt x="160" y="18"/>
                  </a:lnTo>
                  <a:lnTo>
                    <a:pt x="168" y="20"/>
                  </a:lnTo>
                  <a:lnTo>
                    <a:pt x="168" y="20"/>
                  </a:lnTo>
                  <a:lnTo>
                    <a:pt x="174" y="26"/>
                  </a:lnTo>
                  <a:lnTo>
                    <a:pt x="176" y="30"/>
                  </a:lnTo>
                  <a:lnTo>
                    <a:pt x="176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58" y="40"/>
                  </a:lnTo>
                  <a:lnTo>
                    <a:pt x="138" y="46"/>
                  </a:lnTo>
                  <a:lnTo>
                    <a:pt x="114" y="52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60" y="52"/>
                  </a:lnTo>
                  <a:lnTo>
                    <a:pt x="36" y="46"/>
                  </a:lnTo>
                  <a:lnTo>
                    <a:pt x="16" y="4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6" y="20"/>
                  </a:lnTo>
                  <a:lnTo>
                    <a:pt x="6" y="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3944556" y="149225"/>
              <a:ext cx="352425" cy="628650"/>
            </a:xfrm>
            <a:custGeom>
              <a:avLst/>
              <a:gdLst/>
              <a:ahLst/>
              <a:cxnLst>
                <a:cxn ang="0">
                  <a:pos x="222" y="92"/>
                </a:cxn>
                <a:cxn ang="0">
                  <a:pos x="222" y="44"/>
                </a:cxn>
                <a:cxn ang="0">
                  <a:pos x="214" y="32"/>
                </a:cxn>
                <a:cxn ang="0">
                  <a:pos x="190" y="18"/>
                </a:cxn>
                <a:cxn ang="0">
                  <a:pos x="154" y="6"/>
                </a:cxn>
                <a:cxn ang="0">
                  <a:pos x="112" y="0"/>
                </a:cxn>
                <a:cxn ang="0">
                  <a:pos x="88" y="2"/>
                </a:cxn>
                <a:cxn ang="0">
                  <a:pos x="48" y="10"/>
                </a:cxn>
                <a:cxn ang="0">
                  <a:pos x="18" y="24"/>
                </a:cxn>
                <a:cxn ang="0">
                  <a:pos x="2" y="38"/>
                </a:cxn>
                <a:cxn ang="0">
                  <a:pos x="0" y="44"/>
                </a:cxn>
                <a:cxn ang="0">
                  <a:pos x="0" y="92"/>
                </a:cxn>
                <a:cxn ang="0">
                  <a:pos x="4" y="108"/>
                </a:cxn>
                <a:cxn ang="0">
                  <a:pos x="24" y="136"/>
                </a:cxn>
                <a:cxn ang="0">
                  <a:pos x="52" y="162"/>
                </a:cxn>
                <a:cxn ang="0">
                  <a:pos x="74" y="188"/>
                </a:cxn>
                <a:cxn ang="0">
                  <a:pos x="76" y="198"/>
                </a:cxn>
                <a:cxn ang="0">
                  <a:pos x="76" y="204"/>
                </a:cxn>
                <a:cxn ang="0">
                  <a:pos x="64" y="222"/>
                </a:cxn>
                <a:cxn ang="0">
                  <a:pos x="38" y="248"/>
                </a:cxn>
                <a:cxn ang="0">
                  <a:pos x="12" y="276"/>
                </a:cxn>
                <a:cxn ang="0">
                  <a:pos x="0" y="298"/>
                </a:cxn>
                <a:cxn ang="0">
                  <a:pos x="0" y="306"/>
                </a:cxn>
                <a:cxn ang="0">
                  <a:pos x="0" y="352"/>
                </a:cxn>
                <a:cxn ang="0">
                  <a:pos x="8" y="366"/>
                </a:cxn>
                <a:cxn ang="0">
                  <a:pos x="32" y="380"/>
                </a:cxn>
                <a:cxn ang="0">
                  <a:pos x="68" y="392"/>
                </a:cxn>
                <a:cxn ang="0">
                  <a:pos x="112" y="396"/>
                </a:cxn>
                <a:cxn ang="0">
                  <a:pos x="134" y="396"/>
                </a:cxn>
                <a:cxn ang="0">
                  <a:pos x="174" y="388"/>
                </a:cxn>
                <a:cxn ang="0">
                  <a:pos x="204" y="374"/>
                </a:cxn>
                <a:cxn ang="0">
                  <a:pos x="220" y="360"/>
                </a:cxn>
                <a:cxn ang="0">
                  <a:pos x="222" y="352"/>
                </a:cxn>
                <a:cxn ang="0">
                  <a:pos x="222" y="306"/>
                </a:cxn>
                <a:cxn ang="0">
                  <a:pos x="218" y="290"/>
                </a:cxn>
                <a:cxn ang="0">
                  <a:pos x="198" y="262"/>
                </a:cxn>
                <a:cxn ang="0">
                  <a:pos x="170" y="234"/>
                </a:cxn>
                <a:cxn ang="0">
                  <a:pos x="148" y="210"/>
                </a:cxn>
                <a:cxn ang="0">
                  <a:pos x="146" y="198"/>
                </a:cxn>
                <a:cxn ang="0">
                  <a:pos x="146" y="194"/>
                </a:cxn>
                <a:cxn ang="0">
                  <a:pos x="158" y="176"/>
                </a:cxn>
                <a:cxn ang="0">
                  <a:pos x="184" y="150"/>
                </a:cxn>
                <a:cxn ang="0">
                  <a:pos x="210" y="122"/>
                </a:cxn>
                <a:cxn ang="0">
                  <a:pos x="222" y="100"/>
                </a:cxn>
              </a:cxnLst>
              <a:rect l="0" t="0" r="r" b="b"/>
              <a:pathLst>
                <a:path w="222" h="396">
                  <a:moveTo>
                    <a:pt x="222" y="92"/>
                  </a:moveTo>
                  <a:lnTo>
                    <a:pt x="222" y="92"/>
                  </a:lnTo>
                  <a:lnTo>
                    <a:pt x="222" y="44"/>
                  </a:lnTo>
                  <a:lnTo>
                    <a:pt x="222" y="44"/>
                  </a:lnTo>
                  <a:lnTo>
                    <a:pt x="220" y="38"/>
                  </a:lnTo>
                  <a:lnTo>
                    <a:pt x="214" y="32"/>
                  </a:lnTo>
                  <a:lnTo>
                    <a:pt x="204" y="24"/>
                  </a:lnTo>
                  <a:lnTo>
                    <a:pt x="190" y="18"/>
                  </a:lnTo>
                  <a:lnTo>
                    <a:pt x="174" y="10"/>
                  </a:lnTo>
                  <a:lnTo>
                    <a:pt x="154" y="6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6"/>
                  </a:lnTo>
                  <a:lnTo>
                    <a:pt x="48" y="10"/>
                  </a:lnTo>
                  <a:lnTo>
                    <a:pt x="32" y="18"/>
                  </a:lnTo>
                  <a:lnTo>
                    <a:pt x="18" y="24"/>
                  </a:lnTo>
                  <a:lnTo>
                    <a:pt x="8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4" y="108"/>
                  </a:lnTo>
                  <a:lnTo>
                    <a:pt x="12" y="122"/>
                  </a:lnTo>
                  <a:lnTo>
                    <a:pt x="24" y="136"/>
                  </a:lnTo>
                  <a:lnTo>
                    <a:pt x="38" y="150"/>
                  </a:lnTo>
                  <a:lnTo>
                    <a:pt x="52" y="162"/>
                  </a:lnTo>
                  <a:lnTo>
                    <a:pt x="64" y="176"/>
                  </a:lnTo>
                  <a:lnTo>
                    <a:pt x="74" y="188"/>
                  </a:lnTo>
                  <a:lnTo>
                    <a:pt x="76" y="194"/>
                  </a:lnTo>
                  <a:lnTo>
                    <a:pt x="76" y="198"/>
                  </a:lnTo>
                  <a:lnTo>
                    <a:pt x="76" y="198"/>
                  </a:lnTo>
                  <a:lnTo>
                    <a:pt x="76" y="204"/>
                  </a:lnTo>
                  <a:lnTo>
                    <a:pt x="74" y="210"/>
                  </a:lnTo>
                  <a:lnTo>
                    <a:pt x="64" y="222"/>
                  </a:lnTo>
                  <a:lnTo>
                    <a:pt x="52" y="234"/>
                  </a:lnTo>
                  <a:lnTo>
                    <a:pt x="38" y="248"/>
                  </a:lnTo>
                  <a:lnTo>
                    <a:pt x="24" y="262"/>
                  </a:lnTo>
                  <a:lnTo>
                    <a:pt x="12" y="276"/>
                  </a:lnTo>
                  <a:lnTo>
                    <a:pt x="4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2" y="360"/>
                  </a:lnTo>
                  <a:lnTo>
                    <a:pt x="8" y="366"/>
                  </a:lnTo>
                  <a:lnTo>
                    <a:pt x="18" y="374"/>
                  </a:lnTo>
                  <a:lnTo>
                    <a:pt x="32" y="380"/>
                  </a:lnTo>
                  <a:lnTo>
                    <a:pt x="48" y="388"/>
                  </a:lnTo>
                  <a:lnTo>
                    <a:pt x="68" y="392"/>
                  </a:lnTo>
                  <a:lnTo>
                    <a:pt x="88" y="396"/>
                  </a:lnTo>
                  <a:lnTo>
                    <a:pt x="112" y="396"/>
                  </a:lnTo>
                  <a:lnTo>
                    <a:pt x="112" y="396"/>
                  </a:lnTo>
                  <a:lnTo>
                    <a:pt x="134" y="396"/>
                  </a:lnTo>
                  <a:lnTo>
                    <a:pt x="154" y="392"/>
                  </a:lnTo>
                  <a:lnTo>
                    <a:pt x="174" y="388"/>
                  </a:lnTo>
                  <a:lnTo>
                    <a:pt x="190" y="380"/>
                  </a:lnTo>
                  <a:lnTo>
                    <a:pt x="204" y="374"/>
                  </a:lnTo>
                  <a:lnTo>
                    <a:pt x="214" y="366"/>
                  </a:lnTo>
                  <a:lnTo>
                    <a:pt x="220" y="360"/>
                  </a:lnTo>
                  <a:lnTo>
                    <a:pt x="222" y="352"/>
                  </a:lnTo>
                  <a:lnTo>
                    <a:pt x="222" y="352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2" y="298"/>
                  </a:lnTo>
                  <a:lnTo>
                    <a:pt x="218" y="290"/>
                  </a:lnTo>
                  <a:lnTo>
                    <a:pt x="210" y="276"/>
                  </a:lnTo>
                  <a:lnTo>
                    <a:pt x="198" y="262"/>
                  </a:lnTo>
                  <a:lnTo>
                    <a:pt x="184" y="248"/>
                  </a:lnTo>
                  <a:lnTo>
                    <a:pt x="170" y="234"/>
                  </a:lnTo>
                  <a:lnTo>
                    <a:pt x="158" y="222"/>
                  </a:lnTo>
                  <a:lnTo>
                    <a:pt x="148" y="210"/>
                  </a:lnTo>
                  <a:lnTo>
                    <a:pt x="146" y="204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4"/>
                  </a:lnTo>
                  <a:lnTo>
                    <a:pt x="148" y="188"/>
                  </a:lnTo>
                  <a:lnTo>
                    <a:pt x="158" y="176"/>
                  </a:lnTo>
                  <a:lnTo>
                    <a:pt x="170" y="162"/>
                  </a:lnTo>
                  <a:lnTo>
                    <a:pt x="184" y="150"/>
                  </a:lnTo>
                  <a:lnTo>
                    <a:pt x="198" y="136"/>
                  </a:lnTo>
                  <a:lnTo>
                    <a:pt x="210" y="122"/>
                  </a:lnTo>
                  <a:lnTo>
                    <a:pt x="218" y="108"/>
                  </a:lnTo>
                  <a:lnTo>
                    <a:pt x="222" y="100"/>
                  </a:lnTo>
                  <a:lnTo>
                    <a:pt x="222" y="9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15" name="Freeform 129"/>
          <p:cNvSpPr>
            <a:spLocks noEditPoints="1"/>
          </p:cNvSpPr>
          <p:nvPr/>
        </p:nvSpPr>
        <p:spPr bwMode="auto">
          <a:xfrm>
            <a:off x="3654307" y="3892959"/>
            <a:ext cx="345319" cy="345319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216" name="组 215"/>
          <p:cNvGrpSpPr/>
          <p:nvPr/>
        </p:nvGrpSpPr>
        <p:grpSpPr>
          <a:xfrm>
            <a:off x="5260428" y="3902108"/>
            <a:ext cx="352341" cy="352326"/>
            <a:chOff x="6405563" y="241300"/>
            <a:chExt cx="530247" cy="530225"/>
          </a:xfrm>
          <a:solidFill>
            <a:schemeClr val="accent3"/>
          </a:solidFill>
        </p:grpSpPr>
        <p:sp>
          <p:nvSpPr>
            <p:cNvPr id="217" name="Freeform 130"/>
            <p:cNvSpPr>
              <a:spLocks noEditPoints="1"/>
            </p:cNvSpPr>
            <p:nvPr/>
          </p:nvSpPr>
          <p:spPr bwMode="auto">
            <a:xfrm>
              <a:off x="6427809" y="241300"/>
              <a:ext cx="508001" cy="508001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8" name="Freeform 131"/>
            <p:cNvSpPr>
              <a:spLocks/>
            </p:cNvSpPr>
            <p:nvPr/>
          </p:nvSpPr>
          <p:spPr bwMode="auto">
            <a:xfrm>
              <a:off x="6405563" y="619124"/>
              <a:ext cx="155575" cy="152401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19" name="组 218"/>
          <p:cNvGrpSpPr/>
          <p:nvPr/>
        </p:nvGrpSpPr>
        <p:grpSpPr>
          <a:xfrm>
            <a:off x="6992249" y="3875734"/>
            <a:ext cx="268629" cy="389816"/>
            <a:chOff x="7246924" y="241300"/>
            <a:chExt cx="422274" cy="612775"/>
          </a:xfrm>
          <a:solidFill>
            <a:schemeClr val="accent6"/>
          </a:solidFill>
        </p:grpSpPr>
        <p:sp>
          <p:nvSpPr>
            <p:cNvPr id="220" name="Freeform 132"/>
            <p:cNvSpPr>
              <a:spLocks noEditPoints="1"/>
            </p:cNvSpPr>
            <p:nvPr/>
          </p:nvSpPr>
          <p:spPr bwMode="auto">
            <a:xfrm>
              <a:off x="7246924" y="241300"/>
              <a:ext cx="422274" cy="612775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82" y="12"/>
                </a:cxn>
                <a:cxn ang="0">
                  <a:pos x="48" y="32"/>
                </a:cxn>
                <a:cxn ang="0">
                  <a:pos x="22" y="60"/>
                </a:cxn>
                <a:cxn ang="0">
                  <a:pos x="6" y="94"/>
                </a:cxn>
                <a:cxn ang="0">
                  <a:pos x="0" y="134"/>
                </a:cxn>
                <a:cxn ang="0">
                  <a:pos x="8" y="170"/>
                </a:cxn>
                <a:cxn ang="0">
                  <a:pos x="44" y="244"/>
                </a:cxn>
                <a:cxn ang="0">
                  <a:pos x="60" y="278"/>
                </a:cxn>
                <a:cxn ang="0">
                  <a:pos x="88" y="358"/>
                </a:cxn>
                <a:cxn ang="0">
                  <a:pos x="116" y="384"/>
                </a:cxn>
                <a:cxn ang="0">
                  <a:pos x="150" y="384"/>
                </a:cxn>
                <a:cxn ang="0">
                  <a:pos x="178" y="358"/>
                </a:cxn>
                <a:cxn ang="0">
                  <a:pos x="204" y="280"/>
                </a:cxn>
                <a:cxn ang="0">
                  <a:pos x="222" y="244"/>
                </a:cxn>
                <a:cxn ang="0">
                  <a:pos x="258" y="170"/>
                </a:cxn>
                <a:cxn ang="0">
                  <a:pos x="266" y="134"/>
                </a:cxn>
                <a:cxn ang="0">
                  <a:pos x="260" y="94"/>
                </a:cxn>
                <a:cxn ang="0">
                  <a:pos x="242" y="60"/>
                </a:cxn>
                <a:cxn ang="0">
                  <a:pos x="218" y="32"/>
                </a:cxn>
                <a:cxn ang="0">
                  <a:pos x="184" y="12"/>
                </a:cxn>
                <a:cxn ang="0">
                  <a:pos x="146" y="2"/>
                </a:cxn>
                <a:cxn ang="0">
                  <a:pos x="164" y="328"/>
                </a:cxn>
                <a:cxn ang="0">
                  <a:pos x="98" y="314"/>
                </a:cxn>
                <a:cxn ang="0">
                  <a:pos x="172" y="304"/>
                </a:cxn>
                <a:cxn ang="0">
                  <a:pos x="168" y="314"/>
                </a:cxn>
                <a:cxn ang="0">
                  <a:pos x="94" y="302"/>
                </a:cxn>
                <a:cxn ang="0">
                  <a:pos x="180" y="278"/>
                </a:cxn>
                <a:cxn ang="0">
                  <a:pos x="94" y="302"/>
                </a:cxn>
                <a:cxn ang="0">
                  <a:pos x="124" y="362"/>
                </a:cxn>
                <a:cxn ang="0">
                  <a:pos x="108" y="348"/>
                </a:cxn>
                <a:cxn ang="0">
                  <a:pos x="154" y="352"/>
                </a:cxn>
                <a:cxn ang="0">
                  <a:pos x="132" y="362"/>
                </a:cxn>
                <a:cxn ang="0">
                  <a:pos x="76" y="254"/>
                </a:cxn>
                <a:cxn ang="0">
                  <a:pos x="56" y="216"/>
                </a:cxn>
                <a:cxn ang="0">
                  <a:pos x="28" y="152"/>
                </a:cxn>
                <a:cxn ang="0">
                  <a:pos x="24" y="134"/>
                </a:cxn>
                <a:cxn ang="0">
                  <a:pos x="42" y="72"/>
                </a:cxn>
                <a:cxn ang="0">
                  <a:pos x="90" y="34"/>
                </a:cxn>
                <a:cxn ang="0">
                  <a:pos x="132" y="24"/>
                </a:cxn>
                <a:cxn ang="0">
                  <a:pos x="194" y="44"/>
                </a:cxn>
                <a:cxn ang="0">
                  <a:pos x="232" y="92"/>
                </a:cxn>
                <a:cxn ang="0">
                  <a:pos x="242" y="134"/>
                </a:cxn>
                <a:cxn ang="0">
                  <a:pos x="232" y="172"/>
                </a:cxn>
                <a:cxn ang="0">
                  <a:pos x="210" y="216"/>
                </a:cxn>
              </a:cxnLst>
              <a:rect l="0" t="0" r="r" b="b"/>
              <a:pathLst>
                <a:path w="266" h="386">
                  <a:moveTo>
                    <a:pt x="132" y="0"/>
                  </a:moveTo>
                  <a:lnTo>
                    <a:pt x="132" y="0"/>
                  </a:lnTo>
                  <a:lnTo>
                    <a:pt x="120" y="2"/>
                  </a:lnTo>
                  <a:lnTo>
                    <a:pt x="106" y="4"/>
                  </a:lnTo>
                  <a:lnTo>
                    <a:pt x="94" y="6"/>
                  </a:lnTo>
                  <a:lnTo>
                    <a:pt x="82" y="12"/>
                  </a:lnTo>
                  <a:lnTo>
                    <a:pt x="70" y="16"/>
                  </a:lnTo>
                  <a:lnTo>
                    <a:pt x="58" y="24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30" y="50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52"/>
                  </a:lnTo>
                  <a:lnTo>
                    <a:pt x="8" y="170"/>
                  </a:lnTo>
                  <a:lnTo>
                    <a:pt x="16" y="188"/>
                  </a:lnTo>
                  <a:lnTo>
                    <a:pt x="24" y="208"/>
                  </a:lnTo>
                  <a:lnTo>
                    <a:pt x="44" y="244"/>
                  </a:lnTo>
                  <a:lnTo>
                    <a:pt x="54" y="26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76" y="324"/>
                  </a:lnTo>
                  <a:lnTo>
                    <a:pt x="80" y="342"/>
                  </a:lnTo>
                  <a:lnTo>
                    <a:pt x="88" y="358"/>
                  </a:lnTo>
                  <a:lnTo>
                    <a:pt x="94" y="370"/>
                  </a:lnTo>
                  <a:lnTo>
                    <a:pt x="104" y="380"/>
                  </a:lnTo>
                  <a:lnTo>
                    <a:pt x="116" y="384"/>
                  </a:lnTo>
                  <a:lnTo>
                    <a:pt x="132" y="386"/>
                  </a:lnTo>
                  <a:lnTo>
                    <a:pt x="132" y="386"/>
                  </a:lnTo>
                  <a:lnTo>
                    <a:pt x="150" y="384"/>
                  </a:lnTo>
                  <a:lnTo>
                    <a:pt x="162" y="380"/>
                  </a:lnTo>
                  <a:lnTo>
                    <a:pt x="172" y="370"/>
                  </a:lnTo>
                  <a:lnTo>
                    <a:pt x="178" y="358"/>
                  </a:lnTo>
                  <a:lnTo>
                    <a:pt x="184" y="342"/>
                  </a:lnTo>
                  <a:lnTo>
                    <a:pt x="190" y="324"/>
                  </a:lnTo>
                  <a:lnTo>
                    <a:pt x="204" y="280"/>
                  </a:lnTo>
                  <a:lnTo>
                    <a:pt x="204" y="280"/>
                  </a:lnTo>
                  <a:lnTo>
                    <a:pt x="212" y="262"/>
                  </a:lnTo>
                  <a:lnTo>
                    <a:pt x="222" y="244"/>
                  </a:lnTo>
                  <a:lnTo>
                    <a:pt x="242" y="208"/>
                  </a:lnTo>
                  <a:lnTo>
                    <a:pt x="250" y="188"/>
                  </a:lnTo>
                  <a:lnTo>
                    <a:pt x="258" y="170"/>
                  </a:lnTo>
                  <a:lnTo>
                    <a:pt x="264" y="152"/>
                  </a:lnTo>
                  <a:lnTo>
                    <a:pt x="266" y="134"/>
                  </a:lnTo>
                  <a:lnTo>
                    <a:pt x="266" y="134"/>
                  </a:lnTo>
                  <a:lnTo>
                    <a:pt x="264" y="120"/>
                  </a:lnTo>
                  <a:lnTo>
                    <a:pt x="262" y="106"/>
                  </a:lnTo>
                  <a:lnTo>
                    <a:pt x="260" y="94"/>
                  </a:lnTo>
                  <a:lnTo>
                    <a:pt x="256" y="82"/>
                  </a:lnTo>
                  <a:lnTo>
                    <a:pt x="250" y="70"/>
                  </a:lnTo>
                  <a:lnTo>
                    <a:pt x="242" y="60"/>
                  </a:lnTo>
                  <a:lnTo>
                    <a:pt x="236" y="50"/>
                  </a:lnTo>
                  <a:lnTo>
                    <a:pt x="226" y="40"/>
                  </a:lnTo>
                  <a:lnTo>
                    <a:pt x="218" y="32"/>
                  </a:lnTo>
                  <a:lnTo>
                    <a:pt x="208" y="24"/>
                  </a:lnTo>
                  <a:lnTo>
                    <a:pt x="196" y="16"/>
                  </a:lnTo>
                  <a:lnTo>
                    <a:pt x="184" y="12"/>
                  </a:lnTo>
                  <a:lnTo>
                    <a:pt x="172" y="6"/>
                  </a:lnTo>
                  <a:lnTo>
                    <a:pt x="160" y="4"/>
                  </a:lnTo>
                  <a:lnTo>
                    <a:pt x="146" y="2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64" y="328"/>
                  </a:moveTo>
                  <a:lnTo>
                    <a:pt x="104" y="336"/>
                  </a:lnTo>
                  <a:lnTo>
                    <a:pt x="104" y="336"/>
                  </a:lnTo>
                  <a:lnTo>
                    <a:pt x="98" y="314"/>
                  </a:lnTo>
                  <a:lnTo>
                    <a:pt x="98" y="314"/>
                  </a:lnTo>
                  <a:lnTo>
                    <a:pt x="98" y="312"/>
                  </a:lnTo>
                  <a:lnTo>
                    <a:pt x="172" y="304"/>
                  </a:lnTo>
                  <a:lnTo>
                    <a:pt x="172" y="304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4" y="328"/>
                  </a:lnTo>
                  <a:lnTo>
                    <a:pt x="164" y="328"/>
                  </a:lnTo>
                  <a:close/>
                  <a:moveTo>
                    <a:pt x="94" y="302"/>
                  </a:moveTo>
                  <a:lnTo>
                    <a:pt x="94" y="302"/>
                  </a:lnTo>
                  <a:lnTo>
                    <a:pt x="86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76" y="290"/>
                  </a:lnTo>
                  <a:lnTo>
                    <a:pt x="94" y="302"/>
                  </a:lnTo>
                  <a:close/>
                  <a:moveTo>
                    <a:pt x="132" y="362"/>
                  </a:moveTo>
                  <a:lnTo>
                    <a:pt x="132" y="362"/>
                  </a:lnTo>
                  <a:lnTo>
                    <a:pt x="124" y="362"/>
                  </a:lnTo>
                  <a:lnTo>
                    <a:pt x="118" y="360"/>
                  </a:lnTo>
                  <a:lnTo>
                    <a:pt x="114" y="356"/>
                  </a:lnTo>
                  <a:lnTo>
                    <a:pt x="108" y="348"/>
                  </a:lnTo>
                  <a:lnTo>
                    <a:pt x="160" y="340"/>
                  </a:lnTo>
                  <a:lnTo>
                    <a:pt x="160" y="340"/>
                  </a:lnTo>
                  <a:lnTo>
                    <a:pt x="154" y="352"/>
                  </a:lnTo>
                  <a:lnTo>
                    <a:pt x="148" y="360"/>
                  </a:lnTo>
                  <a:lnTo>
                    <a:pt x="142" y="362"/>
                  </a:lnTo>
                  <a:lnTo>
                    <a:pt x="132" y="362"/>
                  </a:lnTo>
                  <a:lnTo>
                    <a:pt x="132" y="362"/>
                  </a:lnTo>
                  <a:close/>
                  <a:moveTo>
                    <a:pt x="190" y="254"/>
                  </a:moveTo>
                  <a:lnTo>
                    <a:pt x="76" y="254"/>
                  </a:lnTo>
                  <a:lnTo>
                    <a:pt x="76" y="254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44" y="194"/>
                  </a:lnTo>
                  <a:lnTo>
                    <a:pt x="34" y="172"/>
                  </a:lnTo>
                  <a:lnTo>
                    <a:pt x="28" y="152"/>
                  </a:lnTo>
                  <a:lnTo>
                    <a:pt x="26" y="142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26" y="112"/>
                  </a:lnTo>
                  <a:lnTo>
                    <a:pt x="32" y="92"/>
                  </a:lnTo>
                  <a:lnTo>
                    <a:pt x="42" y="72"/>
                  </a:lnTo>
                  <a:lnTo>
                    <a:pt x="56" y="56"/>
                  </a:lnTo>
                  <a:lnTo>
                    <a:pt x="72" y="44"/>
                  </a:lnTo>
                  <a:lnTo>
                    <a:pt x="90" y="34"/>
                  </a:lnTo>
                  <a:lnTo>
                    <a:pt x="112" y="28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54" y="28"/>
                  </a:lnTo>
                  <a:lnTo>
                    <a:pt x="176" y="34"/>
                  </a:lnTo>
                  <a:lnTo>
                    <a:pt x="194" y="44"/>
                  </a:lnTo>
                  <a:lnTo>
                    <a:pt x="210" y="56"/>
                  </a:lnTo>
                  <a:lnTo>
                    <a:pt x="222" y="72"/>
                  </a:lnTo>
                  <a:lnTo>
                    <a:pt x="232" y="92"/>
                  </a:lnTo>
                  <a:lnTo>
                    <a:pt x="240" y="112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42"/>
                  </a:lnTo>
                  <a:lnTo>
                    <a:pt x="238" y="152"/>
                  </a:lnTo>
                  <a:lnTo>
                    <a:pt x="232" y="172"/>
                  </a:lnTo>
                  <a:lnTo>
                    <a:pt x="220" y="194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190" y="254"/>
                  </a:lnTo>
                  <a:lnTo>
                    <a:pt x="190" y="2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1" name="Freeform 133"/>
            <p:cNvSpPr>
              <a:spLocks/>
            </p:cNvSpPr>
            <p:nvPr/>
          </p:nvSpPr>
          <p:spPr bwMode="auto">
            <a:xfrm>
              <a:off x="7342189" y="339725"/>
              <a:ext cx="123825" cy="1238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58" y="0"/>
                </a:cxn>
                <a:cxn ang="0">
                  <a:pos x="44" y="4"/>
                </a:cxn>
                <a:cxn ang="0">
                  <a:pos x="32" y="12"/>
                </a:cxn>
                <a:cxn ang="0">
                  <a:pos x="22" y="20"/>
                </a:cxn>
                <a:cxn ang="0">
                  <a:pos x="12" y="32"/>
                </a:cxn>
                <a:cxn ang="0">
                  <a:pos x="6" y="44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2" y="76"/>
                </a:cxn>
                <a:cxn ang="0">
                  <a:pos x="6" y="78"/>
                </a:cxn>
                <a:cxn ang="0">
                  <a:pos x="6" y="78"/>
                </a:cxn>
                <a:cxn ang="0">
                  <a:pos x="10" y="76"/>
                </a:cxn>
                <a:cxn ang="0">
                  <a:pos x="12" y="72"/>
                </a:cxn>
                <a:cxn ang="0">
                  <a:pos x="12" y="72"/>
                </a:cxn>
                <a:cxn ang="0">
                  <a:pos x="14" y="60"/>
                </a:cxn>
                <a:cxn ang="0">
                  <a:pos x="18" y="48"/>
                </a:cxn>
                <a:cxn ang="0">
                  <a:pos x="22" y="38"/>
                </a:cxn>
                <a:cxn ang="0">
                  <a:pos x="30" y="28"/>
                </a:cxn>
                <a:cxn ang="0">
                  <a:pos x="40" y="22"/>
                </a:cxn>
                <a:cxn ang="0">
                  <a:pos x="50" y="16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72" y="12"/>
                </a:cxn>
                <a:cxn ang="0">
                  <a:pos x="78" y="10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78">
                  <a:moveTo>
                    <a:pt x="72" y="0"/>
                  </a:move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2" y="12"/>
                  </a:lnTo>
                  <a:lnTo>
                    <a:pt x="22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0" y="7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4" y="60"/>
                  </a:lnTo>
                  <a:lnTo>
                    <a:pt x="18" y="48"/>
                  </a:lnTo>
                  <a:lnTo>
                    <a:pt x="22" y="38"/>
                  </a:lnTo>
                  <a:lnTo>
                    <a:pt x="30" y="28"/>
                  </a:lnTo>
                  <a:lnTo>
                    <a:pt x="40" y="22"/>
                  </a:lnTo>
                  <a:lnTo>
                    <a:pt x="50" y="16"/>
                  </a:lnTo>
                  <a:lnTo>
                    <a:pt x="60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22" name="椭圆 221"/>
          <p:cNvSpPr/>
          <p:nvPr/>
        </p:nvSpPr>
        <p:spPr>
          <a:xfrm>
            <a:off x="8866177" y="1818623"/>
            <a:ext cx="1831399" cy="18313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8993659" y="1946106"/>
            <a:ext cx="1576434" cy="15764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>
              <a:lnSpc>
                <a:spcPct val="13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24" name="弦形 223"/>
          <p:cNvSpPr/>
          <p:nvPr/>
        </p:nvSpPr>
        <p:spPr>
          <a:xfrm>
            <a:off x="8993659" y="1941879"/>
            <a:ext cx="1576434" cy="1576434"/>
          </a:xfrm>
          <a:prstGeom prst="chord">
            <a:avLst>
              <a:gd name="adj1" fmla="val 114118"/>
              <a:gd name="adj2" fmla="val 1067154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237592" y="2360755"/>
            <a:ext cx="1080604" cy="73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69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EXAMPLE</a:t>
            </a:r>
          </a:p>
          <a:p>
            <a:pPr algn="ctr" defTabSz="609569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TEXT</a:t>
            </a:r>
            <a:endParaRPr kumimoji="1" lang="zh-CN" altLang="en-US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993334" y="5151287"/>
            <a:ext cx="4807570" cy="7326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609569">
              <a:lnSpc>
                <a:spcPct val="13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8-10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1.3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倍字间距。标题数字等都可以通过点击和重新输入进行更改</a:t>
            </a:r>
            <a:r>
              <a:rPr lang="zh-CN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99480" y="5215866"/>
            <a:ext cx="93855" cy="603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6489985" y="5146768"/>
            <a:ext cx="4807570" cy="7326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609569">
              <a:lnSpc>
                <a:spcPct val="13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8-10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1.3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倍字间距。标题数字等都可以通过点击和重新输入进行更改</a:t>
            </a:r>
            <a:r>
              <a:rPr lang="zh-CN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396131" y="5211347"/>
            <a:ext cx="93855" cy="60344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pic>
        <p:nvPicPr>
          <p:cNvPr id="70" name="图片 6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9" y="632996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1589" y="4750162"/>
            <a:ext cx="12190413" cy="2107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FISHBONE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7" name="燕尾形 86"/>
          <p:cNvSpPr/>
          <p:nvPr/>
        </p:nvSpPr>
        <p:spPr>
          <a:xfrm>
            <a:off x="1882663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ONE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88" name="直线连接符 87"/>
          <p:cNvCxnSpPr/>
          <p:nvPr/>
        </p:nvCxnSpPr>
        <p:spPr>
          <a:xfrm flipH="1" flipV="1">
            <a:off x="2381484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燕尾形 88"/>
          <p:cNvSpPr/>
          <p:nvPr/>
        </p:nvSpPr>
        <p:spPr>
          <a:xfrm>
            <a:off x="3534360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TWO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90" name="直线连接符 89"/>
          <p:cNvCxnSpPr/>
          <p:nvPr/>
        </p:nvCxnSpPr>
        <p:spPr>
          <a:xfrm flipH="1">
            <a:off x="4033181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 flipH="1" flipV="1">
            <a:off x="4033181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燕尾形 91"/>
          <p:cNvSpPr/>
          <p:nvPr/>
        </p:nvSpPr>
        <p:spPr>
          <a:xfrm>
            <a:off x="5186058" y="2499159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THREE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93" name="直线连接符 92"/>
          <p:cNvCxnSpPr/>
          <p:nvPr/>
        </p:nvCxnSpPr>
        <p:spPr>
          <a:xfrm flipH="1">
            <a:off x="5684879" y="3019003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/>
          <p:cNvCxnSpPr/>
          <p:nvPr/>
        </p:nvCxnSpPr>
        <p:spPr>
          <a:xfrm flipH="1" flipV="1">
            <a:off x="5684879" y="1668065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燕尾形 175"/>
          <p:cNvSpPr/>
          <p:nvPr/>
        </p:nvSpPr>
        <p:spPr>
          <a:xfrm>
            <a:off x="6837755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FOUR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177" name="直线连接符 176"/>
          <p:cNvCxnSpPr/>
          <p:nvPr/>
        </p:nvCxnSpPr>
        <p:spPr>
          <a:xfrm flipH="1">
            <a:off x="7336578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线连接符 177"/>
          <p:cNvCxnSpPr/>
          <p:nvPr/>
        </p:nvCxnSpPr>
        <p:spPr>
          <a:xfrm flipH="1" flipV="1">
            <a:off x="7336578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组 178"/>
          <p:cNvGrpSpPr/>
          <p:nvPr/>
        </p:nvGrpSpPr>
        <p:grpSpPr>
          <a:xfrm>
            <a:off x="1822702" y="1060398"/>
            <a:ext cx="5615636" cy="658714"/>
            <a:chOff x="845167" y="1173675"/>
            <a:chExt cx="4808285" cy="564012"/>
          </a:xfrm>
        </p:grpSpPr>
        <p:sp>
          <p:nvSpPr>
            <p:cNvPr id="180" name="椭圆 179"/>
            <p:cNvSpPr/>
            <p:nvPr/>
          </p:nvSpPr>
          <p:spPr>
            <a:xfrm>
              <a:off x="845167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259925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674683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5089440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84" name="组 183"/>
          <p:cNvGrpSpPr/>
          <p:nvPr/>
        </p:nvGrpSpPr>
        <p:grpSpPr>
          <a:xfrm>
            <a:off x="1822702" y="3755961"/>
            <a:ext cx="5615636" cy="658714"/>
            <a:chOff x="875592" y="1806299"/>
            <a:chExt cx="4808285" cy="564012"/>
          </a:xfrm>
        </p:grpSpPr>
        <p:sp>
          <p:nvSpPr>
            <p:cNvPr id="185" name="椭圆 184"/>
            <p:cNvSpPr/>
            <p:nvPr/>
          </p:nvSpPr>
          <p:spPr>
            <a:xfrm>
              <a:off x="875592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2290350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3705108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5119865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</p:grpSp>
      <p:cxnSp>
        <p:nvCxnSpPr>
          <p:cNvPr id="189" name="直线连接符 188"/>
          <p:cNvCxnSpPr/>
          <p:nvPr/>
        </p:nvCxnSpPr>
        <p:spPr>
          <a:xfrm flipH="1">
            <a:off x="2381484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reeform 217"/>
          <p:cNvSpPr>
            <a:spLocks noEditPoints="1"/>
          </p:cNvSpPr>
          <p:nvPr/>
        </p:nvSpPr>
        <p:spPr bwMode="auto">
          <a:xfrm>
            <a:off x="2001155" y="1270497"/>
            <a:ext cx="321343" cy="233703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1" name="Freeform 119"/>
          <p:cNvSpPr>
            <a:spLocks noEditPoints="1"/>
          </p:cNvSpPr>
          <p:nvPr/>
        </p:nvSpPr>
        <p:spPr bwMode="auto">
          <a:xfrm>
            <a:off x="5296876" y="1231713"/>
            <a:ext cx="315896" cy="315896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92" name="组 191"/>
          <p:cNvGrpSpPr/>
          <p:nvPr/>
        </p:nvGrpSpPr>
        <p:grpSpPr>
          <a:xfrm>
            <a:off x="3625895" y="1134779"/>
            <a:ext cx="376291" cy="450973"/>
            <a:chOff x="1536699" y="911230"/>
            <a:chExt cx="831851" cy="996956"/>
          </a:xfrm>
          <a:solidFill>
            <a:schemeClr val="accent2"/>
          </a:solidFill>
        </p:grpSpPr>
        <p:sp>
          <p:nvSpPr>
            <p:cNvPr id="193" name="Freeform 47"/>
            <p:cNvSpPr>
              <a:spLocks/>
            </p:cNvSpPr>
            <p:nvPr/>
          </p:nvSpPr>
          <p:spPr bwMode="auto">
            <a:xfrm>
              <a:off x="1838323" y="1765309"/>
              <a:ext cx="234951" cy="5080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4" name="Freeform 48"/>
            <p:cNvSpPr>
              <a:spLocks/>
            </p:cNvSpPr>
            <p:nvPr/>
          </p:nvSpPr>
          <p:spPr bwMode="auto">
            <a:xfrm>
              <a:off x="1838323" y="1857385"/>
              <a:ext cx="234951" cy="5080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5" name="Freeform 49"/>
            <p:cNvSpPr>
              <a:spLocks noEditPoints="1"/>
            </p:cNvSpPr>
            <p:nvPr/>
          </p:nvSpPr>
          <p:spPr bwMode="auto">
            <a:xfrm>
              <a:off x="1714498" y="1143005"/>
              <a:ext cx="476249" cy="581029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6" name="Rectangle 50"/>
            <p:cNvSpPr>
              <a:spLocks noChangeArrowheads="1"/>
            </p:cNvSpPr>
            <p:nvPr/>
          </p:nvSpPr>
          <p:spPr bwMode="auto">
            <a:xfrm>
              <a:off x="1838323" y="1609733"/>
              <a:ext cx="234951" cy="1143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7" name="Rectangle 51"/>
            <p:cNvSpPr>
              <a:spLocks noChangeArrowheads="1"/>
            </p:cNvSpPr>
            <p:nvPr/>
          </p:nvSpPr>
          <p:spPr bwMode="auto">
            <a:xfrm>
              <a:off x="1838323" y="1765309"/>
              <a:ext cx="234951" cy="508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8" name="Freeform 52"/>
            <p:cNvSpPr>
              <a:spLocks/>
            </p:cNvSpPr>
            <p:nvPr/>
          </p:nvSpPr>
          <p:spPr bwMode="auto">
            <a:xfrm>
              <a:off x="1927224" y="911230"/>
              <a:ext cx="53974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9" name="Freeform 53"/>
            <p:cNvSpPr>
              <a:spLocks/>
            </p:cNvSpPr>
            <p:nvPr/>
          </p:nvSpPr>
          <p:spPr bwMode="auto">
            <a:xfrm>
              <a:off x="1698625" y="962031"/>
              <a:ext cx="130176" cy="177801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0" name="Freeform 54"/>
            <p:cNvSpPr>
              <a:spLocks/>
            </p:cNvSpPr>
            <p:nvPr/>
          </p:nvSpPr>
          <p:spPr bwMode="auto">
            <a:xfrm>
              <a:off x="1536699" y="1123955"/>
              <a:ext cx="180976" cy="13017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1" name="Freeform 55"/>
            <p:cNvSpPr>
              <a:spLocks/>
            </p:cNvSpPr>
            <p:nvPr/>
          </p:nvSpPr>
          <p:spPr bwMode="auto">
            <a:xfrm>
              <a:off x="2190751" y="1123952"/>
              <a:ext cx="177799" cy="13017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2" name="Freeform 56"/>
            <p:cNvSpPr>
              <a:spLocks/>
            </p:cNvSpPr>
            <p:nvPr/>
          </p:nvSpPr>
          <p:spPr bwMode="auto">
            <a:xfrm>
              <a:off x="2076451" y="962025"/>
              <a:ext cx="130176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03" name="组 202"/>
          <p:cNvGrpSpPr/>
          <p:nvPr/>
        </p:nvGrpSpPr>
        <p:grpSpPr>
          <a:xfrm>
            <a:off x="6918804" y="1279588"/>
            <a:ext cx="376568" cy="221344"/>
            <a:chOff x="3902075" y="4498983"/>
            <a:chExt cx="831850" cy="488957"/>
          </a:xfrm>
          <a:solidFill>
            <a:schemeClr val="accent6"/>
          </a:solidFill>
        </p:grpSpPr>
        <p:sp>
          <p:nvSpPr>
            <p:cNvPr id="204" name="Freeform 230"/>
            <p:cNvSpPr>
              <a:spLocks noEditPoints="1"/>
            </p:cNvSpPr>
            <p:nvPr/>
          </p:nvSpPr>
          <p:spPr bwMode="auto">
            <a:xfrm>
              <a:off x="4092574" y="4498989"/>
              <a:ext cx="450851" cy="488951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5" name="Freeform 231"/>
            <p:cNvSpPr>
              <a:spLocks/>
            </p:cNvSpPr>
            <p:nvPr/>
          </p:nvSpPr>
          <p:spPr bwMode="auto">
            <a:xfrm>
              <a:off x="4467224" y="4498989"/>
              <a:ext cx="190499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6" name="Freeform 232"/>
            <p:cNvSpPr>
              <a:spLocks/>
            </p:cNvSpPr>
            <p:nvPr/>
          </p:nvSpPr>
          <p:spPr bwMode="auto">
            <a:xfrm>
              <a:off x="4457700" y="4762516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7" name="Freeform 233"/>
            <p:cNvSpPr>
              <a:spLocks/>
            </p:cNvSpPr>
            <p:nvPr/>
          </p:nvSpPr>
          <p:spPr bwMode="auto">
            <a:xfrm>
              <a:off x="4467224" y="4498989"/>
              <a:ext cx="190499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8" name="Freeform 234"/>
            <p:cNvSpPr>
              <a:spLocks/>
            </p:cNvSpPr>
            <p:nvPr/>
          </p:nvSpPr>
          <p:spPr bwMode="auto">
            <a:xfrm>
              <a:off x="4457700" y="4762513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9" name="Freeform 235"/>
            <p:cNvSpPr>
              <a:spLocks/>
            </p:cNvSpPr>
            <p:nvPr/>
          </p:nvSpPr>
          <p:spPr bwMode="auto">
            <a:xfrm>
              <a:off x="3978274" y="4498983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0" name="Freeform 236"/>
            <p:cNvSpPr>
              <a:spLocks/>
            </p:cNvSpPr>
            <p:nvPr/>
          </p:nvSpPr>
          <p:spPr bwMode="auto">
            <a:xfrm>
              <a:off x="3902075" y="4762501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11" name="组 210"/>
          <p:cNvGrpSpPr/>
          <p:nvPr/>
        </p:nvGrpSpPr>
        <p:grpSpPr>
          <a:xfrm>
            <a:off x="2055072" y="3887331"/>
            <a:ext cx="205801" cy="367104"/>
            <a:chOff x="3944556" y="149225"/>
            <a:chExt cx="352425" cy="628650"/>
          </a:xfrm>
        </p:grpSpPr>
        <p:sp>
          <p:nvSpPr>
            <p:cNvPr id="212" name="Freeform 125"/>
            <p:cNvSpPr>
              <a:spLocks noEditPoints="1"/>
            </p:cNvSpPr>
            <p:nvPr/>
          </p:nvSpPr>
          <p:spPr bwMode="auto">
            <a:xfrm>
              <a:off x="3944556" y="149225"/>
              <a:ext cx="352425" cy="628650"/>
            </a:xfrm>
            <a:custGeom>
              <a:avLst/>
              <a:gdLst/>
              <a:ahLst/>
              <a:cxnLst>
                <a:cxn ang="0">
                  <a:pos x="124" y="216"/>
                </a:cxn>
                <a:cxn ang="0">
                  <a:pos x="160" y="258"/>
                </a:cxn>
                <a:cxn ang="0">
                  <a:pos x="194" y="296"/>
                </a:cxn>
                <a:cxn ang="0">
                  <a:pos x="196" y="320"/>
                </a:cxn>
                <a:cxn ang="0">
                  <a:pos x="188" y="326"/>
                </a:cxn>
                <a:cxn ang="0">
                  <a:pos x="142" y="308"/>
                </a:cxn>
                <a:cxn ang="0">
                  <a:pos x="122" y="280"/>
                </a:cxn>
                <a:cxn ang="0">
                  <a:pos x="112" y="272"/>
                </a:cxn>
                <a:cxn ang="0">
                  <a:pos x="102" y="280"/>
                </a:cxn>
                <a:cxn ang="0">
                  <a:pos x="80" y="308"/>
                </a:cxn>
                <a:cxn ang="0">
                  <a:pos x="34" y="326"/>
                </a:cxn>
                <a:cxn ang="0">
                  <a:pos x="26" y="306"/>
                </a:cxn>
                <a:cxn ang="0">
                  <a:pos x="38" y="282"/>
                </a:cxn>
                <a:cxn ang="0">
                  <a:pos x="76" y="244"/>
                </a:cxn>
                <a:cxn ang="0">
                  <a:pos x="100" y="208"/>
                </a:cxn>
                <a:cxn ang="0">
                  <a:pos x="98" y="182"/>
                </a:cxn>
                <a:cxn ang="0">
                  <a:pos x="60" y="140"/>
                </a:cxn>
                <a:cxn ang="0">
                  <a:pos x="26" y="96"/>
                </a:cxn>
                <a:cxn ang="0">
                  <a:pos x="24" y="82"/>
                </a:cxn>
                <a:cxn ang="0">
                  <a:pos x="38" y="78"/>
                </a:cxn>
                <a:cxn ang="0">
                  <a:pos x="92" y="92"/>
                </a:cxn>
                <a:cxn ang="0">
                  <a:pos x="132" y="92"/>
                </a:cxn>
                <a:cxn ang="0">
                  <a:pos x="184" y="78"/>
                </a:cxn>
                <a:cxn ang="0">
                  <a:pos x="198" y="82"/>
                </a:cxn>
                <a:cxn ang="0">
                  <a:pos x="194" y="102"/>
                </a:cxn>
                <a:cxn ang="0">
                  <a:pos x="146" y="154"/>
                </a:cxn>
                <a:cxn ang="0">
                  <a:pos x="122" y="190"/>
                </a:cxn>
                <a:cxn ang="0">
                  <a:pos x="30" y="46"/>
                </a:cxn>
                <a:cxn ang="0">
                  <a:pos x="112" y="26"/>
                </a:cxn>
                <a:cxn ang="0">
                  <a:pos x="168" y="36"/>
                </a:cxn>
                <a:cxn ang="0">
                  <a:pos x="198" y="52"/>
                </a:cxn>
                <a:cxn ang="0">
                  <a:pos x="198" y="58"/>
                </a:cxn>
                <a:cxn ang="0">
                  <a:pos x="112" y="80"/>
                </a:cxn>
                <a:cxn ang="0">
                  <a:pos x="40" y="66"/>
                </a:cxn>
                <a:cxn ang="0">
                  <a:pos x="24" y="54"/>
                </a:cxn>
                <a:cxn ang="0">
                  <a:pos x="222" y="92"/>
                </a:cxn>
                <a:cxn ang="0">
                  <a:pos x="220" y="38"/>
                </a:cxn>
                <a:cxn ang="0">
                  <a:pos x="174" y="10"/>
                </a:cxn>
                <a:cxn ang="0">
                  <a:pos x="112" y="0"/>
                </a:cxn>
                <a:cxn ang="0">
                  <a:pos x="32" y="18"/>
                </a:cxn>
                <a:cxn ang="0">
                  <a:pos x="0" y="44"/>
                </a:cxn>
                <a:cxn ang="0">
                  <a:pos x="0" y="100"/>
                </a:cxn>
                <a:cxn ang="0">
                  <a:pos x="38" y="150"/>
                </a:cxn>
                <a:cxn ang="0">
                  <a:pos x="76" y="194"/>
                </a:cxn>
                <a:cxn ang="0">
                  <a:pos x="74" y="210"/>
                </a:cxn>
                <a:cxn ang="0">
                  <a:pos x="24" y="262"/>
                </a:cxn>
                <a:cxn ang="0">
                  <a:pos x="0" y="306"/>
                </a:cxn>
                <a:cxn ang="0">
                  <a:pos x="2" y="360"/>
                </a:cxn>
                <a:cxn ang="0">
                  <a:pos x="48" y="388"/>
                </a:cxn>
                <a:cxn ang="0">
                  <a:pos x="112" y="396"/>
                </a:cxn>
                <a:cxn ang="0">
                  <a:pos x="190" y="380"/>
                </a:cxn>
                <a:cxn ang="0">
                  <a:pos x="222" y="352"/>
                </a:cxn>
                <a:cxn ang="0">
                  <a:pos x="222" y="298"/>
                </a:cxn>
                <a:cxn ang="0">
                  <a:pos x="184" y="248"/>
                </a:cxn>
                <a:cxn ang="0">
                  <a:pos x="146" y="204"/>
                </a:cxn>
                <a:cxn ang="0">
                  <a:pos x="148" y="188"/>
                </a:cxn>
                <a:cxn ang="0">
                  <a:pos x="198" y="136"/>
                </a:cxn>
                <a:cxn ang="0">
                  <a:pos x="222" y="92"/>
                </a:cxn>
              </a:cxnLst>
              <a:rect l="0" t="0" r="r" b="b"/>
              <a:pathLst>
                <a:path w="222" h="396">
                  <a:moveTo>
                    <a:pt x="120" y="198"/>
                  </a:moveTo>
                  <a:lnTo>
                    <a:pt x="120" y="198"/>
                  </a:lnTo>
                  <a:lnTo>
                    <a:pt x="122" y="208"/>
                  </a:lnTo>
                  <a:lnTo>
                    <a:pt x="124" y="216"/>
                  </a:lnTo>
                  <a:lnTo>
                    <a:pt x="128" y="222"/>
                  </a:lnTo>
                  <a:lnTo>
                    <a:pt x="134" y="230"/>
                  </a:lnTo>
                  <a:lnTo>
                    <a:pt x="146" y="244"/>
                  </a:lnTo>
                  <a:lnTo>
                    <a:pt x="160" y="258"/>
                  </a:lnTo>
                  <a:lnTo>
                    <a:pt x="160" y="258"/>
                  </a:lnTo>
                  <a:lnTo>
                    <a:pt x="172" y="270"/>
                  </a:lnTo>
                  <a:lnTo>
                    <a:pt x="184" y="282"/>
                  </a:lnTo>
                  <a:lnTo>
                    <a:pt x="194" y="296"/>
                  </a:lnTo>
                  <a:lnTo>
                    <a:pt x="196" y="300"/>
                  </a:lnTo>
                  <a:lnTo>
                    <a:pt x="196" y="306"/>
                  </a:lnTo>
                  <a:lnTo>
                    <a:pt x="196" y="306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24"/>
                  </a:lnTo>
                  <a:lnTo>
                    <a:pt x="192" y="326"/>
                  </a:lnTo>
                  <a:lnTo>
                    <a:pt x="188" y="326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62" y="318"/>
                  </a:lnTo>
                  <a:lnTo>
                    <a:pt x="142" y="308"/>
                  </a:lnTo>
                  <a:lnTo>
                    <a:pt x="134" y="302"/>
                  </a:lnTo>
                  <a:lnTo>
                    <a:pt x="128" y="296"/>
                  </a:lnTo>
                  <a:lnTo>
                    <a:pt x="122" y="288"/>
                  </a:lnTo>
                  <a:lnTo>
                    <a:pt x="122" y="280"/>
                  </a:lnTo>
                  <a:lnTo>
                    <a:pt x="122" y="280"/>
                  </a:lnTo>
                  <a:lnTo>
                    <a:pt x="120" y="276"/>
                  </a:lnTo>
                  <a:lnTo>
                    <a:pt x="118" y="274"/>
                  </a:lnTo>
                  <a:lnTo>
                    <a:pt x="112" y="272"/>
                  </a:lnTo>
                  <a:lnTo>
                    <a:pt x="104" y="274"/>
                  </a:lnTo>
                  <a:lnTo>
                    <a:pt x="102" y="27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100" y="288"/>
                  </a:lnTo>
                  <a:lnTo>
                    <a:pt x="96" y="296"/>
                  </a:lnTo>
                  <a:lnTo>
                    <a:pt x="88" y="302"/>
                  </a:lnTo>
                  <a:lnTo>
                    <a:pt x="80" y="308"/>
                  </a:lnTo>
                  <a:lnTo>
                    <a:pt x="60" y="318"/>
                  </a:lnTo>
                  <a:lnTo>
                    <a:pt x="40" y="324"/>
                  </a:lnTo>
                  <a:lnTo>
                    <a:pt x="40" y="324"/>
                  </a:lnTo>
                  <a:lnTo>
                    <a:pt x="34" y="326"/>
                  </a:lnTo>
                  <a:lnTo>
                    <a:pt x="30" y="326"/>
                  </a:lnTo>
                  <a:lnTo>
                    <a:pt x="26" y="324"/>
                  </a:lnTo>
                  <a:lnTo>
                    <a:pt x="26" y="320"/>
                  </a:lnTo>
                  <a:lnTo>
                    <a:pt x="26" y="306"/>
                  </a:lnTo>
                  <a:lnTo>
                    <a:pt x="26" y="306"/>
                  </a:lnTo>
                  <a:lnTo>
                    <a:pt x="26" y="300"/>
                  </a:lnTo>
                  <a:lnTo>
                    <a:pt x="28" y="296"/>
                  </a:lnTo>
                  <a:lnTo>
                    <a:pt x="38" y="282"/>
                  </a:lnTo>
                  <a:lnTo>
                    <a:pt x="50" y="270"/>
                  </a:lnTo>
                  <a:lnTo>
                    <a:pt x="62" y="258"/>
                  </a:lnTo>
                  <a:lnTo>
                    <a:pt x="62" y="258"/>
                  </a:lnTo>
                  <a:lnTo>
                    <a:pt x="76" y="244"/>
                  </a:lnTo>
                  <a:lnTo>
                    <a:pt x="90" y="230"/>
                  </a:lnTo>
                  <a:lnTo>
                    <a:pt x="94" y="222"/>
                  </a:lnTo>
                  <a:lnTo>
                    <a:pt x="98" y="216"/>
                  </a:lnTo>
                  <a:lnTo>
                    <a:pt x="100" y="208"/>
                  </a:lnTo>
                  <a:lnTo>
                    <a:pt x="102" y="198"/>
                  </a:lnTo>
                  <a:lnTo>
                    <a:pt x="102" y="198"/>
                  </a:lnTo>
                  <a:lnTo>
                    <a:pt x="100" y="190"/>
                  </a:lnTo>
                  <a:lnTo>
                    <a:pt x="98" y="182"/>
                  </a:lnTo>
                  <a:lnTo>
                    <a:pt x="94" y="176"/>
                  </a:lnTo>
                  <a:lnTo>
                    <a:pt x="88" y="168"/>
                  </a:lnTo>
                  <a:lnTo>
                    <a:pt x="76" y="154"/>
                  </a:lnTo>
                  <a:lnTo>
                    <a:pt x="60" y="140"/>
                  </a:lnTo>
                  <a:lnTo>
                    <a:pt x="60" y="140"/>
                  </a:lnTo>
                  <a:lnTo>
                    <a:pt x="36" y="114"/>
                  </a:lnTo>
                  <a:lnTo>
                    <a:pt x="28" y="102"/>
                  </a:lnTo>
                  <a:lnTo>
                    <a:pt x="26" y="96"/>
                  </a:lnTo>
                  <a:lnTo>
                    <a:pt x="24" y="92"/>
                  </a:lnTo>
                  <a:lnTo>
                    <a:pt x="24" y="92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6" y="7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54" y="84"/>
                  </a:lnTo>
                  <a:lnTo>
                    <a:pt x="72" y="88"/>
                  </a:lnTo>
                  <a:lnTo>
                    <a:pt x="92" y="92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32" y="92"/>
                  </a:lnTo>
                  <a:lnTo>
                    <a:pt x="150" y="88"/>
                  </a:lnTo>
                  <a:lnTo>
                    <a:pt x="168" y="84"/>
                  </a:lnTo>
                  <a:lnTo>
                    <a:pt x="184" y="78"/>
                  </a:lnTo>
                  <a:lnTo>
                    <a:pt x="184" y="78"/>
                  </a:lnTo>
                  <a:lnTo>
                    <a:pt x="192" y="76"/>
                  </a:lnTo>
                  <a:lnTo>
                    <a:pt x="192" y="76"/>
                  </a:lnTo>
                  <a:lnTo>
                    <a:pt x="196" y="78"/>
                  </a:lnTo>
                  <a:lnTo>
                    <a:pt x="198" y="82"/>
                  </a:lnTo>
                  <a:lnTo>
                    <a:pt x="198" y="92"/>
                  </a:lnTo>
                  <a:lnTo>
                    <a:pt x="198" y="92"/>
                  </a:lnTo>
                  <a:lnTo>
                    <a:pt x="196" y="96"/>
                  </a:lnTo>
                  <a:lnTo>
                    <a:pt x="194" y="102"/>
                  </a:lnTo>
                  <a:lnTo>
                    <a:pt x="186" y="114"/>
                  </a:lnTo>
                  <a:lnTo>
                    <a:pt x="162" y="140"/>
                  </a:lnTo>
                  <a:lnTo>
                    <a:pt x="162" y="140"/>
                  </a:lnTo>
                  <a:lnTo>
                    <a:pt x="146" y="154"/>
                  </a:lnTo>
                  <a:lnTo>
                    <a:pt x="134" y="168"/>
                  </a:lnTo>
                  <a:lnTo>
                    <a:pt x="128" y="176"/>
                  </a:lnTo>
                  <a:lnTo>
                    <a:pt x="124" y="182"/>
                  </a:lnTo>
                  <a:lnTo>
                    <a:pt x="122" y="190"/>
                  </a:lnTo>
                  <a:lnTo>
                    <a:pt x="120" y="198"/>
                  </a:lnTo>
                  <a:lnTo>
                    <a:pt x="120" y="198"/>
                  </a:lnTo>
                  <a:close/>
                  <a:moveTo>
                    <a:pt x="30" y="46"/>
                  </a:moveTo>
                  <a:lnTo>
                    <a:pt x="30" y="46"/>
                  </a:lnTo>
                  <a:lnTo>
                    <a:pt x="44" y="40"/>
                  </a:lnTo>
                  <a:lnTo>
                    <a:pt x="60" y="32"/>
                  </a:lnTo>
                  <a:lnTo>
                    <a:pt x="84" y="28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128" y="26"/>
                  </a:lnTo>
                  <a:lnTo>
                    <a:pt x="142" y="28"/>
                  </a:lnTo>
                  <a:lnTo>
                    <a:pt x="168" y="36"/>
                  </a:lnTo>
                  <a:lnTo>
                    <a:pt x="184" y="44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198" y="52"/>
                  </a:lnTo>
                  <a:lnTo>
                    <a:pt x="200" y="56"/>
                  </a:lnTo>
                  <a:lnTo>
                    <a:pt x="200" y="58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82" y="66"/>
                  </a:lnTo>
                  <a:lnTo>
                    <a:pt x="162" y="72"/>
                  </a:lnTo>
                  <a:lnTo>
                    <a:pt x="138" y="78"/>
                  </a:lnTo>
                  <a:lnTo>
                    <a:pt x="112" y="80"/>
                  </a:lnTo>
                  <a:lnTo>
                    <a:pt x="112" y="80"/>
                  </a:lnTo>
                  <a:lnTo>
                    <a:pt x="84" y="78"/>
                  </a:lnTo>
                  <a:lnTo>
                    <a:pt x="60" y="72"/>
                  </a:lnTo>
                  <a:lnTo>
                    <a:pt x="40" y="66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4" y="54"/>
                  </a:lnTo>
                  <a:lnTo>
                    <a:pt x="26" y="50"/>
                  </a:lnTo>
                  <a:lnTo>
                    <a:pt x="30" y="46"/>
                  </a:lnTo>
                  <a:lnTo>
                    <a:pt x="30" y="46"/>
                  </a:lnTo>
                  <a:close/>
                  <a:moveTo>
                    <a:pt x="222" y="92"/>
                  </a:moveTo>
                  <a:lnTo>
                    <a:pt x="222" y="92"/>
                  </a:lnTo>
                  <a:lnTo>
                    <a:pt x="222" y="44"/>
                  </a:lnTo>
                  <a:lnTo>
                    <a:pt x="222" y="44"/>
                  </a:lnTo>
                  <a:lnTo>
                    <a:pt x="220" y="38"/>
                  </a:lnTo>
                  <a:lnTo>
                    <a:pt x="214" y="32"/>
                  </a:lnTo>
                  <a:lnTo>
                    <a:pt x="204" y="24"/>
                  </a:lnTo>
                  <a:lnTo>
                    <a:pt x="190" y="18"/>
                  </a:lnTo>
                  <a:lnTo>
                    <a:pt x="174" y="10"/>
                  </a:lnTo>
                  <a:lnTo>
                    <a:pt x="154" y="6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6"/>
                  </a:lnTo>
                  <a:lnTo>
                    <a:pt x="48" y="10"/>
                  </a:lnTo>
                  <a:lnTo>
                    <a:pt x="32" y="18"/>
                  </a:lnTo>
                  <a:lnTo>
                    <a:pt x="18" y="24"/>
                  </a:lnTo>
                  <a:lnTo>
                    <a:pt x="8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4" y="108"/>
                  </a:lnTo>
                  <a:lnTo>
                    <a:pt x="12" y="122"/>
                  </a:lnTo>
                  <a:lnTo>
                    <a:pt x="24" y="136"/>
                  </a:lnTo>
                  <a:lnTo>
                    <a:pt x="38" y="150"/>
                  </a:lnTo>
                  <a:lnTo>
                    <a:pt x="52" y="162"/>
                  </a:lnTo>
                  <a:lnTo>
                    <a:pt x="64" y="176"/>
                  </a:lnTo>
                  <a:lnTo>
                    <a:pt x="74" y="188"/>
                  </a:lnTo>
                  <a:lnTo>
                    <a:pt x="76" y="194"/>
                  </a:lnTo>
                  <a:lnTo>
                    <a:pt x="76" y="198"/>
                  </a:lnTo>
                  <a:lnTo>
                    <a:pt x="76" y="198"/>
                  </a:lnTo>
                  <a:lnTo>
                    <a:pt x="76" y="204"/>
                  </a:lnTo>
                  <a:lnTo>
                    <a:pt x="74" y="210"/>
                  </a:lnTo>
                  <a:lnTo>
                    <a:pt x="64" y="222"/>
                  </a:lnTo>
                  <a:lnTo>
                    <a:pt x="52" y="234"/>
                  </a:lnTo>
                  <a:lnTo>
                    <a:pt x="38" y="248"/>
                  </a:lnTo>
                  <a:lnTo>
                    <a:pt x="24" y="262"/>
                  </a:lnTo>
                  <a:lnTo>
                    <a:pt x="12" y="276"/>
                  </a:lnTo>
                  <a:lnTo>
                    <a:pt x="4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2" y="360"/>
                  </a:lnTo>
                  <a:lnTo>
                    <a:pt x="8" y="366"/>
                  </a:lnTo>
                  <a:lnTo>
                    <a:pt x="18" y="374"/>
                  </a:lnTo>
                  <a:lnTo>
                    <a:pt x="32" y="380"/>
                  </a:lnTo>
                  <a:lnTo>
                    <a:pt x="48" y="388"/>
                  </a:lnTo>
                  <a:lnTo>
                    <a:pt x="68" y="392"/>
                  </a:lnTo>
                  <a:lnTo>
                    <a:pt x="88" y="396"/>
                  </a:lnTo>
                  <a:lnTo>
                    <a:pt x="112" y="396"/>
                  </a:lnTo>
                  <a:lnTo>
                    <a:pt x="112" y="396"/>
                  </a:lnTo>
                  <a:lnTo>
                    <a:pt x="134" y="396"/>
                  </a:lnTo>
                  <a:lnTo>
                    <a:pt x="154" y="392"/>
                  </a:lnTo>
                  <a:lnTo>
                    <a:pt x="174" y="388"/>
                  </a:lnTo>
                  <a:lnTo>
                    <a:pt x="190" y="380"/>
                  </a:lnTo>
                  <a:lnTo>
                    <a:pt x="204" y="374"/>
                  </a:lnTo>
                  <a:lnTo>
                    <a:pt x="214" y="366"/>
                  </a:lnTo>
                  <a:lnTo>
                    <a:pt x="220" y="360"/>
                  </a:lnTo>
                  <a:lnTo>
                    <a:pt x="222" y="352"/>
                  </a:lnTo>
                  <a:lnTo>
                    <a:pt x="222" y="352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2" y="298"/>
                  </a:lnTo>
                  <a:lnTo>
                    <a:pt x="218" y="290"/>
                  </a:lnTo>
                  <a:lnTo>
                    <a:pt x="210" y="276"/>
                  </a:lnTo>
                  <a:lnTo>
                    <a:pt x="198" y="262"/>
                  </a:lnTo>
                  <a:lnTo>
                    <a:pt x="184" y="248"/>
                  </a:lnTo>
                  <a:lnTo>
                    <a:pt x="170" y="234"/>
                  </a:lnTo>
                  <a:lnTo>
                    <a:pt x="158" y="222"/>
                  </a:lnTo>
                  <a:lnTo>
                    <a:pt x="148" y="210"/>
                  </a:lnTo>
                  <a:lnTo>
                    <a:pt x="146" y="204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4"/>
                  </a:lnTo>
                  <a:lnTo>
                    <a:pt x="148" y="188"/>
                  </a:lnTo>
                  <a:lnTo>
                    <a:pt x="158" y="176"/>
                  </a:lnTo>
                  <a:lnTo>
                    <a:pt x="170" y="162"/>
                  </a:lnTo>
                  <a:lnTo>
                    <a:pt x="184" y="150"/>
                  </a:lnTo>
                  <a:lnTo>
                    <a:pt x="198" y="136"/>
                  </a:lnTo>
                  <a:lnTo>
                    <a:pt x="210" y="122"/>
                  </a:lnTo>
                  <a:lnTo>
                    <a:pt x="218" y="108"/>
                  </a:lnTo>
                  <a:lnTo>
                    <a:pt x="222" y="100"/>
                  </a:lnTo>
                  <a:lnTo>
                    <a:pt x="222" y="9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3982657" y="190499"/>
              <a:ext cx="279400" cy="85726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6" y="20"/>
                </a:cxn>
                <a:cxn ang="0">
                  <a:pos x="20" y="14"/>
                </a:cxn>
                <a:cxn ang="0">
                  <a:pos x="36" y="6"/>
                </a:cxn>
                <a:cxn ang="0">
                  <a:pos x="60" y="2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104" y="0"/>
                </a:cxn>
                <a:cxn ang="0">
                  <a:pos x="118" y="2"/>
                </a:cxn>
                <a:cxn ang="0">
                  <a:pos x="144" y="10"/>
                </a:cxn>
                <a:cxn ang="0">
                  <a:pos x="160" y="18"/>
                </a:cxn>
                <a:cxn ang="0">
                  <a:pos x="168" y="20"/>
                </a:cxn>
                <a:cxn ang="0">
                  <a:pos x="168" y="20"/>
                </a:cxn>
                <a:cxn ang="0">
                  <a:pos x="174" y="26"/>
                </a:cxn>
                <a:cxn ang="0">
                  <a:pos x="176" y="30"/>
                </a:cxn>
                <a:cxn ang="0">
                  <a:pos x="176" y="32"/>
                </a:cxn>
                <a:cxn ang="0">
                  <a:pos x="174" y="32"/>
                </a:cxn>
                <a:cxn ang="0">
                  <a:pos x="174" y="32"/>
                </a:cxn>
                <a:cxn ang="0">
                  <a:pos x="158" y="40"/>
                </a:cxn>
                <a:cxn ang="0">
                  <a:pos x="138" y="46"/>
                </a:cxn>
                <a:cxn ang="0">
                  <a:pos x="114" y="52"/>
                </a:cxn>
                <a:cxn ang="0">
                  <a:pos x="88" y="54"/>
                </a:cxn>
                <a:cxn ang="0">
                  <a:pos x="88" y="54"/>
                </a:cxn>
                <a:cxn ang="0">
                  <a:pos x="60" y="52"/>
                </a:cxn>
                <a:cxn ang="0">
                  <a:pos x="36" y="46"/>
                </a:cxn>
                <a:cxn ang="0">
                  <a:pos x="16" y="40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6" y="20"/>
                </a:cxn>
                <a:cxn ang="0">
                  <a:pos x="6" y="20"/>
                </a:cxn>
              </a:cxnLst>
              <a:rect l="0" t="0" r="r" b="b"/>
              <a:pathLst>
                <a:path w="176" h="54">
                  <a:moveTo>
                    <a:pt x="6" y="20"/>
                  </a:moveTo>
                  <a:lnTo>
                    <a:pt x="6" y="20"/>
                  </a:lnTo>
                  <a:lnTo>
                    <a:pt x="20" y="14"/>
                  </a:lnTo>
                  <a:lnTo>
                    <a:pt x="36" y="6"/>
                  </a:lnTo>
                  <a:lnTo>
                    <a:pt x="60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18" y="2"/>
                  </a:lnTo>
                  <a:lnTo>
                    <a:pt x="144" y="10"/>
                  </a:lnTo>
                  <a:lnTo>
                    <a:pt x="160" y="18"/>
                  </a:lnTo>
                  <a:lnTo>
                    <a:pt x="168" y="20"/>
                  </a:lnTo>
                  <a:lnTo>
                    <a:pt x="168" y="20"/>
                  </a:lnTo>
                  <a:lnTo>
                    <a:pt x="174" y="26"/>
                  </a:lnTo>
                  <a:lnTo>
                    <a:pt x="176" y="30"/>
                  </a:lnTo>
                  <a:lnTo>
                    <a:pt x="176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58" y="40"/>
                  </a:lnTo>
                  <a:lnTo>
                    <a:pt x="138" y="46"/>
                  </a:lnTo>
                  <a:lnTo>
                    <a:pt x="114" y="52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60" y="52"/>
                  </a:lnTo>
                  <a:lnTo>
                    <a:pt x="36" y="46"/>
                  </a:lnTo>
                  <a:lnTo>
                    <a:pt x="16" y="4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6" y="20"/>
                  </a:lnTo>
                  <a:lnTo>
                    <a:pt x="6" y="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3944556" y="149225"/>
              <a:ext cx="352425" cy="628650"/>
            </a:xfrm>
            <a:custGeom>
              <a:avLst/>
              <a:gdLst/>
              <a:ahLst/>
              <a:cxnLst>
                <a:cxn ang="0">
                  <a:pos x="222" y="92"/>
                </a:cxn>
                <a:cxn ang="0">
                  <a:pos x="222" y="44"/>
                </a:cxn>
                <a:cxn ang="0">
                  <a:pos x="214" y="32"/>
                </a:cxn>
                <a:cxn ang="0">
                  <a:pos x="190" y="18"/>
                </a:cxn>
                <a:cxn ang="0">
                  <a:pos x="154" y="6"/>
                </a:cxn>
                <a:cxn ang="0">
                  <a:pos x="112" y="0"/>
                </a:cxn>
                <a:cxn ang="0">
                  <a:pos x="88" y="2"/>
                </a:cxn>
                <a:cxn ang="0">
                  <a:pos x="48" y="10"/>
                </a:cxn>
                <a:cxn ang="0">
                  <a:pos x="18" y="24"/>
                </a:cxn>
                <a:cxn ang="0">
                  <a:pos x="2" y="38"/>
                </a:cxn>
                <a:cxn ang="0">
                  <a:pos x="0" y="44"/>
                </a:cxn>
                <a:cxn ang="0">
                  <a:pos x="0" y="92"/>
                </a:cxn>
                <a:cxn ang="0">
                  <a:pos x="4" y="108"/>
                </a:cxn>
                <a:cxn ang="0">
                  <a:pos x="24" y="136"/>
                </a:cxn>
                <a:cxn ang="0">
                  <a:pos x="52" y="162"/>
                </a:cxn>
                <a:cxn ang="0">
                  <a:pos x="74" y="188"/>
                </a:cxn>
                <a:cxn ang="0">
                  <a:pos x="76" y="198"/>
                </a:cxn>
                <a:cxn ang="0">
                  <a:pos x="76" y="204"/>
                </a:cxn>
                <a:cxn ang="0">
                  <a:pos x="64" y="222"/>
                </a:cxn>
                <a:cxn ang="0">
                  <a:pos x="38" y="248"/>
                </a:cxn>
                <a:cxn ang="0">
                  <a:pos x="12" y="276"/>
                </a:cxn>
                <a:cxn ang="0">
                  <a:pos x="0" y="298"/>
                </a:cxn>
                <a:cxn ang="0">
                  <a:pos x="0" y="306"/>
                </a:cxn>
                <a:cxn ang="0">
                  <a:pos x="0" y="352"/>
                </a:cxn>
                <a:cxn ang="0">
                  <a:pos x="8" y="366"/>
                </a:cxn>
                <a:cxn ang="0">
                  <a:pos x="32" y="380"/>
                </a:cxn>
                <a:cxn ang="0">
                  <a:pos x="68" y="392"/>
                </a:cxn>
                <a:cxn ang="0">
                  <a:pos x="112" y="396"/>
                </a:cxn>
                <a:cxn ang="0">
                  <a:pos x="134" y="396"/>
                </a:cxn>
                <a:cxn ang="0">
                  <a:pos x="174" y="388"/>
                </a:cxn>
                <a:cxn ang="0">
                  <a:pos x="204" y="374"/>
                </a:cxn>
                <a:cxn ang="0">
                  <a:pos x="220" y="360"/>
                </a:cxn>
                <a:cxn ang="0">
                  <a:pos x="222" y="352"/>
                </a:cxn>
                <a:cxn ang="0">
                  <a:pos x="222" y="306"/>
                </a:cxn>
                <a:cxn ang="0">
                  <a:pos x="218" y="290"/>
                </a:cxn>
                <a:cxn ang="0">
                  <a:pos x="198" y="262"/>
                </a:cxn>
                <a:cxn ang="0">
                  <a:pos x="170" y="234"/>
                </a:cxn>
                <a:cxn ang="0">
                  <a:pos x="148" y="210"/>
                </a:cxn>
                <a:cxn ang="0">
                  <a:pos x="146" y="198"/>
                </a:cxn>
                <a:cxn ang="0">
                  <a:pos x="146" y="194"/>
                </a:cxn>
                <a:cxn ang="0">
                  <a:pos x="158" y="176"/>
                </a:cxn>
                <a:cxn ang="0">
                  <a:pos x="184" y="150"/>
                </a:cxn>
                <a:cxn ang="0">
                  <a:pos x="210" y="122"/>
                </a:cxn>
                <a:cxn ang="0">
                  <a:pos x="222" y="100"/>
                </a:cxn>
              </a:cxnLst>
              <a:rect l="0" t="0" r="r" b="b"/>
              <a:pathLst>
                <a:path w="222" h="396">
                  <a:moveTo>
                    <a:pt x="222" y="92"/>
                  </a:moveTo>
                  <a:lnTo>
                    <a:pt x="222" y="92"/>
                  </a:lnTo>
                  <a:lnTo>
                    <a:pt x="222" y="44"/>
                  </a:lnTo>
                  <a:lnTo>
                    <a:pt x="222" y="44"/>
                  </a:lnTo>
                  <a:lnTo>
                    <a:pt x="220" y="38"/>
                  </a:lnTo>
                  <a:lnTo>
                    <a:pt x="214" y="32"/>
                  </a:lnTo>
                  <a:lnTo>
                    <a:pt x="204" y="24"/>
                  </a:lnTo>
                  <a:lnTo>
                    <a:pt x="190" y="18"/>
                  </a:lnTo>
                  <a:lnTo>
                    <a:pt x="174" y="10"/>
                  </a:lnTo>
                  <a:lnTo>
                    <a:pt x="154" y="6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6"/>
                  </a:lnTo>
                  <a:lnTo>
                    <a:pt x="48" y="10"/>
                  </a:lnTo>
                  <a:lnTo>
                    <a:pt x="32" y="18"/>
                  </a:lnTo>
                  <a:lnTo>
                    <a:pt x="18" y="24"/>
                  </a:lnTo>
                  <a:lnTo>
                    <a:pt x="8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4" y="108"/>
                  </a:lnTo>
                  <a:lnTo>
                    <a:pt x="12" y="122"/>
                  </a:lnTo>
                  <a:lnTo>
                    <a:pt x="24" y="136"/>
                  </a:lnTo>
                  <a:lnTo>
                    <a:pt x="38" y="150"/>
                  </a:lnTo>
                  <a:lnTo>
                    <a:pt x="52" y="162"/>
                  </a:lnTo>
                  <a:lnTo>
                    <a:pt x="64" y="176"/>
                  </a:lnTo>
                  <a:lnTo>
                    <a:pt x="74" y="188"/>
                  </a:lnTo>
                  <a:lnTo>
                    <a:pt x="76" y="194"/>
                  </a:lnTo>
                  <a:lnTo>
                    <a:pt x="76" y="198"/>
                  </a:lnTo>
                  <a:lnTo>
                    <a:pt x="76" y="198"/>
                  </a:lnTo>
                  <a:lnTo>
                    <a:pt x="76" y="204"/>
                  </a:lnTo>
                  <a:lnTo>
                    <a:pt x="74" y="210"/>
                  </a:lnTo>
                  <a:lnTo>
                    <a:pt x="64" y="222"/>
                  </a:lnTo>
                  <a:lnTo>
                    <a:pt x="52" y="234"/>
                  </a:lnTo>
                  <a:lnTo>
                    <a:pt x="38" y="248"/>
                  </a:lnTo>
                  <a:lnTo>
                    <a:pt x="24" y="262"/>
                  </a:lnTo>
                  <a:lnTo>
                    <a:pt x="12" y="276"/>
                  </a:lnTo>
                  <a:lnTo>
                    <a:pt x="4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2" y="360"/>
                  </a:lnTo>
                  <a:lnTo>
                    <a:pt x="8" y="366"/>
                  </a:lnTo>
                  <a:lnTo>
                    <a:pt x="18" y="374"/>
                  </a:lnTo>
                  <a:lnTo>
                    <a:pt x="32" y="380"/>
                  </a:lnTo>
                  <a:lnTo>
                    <a:pt x="48" y="388"/>
                  </a:lnTo>
                  <a:lnTo>
                    <a:pt x="68" y="392"/>
                  </a:lnTo>
                  <a:lnTo>
                    <a:pt x="88" y="396"/>
                  </a:lnTo>
                  <a:lnTo>
                    <a:pt x="112" y="396"/>
                  </a:lnTo>
                  <a:lnTo>
                    <a:pt x="112" y="396"/>
                  </a:lnTo>
                  <a:lnTo>
                    <a:pt x="134" y="396"/>
                  </a:lnTo>
                  <a:lnTo>
                    <a:pt x="154" y="392"/>
                  </a:lnTo>
                  <a:lnTo>
                    <a:pt x="174" y="388"/>
                  </a:lnTo>
                  <a:lnTo>
                    <a:pt x="190" y="380"/>
                  </a:lnTo>
                  <a:lnTo>
                    <a:pt x="204" y="374"/>
                  </a:lnTo>
                  <a:lnTo>
                    <a:pt x="214" y="366"/>
                  </a:lnTo>
                  <a:lnTo>
                    <a:pt x="220" y="360"/>
                  </a:lnTo>
                  <a:lnTo>
                    <a:pt x="222" y="352"/>
                  </a:lnTo>
                  <a:lnTo>
                    <a:pt x="222" y="352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2" y="298"/>
                  </a:lnTo>
                  <a:lnTo>
                    <a:pt x="218" y="290"/>
                  </a:lnTo>
                  <a:lnTo>
                    <a:pt x="210" y="276"/>
                  </a:lnTo>
                  <a:lnTo>
                    <a:pt x="198" y="262"/>
                  </a:lnTo>
                  <a:lnTo>
                    <a:pt x="184" y="248"/>
                  </a:lnTo>
                  <a:lnTo>
                    <a:pt x="170" y="234"/>
                  </a:lnTo>
                  <a:lnTo>
                    <a:pt x="158" y="222"/>
                  </a:lnTo>
                  <a:lnTo>
                    <a:pt x="148" y="210"/>
                  </a:lnTo>
                  <a:lnTo>
                    <a:pt x="146" y="204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4"/>
                  </a:lnTo>
                  <a:lnTo>
                    <a:pt x="148" y="188"/>
                  </a:lnTo>
                  <a:lnTo>
                    <a:pt x="158" y="176"/>
                  </a:lnTo>
                  <a:lnTo>
                    <a:pt x="170" y="162"/>
                  </a:lnTo>
                  <a:lnTo>
                    <a:pt x="184" y="150"/>
                  </a:lnTo>
                  <a:lnTo>
                    <a:pt x="198" y="136"/>
                  </a:lnTo>
                  <a:lnTo>
                    <a:pt x="210" y="122"/>
                  </a:lnTo>
                  <a:lnTo>
                    <a:pt x="218" y="108"/>
                  </a:lnTo>
                  <a:lnTo>
                    <a:pt x="222" y="100"/>
                  </a:lnTo>
                  <a:lnTo>
                    <a:pt x="222" y="9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15" name="Freeform 129"/>
          <p:cNvSpPr>
            <a:spLocks noEditPoints="1"/>
          </p:cNvSpPr>
          <p:nvPr/>
        </p:nvSpPr>
        <p:spPr bwMode="auto">
          <a:xfrm>
            <a:off x="3654307" y="3892959"/>
            <a:ext cx="345319" cy="345319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216" name="组 215"/>
          <p:cNvGrpSpPr/>
          <p:nvPr/>
        </p:nvGrpSpPr>
        <p:grpSpPr>
          <a:xfrm>
            <a:off x="5260428" y="3902108"/>
            <a:ext cx="352341" cy="352326"/>
            <a:chOff x="6405563" y="241300"/>
            <a:chExt cx="530247" cy="530225"/>
          </a:xfrm>
          <a:solidFill>
            <a:schemeClr val="accent3"/>
          </a:solidFill>
        </p:grpSpPr>
        <p:sp>
          <p:nvSpPr>
            <p:cNvPr id="217" name="Freeform 130"/>
            <p:cNvSpPr>
              <a:spLocks noEditPoints="1"/>
            </p:cNvSpPr>
            <p:nvPr/>
          </p:nvSpPr>
          <p:spPr bwMode="auto">
            <a:xfrm>
              <a:off x="6427809" y="241300"/>
              <a:ext cx="508001" cy="508001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8" name="Freeform 131"/>
            <p:cNvSpPr>
              <a:spLocks/>
            </p:cNvSpPr>
            <p:nvPr/>
          </p:nvSpPr>
          <p:spPr bwMode="auto">
            <a:xfrm>
              <a:off x="6405563" y="619124"/>
              <a:ext cx="155575" cy="152401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19" name="组 218"/>
          <p:cNvGrpSpPr/>
          <p:nvPr/>
        </p:nvGrpSpPr>
        <p:grpSpPr>
          <a:xfrm>
            <a:off x="6992249" y="3875734"/>
            <a:ext cx="268629" cy="389816"/>
            <a:chOff x="7246924" y="241300"/>
            <a:chExt cx="422274" cy="612775"/>
          </a:xfrm>
          <a:solidFill>
            <a:schemeClr val="accent6"/>
          </a:solidFill>
        </p:grpSpPr>
        <p:sp>
          <p:nvSpPr>
            <p:cNvPr id="220" name="Freeform 132"/>
            <p:cNvSpPr>
              <a:spLocks noEditPoints="1"/>
            </p:cNvSpPr>
            <p:nvPr/>
          </p:nvSpPr>
          <p:spPr bwMode="auto">
            <a:xfrm>
              <a:off x="7246924" y="241300"/>
              <a:ext cx="422274" cy="612775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82" y="12"/>
                </a:cxn>
                <a:cxn ang="0">
                  <a:pos x="48" y="32"/>
                </a:cxn>
                <a:cxn ang="0">
                  <a:pos x="22" y="60"/>
                </a:cxn>
                <a:cxn ang="0">
                  <a:pos x="6" y="94"/>
                </a:cxn>
                <a:cxn ang="0">
                  <a:pos x="0" y="134"/>
                </a:cxn>
                <a:cxn ang="0">
                  <a:pos x="8" y="170"/>
                </a:cxn>
                <a:cxn ang="0">
                  <a:pos x="44" y="244"/>
                </a:cxn>
                <a:cxn ang="0">
                  <a:pos x="60" y="278"/>
                </a:cxn>
                <a:cxn ang="0">
                  <a:pos x="88" y="358"/>
                </a:cxn>
                <a:cxn ang="0">
                  <a:pos x="116" y="384"/>
                </a:cxn>
                <a:cxn ang="0">
                  <a:pos x="150" y="384"/>
                </a:cxn>
                <a:cxn ang="0">
                  <a:pos x="178" y="358"/>
                </a:cxn>
                <a:cxn ang="0">
                  <a:pos x="204" y="280"/>
                </a:cxn>
                <a:cxn ang="0">
                  <a:pos x="222" y="244"/>
                </a:cxn>
                <a:cxn ang="0">
                  <a:pos x="258" y="170"/>
                </a:cxn>
                <a:cxn ang="0">
                  <a:pos x="266" y="134"/>
                </a:cxn>
                <a:cxn ang="0">
                  <a:pos x="260" y="94"/>
                </a:cxn>
                <a:cxn ang="0">
                  <a:pos x="242" y="60"/>
                </a:cxn>
                <a:cxn ang="0">
                  <a:pos x="218" y="32"/>
                </a:cxn>
                <a:cxn ang="0">
                  <a:pos x="184" y="12"/>
                </a:cxn>
                <a:cxn ang="0">
                  <a:pos x="146" y="2"/>
                </a:cxn>
                <a:cxn ang="0">
                  <a:pos x="164" y="328"/>
                </a:cxn>
                <a:cxn ang="0">
                  <a:pos x="98" y="314"/>
                </a:cxn>
                <a:cxn ang="0">
                  <a:pos x="172" y="304"/>
                </a:cxn>
                <a:cxn ang="0">
                  <a:pos x="168" y="314"/>
                </a:cxn>
                <a:cxn ang="0">
                  <a:pos x="94" y="302"/>
                </a:cxn>
                <a:cxn ang="0">
                  <a:pos x="180" y="278"/>
                </a:cxn>
                <a:cxn ang="0">
                  <a:pos x="94" y="302"/>
                </a:cxn>
                <a:cxn ang="0">
                  <a:pos x="124" y="362"/>
                </a:cxn>
                <a:cxn ang="0">
                  <a:pos x="108" y="348"/>
                </a:cxn>
                <a:cxn ang="0">
                  <a:pos x="154" y="352"/>
                </a:cxn>
                <a:cxn ang="0">
                  <a:pos x="132" y="362"/>
                </a:cxn>
                <a:cxn ang="0">
                  <a:pos x="76" y="254"/>
                </a:cxn>
                <a:cxn ang="0">
                  <a:pos x="56" y="216"/>
                </a:cxn>
                <a:cxn ang="0">
                  <a:pos x="28" y="152"/>
                </a:cxn>
                <a:cxn ang="0">
                  <a:pos x="24" y="134"/>
                </a:cxn>
                <a:cxn ang="0">
                  <a:pos x="42" y="72"/>
                </a:cxn>
                <a:cxn ang="0">
                  <a:pos x="90" y="34"/>
                </a:cxn>
                <a:cxn ang="0">
                  <a:pos x="132" y="24"/>
                </a:cxn>
                <a:cxn ang="0">
                  <a:pos x="194" y="44"/>
                </a:cxn>
                <a:cxn ang="0">
                  <a:pos x="232" y="92"/>
                </a:cxn>
                <a:cxn ang="0">
                  <a:pos x="242" y="134"/>
                </a:cxn>
                <a:cxn ang="0">
                  <a:pos x="232" y="172"/>
                </a:cxn>
                <a:cxn ang="0">
                  <a:pos x="210" y="216"/>
                </a:cxn>
              </a:cxnLst>
              <a:rect l="0" t="0" r="r" b="b"/>
              <a:pathLst>
                <a:path w="266" h="386">
                  <a:moveTo>
                    <a:pt x="132" y="0"/>
                  </a:moveTo>
                  <a:lnTo>
                    <a:pt x="132" y="0"/>
                  </a:lnTo>
                  <a:lnTo>
                    <a:pt x="120" y="2"/>
                  </a:lnTo>
                  <a:lnTo>
                    <a:pt x="106" y="4"/>
                  </a:lnTo>
                  <a:lnTo>
                    <a:pt x="94" y="6"/>
                  </a:lnTo>
                  <a:lnTo>
                    <a:pt x="82" y="12"/>
                  </a:lnTo>
                  <a:lnTo>
                    <a:pt x="70" y="16"/>
                  </a:lnTo>
                  <a:lnTo>
                    <a:pt x="58" y="24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30" y="50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52"/>
                  </a:lnTo>
                  <a:lnTo>
                    <a:pt x="8" y="170"/>
                  </a:lnTo>
                  <a:lnTo>
                    <a:pt x="16" y="188"/>
                  </a:lnTo>
                  <a:lnTo>
                    <a:pt x="24" y="208"/>
                  </a:lnTo>
                  <a:lnTo>
                    <a:pt x="44" y="244"/>
                  </a:lnTo>
                  <a:lnTo>
                    <a:pt x="54" y="26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76" y="324"/>
                  </a:lnTo>
                  <a:lnTo>
                    <a:pt x="80" y="342"/>
                  </a:lnTo>
                  <a:lnTo>
                    <a:pt x="88" y="358"/>
                  </a:lnTo>
                  <a:lnTo>
                    <a:pt x="94" y="370"/>
                  </a:lnTo>
                  <a:lnTo>
                    <a:pt x="104" y="380"/>
                  </a:lnTo>
                  <a:lnTo>
                    <a:pt x="116" y="384"/>
                  </a:lnTo>
                  <a:lnTo>
                    <a:pt x="132" y="386"/>
                  </a:lnTo>
                  <a:lnTo>
                    <a:pt x="132" y="386"/>
                  </a:lnTo>
                  <a:lnTo>
                    <a:pt x="150" y="384"/>
                  </a:lnTo>
                  <a:lnTo>
                    <a:pt x="162" y="380"/>
                  </a:lnTo>
                  <a:lnTo>
                    <a:pt x="172" y="370"/>
                  </a:lnTo>
                  <a:lnTo>
                    <a:pt x="178" y="358"/>
                  </a:lnTo>
                  <a:lnTo>
                    <a:pt x="184" y="342"/>
                  </a:lnTo>
                  <a:lnTo>
                    <a:pt x="190" y="324"/>
                  </a:lnTo>
                  <a:lnTo>
                    <a:pt x="204" y="280"/>
                  </a:lnTo>
                  <a:lnTo>
                    <a:pt x="204" y="280"/>
                  </a:lnTo>
                  <a:lnTo>
                    <a:pt x="212" y="262"/>
                  </a:lnTo>
                  <a:lnTo>
                    <a:pt x="222" y="244"/>
                  </a:lnTo>
                  <a:lnTo>
                    <a:pt x="242" y="208"/>
                  </a:lnTo>
                  <a:lnTo>
                    <a:pt x="250" y="188"/>
                  </a:lnTo>
                  <a:lnTo>
                    <a:pt x="258" y="170"/>
                  </a:lnTo>
                  <a:lnTo>
                    <a:pt x="264" y="152"/>
                  </a:lnTo>
                  <a:lnTo>
                    <a:pt x="266" y="134"/>
                  </a:lnTo>
                  <a:lnTo>
                    <a:pt x="266" y="134"/>
                  </a:lnTo>
                  <a:lnTo>
                    <a:pt x="264" y="120"/>
                  </a:lnTo>
                  <a:lnTo>
                    <a:pt x="262" y="106"/>
                  </a:lnTo>
                  <a:lnTo>
                    <a:pt x="260" y="94"/>
                  </a:lnTo>
                  <a:lnTo>
                    <a:pt x="256" y="82"/>
                  </a:lnTo>
                  <a:lnTo>
                    <a:pt x="250" y="70"/>
                  </a:lnTo>
                  <a:lnTo>
                    <a:pt x="242" y="60"/>
                  </a:lnTo>
                  <a:lnTo>
                    <a:pt x="236" y="50"/>
                  </a:lnTo>
                  <a:lnTo>
                    <a:pt x="226" y="40"/>
                  </a:lnTo>
                  <a:lnTo>
                    <a:pt x="218" y="32"/>
                  </a:lnTo>
                  <a:lnTo>
                    <a:pt x="208" y="24"/>
                  </a:lnTo>
                  <a:lnTo>
                    <a:pt x="196" y="16"/>
                  </a:lnTo>
                  <a:lnTo>
                    <a:pt x="184" y="12"/>
                  </a:lnTo>
                  <a:lnTo>
                    <a:pt x="172" y="6"/>
                  </a:lnTo>
                  <a:lnTo>
                    <a:pt x="160" y="4"/>
                  </a:lnTo>
                  <a:lnTo>
                    <a:pt x="146" y="2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64" y="328"/>
                  </a:moveTo>
                  <a:lnTo>
                    <a:pt x="104" y="336"/>
                  </a:lnTo>
                  <a:lnTo>
                    <a:pt x="104" y="336"/>
                  </a:lnTo>
                  <a:lnTo>
                    <a:pt x="98" y="314"/>
                  </a:lnTo>
                  <a:lnTo>
                    <a:pt x="98" y="314"/>
                  </a:lnTo>
                  <a:lnTo>
                    <a:pt x="98" y="312"/>
                  </a:lnTo>
                  <a:lnTo>
                    <a:pt x="172" y="304"/>
                  </a:lnTo>
                  <a:lnTo>
                    <a:pt x="172" y="304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4" y="328"/>
                  </a:lnTo>
                  <a:lnTo>
                    <a:pt x="164" y="328"/>
                  </a:lnTo>
                  <a:close/>
                  <a:moveTo>
                    <a:pt x="94" y="302"/>
                  </a:moveTo>
                  <a:lnTo>
                    <a:pt x="94" y="302"/>
                  </a:lnTo>
                  <a:lnTo>
                    <a:pt x="86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76" y="290"/>
                  </a:lnTo>
                  <a:lnTo>
                    <a:pt x="94" y="302"/>
                  </a:lnTo>
                  <a:close/>
                  <a:moveTo>
                    <a:pt x="132" y="362"/>
                  </a:moveTo>
                  <a:lnTo>
                    <a:pt x="132" y="362"/>
                  </a:lnTo>
                  <a:lnTo>
                    <a:pt x="124" y="362"/>
                  </a:lnTo>
                  <a:lnTo>
                    <a:pt x="118" y="360"/>
                  </a:lnTo>
                  <a:lnTo>
                    <a:pt x="114" y="356"/>
                  </a:lnTo>
                  <a:lnTo>
                    <a:pt x="108" y="348"/>
                  </a:lnTo>
                  <a:lnTo>
                    <a:pt x="160" y="340"/>
                  </a:lnTo>
                  <a:lnTo>
                    <a:pt x="160" y="340"/>
                  </a:lnTo>
                  <a:lnTo>
                    <a:pt x="154" y="352"/>
                  </a:lnTo>
                  <a:lnTo>
                    <a:pt x="148" y="360"/>
                  </a:lnTo>
                  <a:lnTo>
                    <a:pt x="142" y="362"/>
                  </a:lnTo>
                  <a:lnTo>
                    <a:pt x="132" y="362"/>
                  </a:lnTo>
                  <a:lnTo>
                    <a:pt x="132" y="362"/>
                  </a:lnTo>
                  <a:close/>
                  <a:moveTo>
                    <a:pt x="190" y="254"/>
                  </a:moveTo>
                  <a:lnTo>
                    <a:pt x="76" y="254"/>
                  </a:lnTo>
                  <a:lnTo>
                    <a:pt x="76" y="254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44" y="194"/>
                  </a:lnTo>
                  <a:lnTo>
                    <a:pt x="34" y="172"/>
                  </a:lnTo>
                  <a:lnTo>
                    <a:pt x="28" y="152"/>
                  </a:lnTo>
                  <a:lnTo>
                    <a:pt x="26" y="142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26" y="112"/>
                  </a:lnTo>
                  <a:lnTo>
                    <a:pt x="32" y="92"/>
                  </a:lnTo>
                  <a:lnTo>
                    <a:pt x="42" y="72"/>
                  </a:lnTo>
                  <a:lnTo>
                    <a:pt x="56" y="56"/>
                  </a:lnTo>
                  <a:lnTo>
                    <a:pt x="72" y="44"/>
                  </a:lnTo>
                  <a:lnTo>
                    <a:pt x="90" y="34"/>
                  </a:lnTo>
                  <a:lnTo>
                    <a:pt x="112" y="28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54" y="28"/>
                  </a:lnTo>
                  <a:lnTo>
                    <a:pt x="176" y="34"/>
                  </a:lnTo>
                  <a:lnTo>
                    <a:pt x="194" y="44"/>
                  </a:lnTo>
                  <a:lnTo>
                    <a:pt x="210" y="56"/>
                  </a:lnTo>
                  <a:lnTo>
                    <a:pt x="222" y="72"/>
                  </a:lnTo>
                  <a:lnTo>
                    <a:pt x="232" y="92"/>
                  </a:lnTo>
                  <a:lnTo>
                    <a:pt x="240" y="112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42"/>
                  </a:lnTo>
                  <a:lnTo>
                    <a:pt x="238" y="152"/>
                  </a:lnTo>
                  <a:lnTo>
                    <a:pt x="232" y="172"/>
                  </a:lnTo>
                  <a:lnTo>
                    <a:pt x="220" y="194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190" y="254"/>
                  </a:lnTo>
                  <a:lnTo>
                    <a:pt x="190" y="2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1" name="Freeform 133"/>
            <p:cNvSpPr>
              <a:spLocks/>
            </p:cNvSpPr>
            <p:nvPr/>
          </p:nvSpPr>
          <p:spPr bwMode="auto">
            <a:xfrm>
              <a:off x="7342189" y="339725"/>
              <a:ext cx="123825" cy="1238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58" y="0"/>
                </a:cxn>
                <a:cxn ang="0">
                  <a:pos x="44" y="4"/>
                </a:cxn>
                <a:cxn ang="0">
                  <a:pos x="32" y="12"/>
                </a:cxn>
                <a:cxn ang="0">
                  <a:pos x="22" y="20"/>
                </a:cxn>
                <a:cxn ang="0">
                  <a:pos x="12" y="32"/>
                </a:cxn>
                <a:cxn ang="0">
                  <a:pos x="6" y="44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2" y="76"/>
                </a:cxn>
                <a:cxn ang="0">
                  <a:pos x="6" y="78"/>
                </a:cxn>
                <a:cxn ang="0">
                  <a:pos x="6" y="78"/>
                </a:cxn>
                <a:cxn ang="0">
                  <a:pos x="10" y="76"/>
                </a:cxn>
                <a:cxn ang="0">
                  <a:pos x="12" y="72"/>
                </a:cxn>
                <a:cxn ang="0">
                  <a:pos x="12" y="72"/>
                </a:cxn>
                <a:cxn ang="0">
                  <a:pos x="14" y="60"/>
                </a:cxn>
                <a:cxn ang="0">
                  <a:pos x="18" y="48"/>
                </a:cxn>
                <a:cxn ang="0">
                  <a:pos x="22" y="38"/>
                </a:cxn>
                <a:cxn ang="0">
                  <a:pos x="30" y="28"/>
                </a:cxn>
                <a:cxn ang="0">
                  <a:pos x="40" y="22"/>
                </a:cxn>
                <a:cxn ang="0">
                  <a:pos x="50" y="16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72" y="12"/>
                </a:cxn>
                <a:cxn ang="0">
                  <a:pos x="78" y="10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78">
                  <a:moveTo>
                    <a:pt x="72" y="0"/>
                  </a:move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2" y="12"/>
                  </a:lnTo>
                  <a:lnTo>
                    <a:pt x="22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0" y="7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4" y="60"/>
                  </a:lnTo>
                  <a:lnTo>
                    <a:pt x="18" y="48"/>
                  </a:lnTo>
                  <a:lnTo>
                    <a:pt x="22" y="38"/>
                  </a:lnTo>
                  <a:lnTo>
                    <a:pt x="30" y="28"/>
                  </a:lnTo>
                  <a:lnTo>
                    <a:pt x="40" y="22"/>
                  </a:lnTo>
                  <a:lnTo>
                    <a:pt x="50" y="16"/>
                  </a:lnTo>
                  <a:lnTo>
                    <a:pt x="60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22" name="椭圆 221"/>
          <p:cNvSpPr/>
          <p:nvPr/>
        </p:nvSpPr>
        <p:spPr>
          <a:xfrm>
            <a:off x="8866177" y="1818623"/>
            <a:ext cx="1831399" cy="18313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8993659" y="1946106"/>
            <a:ext cx="1576434" cy="15764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>
              <a:lnSpc>
                <a:spcPct val="13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24" name="弦形 223"/>
          <p:cNvSpPr/>
          <p:nvPr/>
        </p:nvSpPr>
        <p:spPr>
          <a:xfrm>
            <a:off x="8993659" y="1941879"/>
            <a:ext cx="1576434" cy="1576434"/>
          </a:xfrm>
          <a:prstGeom prst="chord">
            <a:avLst>
              <a:gd name="adj1" fmla="val 114118"/>
              <a:gd name="adj2" fmla="val 1067154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237592" y="2360755"/>
            <a:ext cx="1080604" cy="73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69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EXAMPLE</a:t>
            </a:r>
          </a:p>
          <a:p>
            <a:pPr algn="ctr" defTabSz="609569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TEXT</a:t>
            </a:r>
            <a:endParaRPr kumimoji="1" lang="zh-CN" altLang="en-US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993334" y="5151287"/>
            <a:ext cx="4807570" cy="7326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609569">
              <a:lnSpc>
                <a:spcPct val="13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8-10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1.3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倍字间距。标题数字等都可以通过点击和重新输入进行更改</a:t>
            </a:r>
            <a:r>
              <a:rPr lang="zh-CN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99480" y="5215866"/>
            <a:ext cx="93855" cy="603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6489985" y="5146768"/>
            <a:ext cx="4807570" cy="7326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609569">
              <a:lnSpc>
                <a:spcPct val="13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8-10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1.3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倍字间距。标题数字等都可以通过点击和重新输入进行更改</a:t>
            </a:r>
            <a:r>
              <a:rPr lang="zh-CN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396131" y="5211347"/>
            <a:ext cx="93855" cy="60344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pic>
        <p:nvPicPr>
          <p:cNvPr id="70" name="图片 6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9" y="632996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1589" y="4750162"/>
            <a:ext cx="12190413" cy="2107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7" name="燕尾形 86"/>
          <p:cNvSpPr/>
          <p:nvPr/>
        </p:nvSpPr>
        <p:spPr>
          <a:xfrm>
            <a:off x="1882663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ONE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88" name="直线连接符 87"/>
          <p:cNvCxnSpPr/>
          <p:nvPr/>
        </p:nvCxnSpPr>
        <p:spPr>
          <a:xfrm flipH="1" flipV="1">
            <a:off x="2381484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燕尾形 88"/>
          <p:cNvSpPr/>
          <p:nvPr/>
        </p:nvSpPr>
        <p:spPr>
          <a:xfrm>
            <a:off x="3534360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TWO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90" name="直线连接符 89"/>
          <p:cNvCxnSpPr/>
          <p:nvPr/>
        </p:nvCxnSpPr>
        <p:spPr>
          <a:xfrm flipH="1">
            <a:off x="4033181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/>
          <p:cNvCxnSpPr/>
          <p:nvPr/>
        </p:nvCxnSpPr>
        <p:spPr>
          <a:xfrm flipH="1" flipV="1">
            <a:off x="4033181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燕尾形 91"/>
          <p:cNvSpPr/>
          <p:nvPr/>
        </p:nvSpPr>
        <p:spPr>
          <a:xfrm>
            <a:off x="5186058" y="2499159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THREE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93" name="直线连接符 92"/>
          <p:cNvCxnSpPr/>
          <p:nvPr/>
        </p:nvCxnSpPr>
        <p:spPr>
          <a:xfrm flipH="1">
            <a:off x="5684879" y="3019003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/>
          <p:cNvCxnSpPr/>
          <p:nvPr/>
        </p:nvCxnSpPr>
        <p:spPr>
          <a:xfrm flipH="1" flipV="1">
            <a:off x="5684879" y="1668065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燕尾形 175"/>
          <p:cNvSpPr/>
          <p:nvPr/>
        </p:nvSpPr>
        <p:spPr>
          <a:xfrm>
            <a:off x="6837755" y="2502778"/>
            <a:ext cx="1867880" cy="466907"/>
          </a:xfrm>
          <a:prstGeom prst="chevron">
            <a:avLst>
              <a:gd name="adj" fmla="val 6000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PART</a:t>
            </a:r>
            <a:r>
              <a:rPr kumimoji="1" lang="zh-CN" altLang="en-US" sz="1333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333" b="1" dirty="0">
                <a:solidFill>
                  <a:srgbClr val="FFFFFF"/>
                </a:solidFill>
                <a:latin typeface="Century Gothic"/>
                <a:ea typeface="微软雅黑"/>
              </a:rPr>
              <a:t>FOUR</a:t>
            </a:r>
            <a:endParaRPr kumimoji="1" lang="zh-CN" altLang="en-US" sz="1333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cxnSp>
        <p:nvCxnSpPr>
          <p:cNvPr id="177" name="直线连接符 176"/>
          <p:cNvCxnSpPr/>
          <p:nvPr/>
        </p:nvCxnSpPr>
        <p:spPr>
          <a:xfrm flipH="1">
            <a:off x="7336578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线连接符 177"/>
          <p:cNvCxnSpPr/>
          <p:nvPr/>
        </p:nvCxnSpPr>
        <p:spPr>
          <a:xfrm flipH="1" flipV="1">
            <a:off x="7336578" y="1671682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组 178"/>
          <p:cNvGrpSpPr/>
          <p:nvPr/>
        </p:nvGrpSpPr>
        <p:grpSpPr>
          <a:xfrm>
            <a:off x="1822702" y="1060398"/>
            <a:ext cx="5615636" cy="658714"/>
            <a:chOff x="845167" y="1173675"/>
            <a:chExt cx="4808285" cy="564012"/>
          </a:xfrm>
        </p:grpSpPr>
        <p:sp>
          <p:nvSpPr>
            <p:cNvPr id="180" name="椭圆 179"/>
            <p:cNvSpPr/>
            <p:nvPr/>
          </p:nvSpPr>
          <p:spPr>
            <a:xfrm>
              <a:off x="845167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259925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674683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5089440" y="1173675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84" name="组 183"/>
          <p:cNvGrpSpPr/>
          <p:nvPr/>
        </p:nvGrpSpPr>
        <p:grpSpPr>
          <a:xfrm>
            <a:off x="1822702" y="3755961"/>
            <a:ext cx="5615636" cy="658714"/>
            <a:chOff x="875592" y="1806299"/>
            <a:chExt cx="4808285" cy="564012"/>
          </a:xfrm>
        </p:grpSpPr>
        <p:sp>
          <p:nvSpPr>
            <p:cNvPr id="185" name="椭圆 184"/>
            <p:cNvSpPr/>
            <p:nvPr/>
          </p:nvSpPr>
          <p:spPr>
            <a:xfrm>
              <a:off x="875592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2290350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3705108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5119865" y="1806299"/>
              <a:ext cx="564012" cy="564012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69"/>
              <a:endParaRPr kumimoji="1" lang="zh-CN" altLang="en-US" sz="1600">
                <a:solidFill>
                  <a:srgbClr val="404040"/>
                </a:solidFill>
                <a:latin typeface="Century Gothic"/>
                <a:ea typeface="微软雅黑"/>
              </a:endParaRPr>
            </a:p>
          </p:txBody>
        </p:sp>
      </p:grpSp>
      <p:cxnSp>
        <p:nvCxnSpPr>
          <p:cNvPr id="189" name="直线连接符 188"/>
          <p:cNvCxnSpPr/>
          <p:nvPr/>
        </p:nvCxnSpPr>
        <p:spPr>
          <a:xfrm flipH="1">
            <a:off x="2381484" y="3022621"/>
            <a:ext cx="998207" cy="778158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reeform 217"/>
          <p:cNvSpPr>
            <a:spLocks noEditPoints="1"/>
          </p:cNvSpPr>
          <p:nvPr/>
        </p:nvSpPr>
        <p:spPr bwMode="auto">
          <a:xfrm>
            <a:off x="2001155" y="1270497"/>
            <a:ext cx="321343" cy="233703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1" name="Freeform 119"/>
          <p:cNvSpPr>
            <a:spLocks noEditPoints="1"/>
          </p:cNvSpPr>
          <p:nvPr/>
        </p:nvSpPr>
        <p:spPr bwMode="auto">
          <a:xfrm>
            <a:off x="5296876" y="1231713"/>
            <a:ext cx="315896" cy="315896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192" name="组 191"/>
          <p:cNvGrpSpPr/>
          <p:nvPr/>
        </p:nvGrpSpPr>
        <p:grpSpPr>
          <a:xfrm>
            <a:off x="3625895" y="1134779"/>
            <a:ext cx="376291" cy="450973"/>
            <a:chOff x="1536699" y="911230"/>
            <a:chExt cx="831851" cy="996956"/>
          </a:xfrm>
          <a:solidFill>
            <a:schemeClr val="accent2"/>
          </a:solidFill>
        </p:grpSpPr>
        <p:sp>
          <p:nvSpPr>
            <p:cNvPr id="193" name="Freeform 47"/>
            <p:cNvSpPr>
              <a:spLocks/>
            </p:cNvSpPr>
            <p:nvPr/>
          </p:nvSpPr>
          <p:spPr bwMode="auto">
            <a:xfrm>
              <a:off x="1838323" y="1765309"/>
              <a:ext cx="234951" cy="5080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4" name="Freeform 48"/>
            <p:cNvSpPr>
              <a:spLocks/>
            </p:cNvSpPr>
            <p:nvPr/>
          </p:nvSpPr>
          <p:spPr bwMode="auto">
            <a:xfrm>
              <a:off x="1838323" y="1857385"/>
              <a:ext cx="234951" cy="5080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5" name="Freeform 49"/>
            <p:cNvSpPr>
              <a:spLocks noEditPoints="1"/>
            </p:cNvSpPr>
            <p:nvPr/>
          </p:nvSpPr>
          <p:spPr bwMode="auto">
            <a:xfrm>
              <a:off x="1714498" y="1143005"/>
              <a:ext cx="476249" cy="581029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6" name="Rectangle 50"/>
            <p:cNvSpPr>
              <a:spLocks noChangeArrowheads="1"/>
            </p:cNvSpPr>
            <p:nvPr/>
          </p:nvSpPr>
          <p:spPr bwMode="auto">
            <a:xfrm>
              <a:off x="1838323" y="1609733"/>
              <a:ext cx="234951" cy="1143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7" name="Rectangle 51"/>
            <p:cNvSpPr>
              <a:spLocks noChangeArrowheads="1"/>
            </p:cNvSpPr>
            <p:nvPr/>
          </p:nvSpPr>
          <p:spPr bwMode="auto">
            <a:xfrm>
              <a:off x="1838323" y="1765309"/>
              <a:ext cx="234951" cy="508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8" name="Freeform 52"/>
            <p:cNvSpPr>
              <a:spLocks/>
            </p:cNvSpPr>
            <p:nvPr/>
          </p:nvSpPr>
          <p:spPr bwMode="auto">
            <a:xfrm>
              <a:off x="1927224" y="911230"/>
              <a:ext cx="53974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9" name="Freeform 53"/>
            <p:cNvSpPr>
              <a:spLocks/>
            </p:cNvSpPr>
            <p:nvPr/>
          </p:nvSpPr>
          <p:spPr bwMode="auto">
            <a:xfrm>
              <a:off x="1698625" y="962031"/>
              <a:ext cx="130176" cy="177801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0" name="Freeform 54"/>
            <p:cNvSpPr>
              <a:spLocks/>
            </p:cNvSpPr>
            <p:nvPr/>
          </p:nvSpPr>
          <p:spPr bwMode="auto">
            <a:xfrm>
              <a:off x="1536699" y="1123955"/>
              <a:ext cx="180976" cy="13017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1" name="Freeform 55"/>
            <p:cNvSpPr>
              <a:spLocks/>
            </p:cNvSpPr>
            <p:nvPr/>
          </p:nvSpPr>
          <p:spPr bwMode="auto">
            <a:xfrm>
              <a:off x="2190751" y="1123952"/>
              <a:ext cx="177799" cy="13017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2" name="Freeform 56"/>
            <p:cNvSpPr>
              <a:spLocks/>
            </p:cNvSpPr>
            <p:nvPr/>
          </p:nvSpPr>
          <p:spPr bwMode="auto">
            <a:xfrm>
              <a:off x="2076451" y="962025"/>
              <a:ext cx="130176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 u="sng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03" name="组 202"/>
          <p:cNvGrpSpPr/>
          <p:nvPr/>
        </p:nvGrpSpPr>
        <p:grpSpPr>
          <a:xfrm>
            <a:off x="6918804" y="1279588"/>
            <a:ext cx="376568" cy="221344"/>
            <a:chOff x="3902075" y="4498983"/>
            <a:chExt cx="831850" cy="488957"/>
          </a:xfrm>
          <a:solidFill>
            <a:schemeClr val="accent6"/>
          </a:solidFill>
        </p:grpSpPr>
        <p:sp>
          <p:nvSpPr>
            <p:cNvPr id="204" name="Freeform 230"/>
            <p:cNvSpPr>
              <a:spLocks noEditPoints="1"/>
            </p:cNvSpPr>
            <p:nvPr/>
          </p:nvSpPr>
          <p:spPr bwMode="auto">
            <a:xfrm>
              <a:off x="4092574" y="4498989"/>
              <a:ext cx="450851" cy="488951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5" name="Freeform 231"/>
            <p:cNvSpPr>
              <a:spLocks/>
            </p:cNvSpPr>
            <p:nvPr/>
          </p:nvSpPr>
          <p:spPr bwMode="auto">
            <a:xfrm>
              <a:off x="4467224" y="4498989"/>
              <a:ext cx="190499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6" name="Freeform 232"/>
            <p:cNvSpPr>
              <a:spLocks/>
            </p:cNvSpPr>
            <p:nvPr/>
          </p:nvSpPr>
          <p:spPr bwMode="auto">
            <a:xfrm>
              <a:off x="4457700" y="4762516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7" name="Freeform 233"/>
            <p:cNvSpPr>
              <a:spLocks/>
            </p:cNvSpPr>
            <p:nvPr/>
          </p:nvSpPr>
          <p:spPr bwMode="auto">
            <a:xfrm>
              <a:off x="4467224" y="4498989"/>
              <a:ext cx="190499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8" name="Freeform 234"/>
            <p:cNvSpPr>
              <a:spLocks/>
            </p:cNvSpPr>
            <p:nvPr/>
          </p:nvSpPr>
          <p:spPr bwMode="auto">
            <a:xfrm>
              <a:off x="4457700" y="4762513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9" name="Freeform 235"/>
            <p:cNvSpPr>
              <a:spLocks/>
            </p:cNvSpPr>
            <p:nvPr/>
          </p:nvSpPr>
          <p:spPr bwMode="auto">
            <a:xfrm>
              <a:off x="3978274" y="4498983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0" name="Freeform 236"/>
            <p:cNvSpPr>
              <a:spLocks/>
            </p:cNvSpPr>
            <p:nvPr/>
          </p:nvSpPr>
          <p:spPr bwMode="auto">
            <a:xfrm>
              <a:off x="3902075" y="4762501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11" name="组 210"/>
          <p:cNvGrpSpPr/>
          <p:nvPr/>
        </p:nvGrpSpPr>
        <p:grpSpPr>
          <a:xfrm>
            <a:off x="2055072" y="3887331"/>
            <a:ext cx="205801" cy="367104"/>
            <a:chOff x="3944556" y="149225"/>
            <a:chExt cx="352425" cy="628650"/>
          </a:xfrm>
        </p:grpSpPr>
        <p:sp>
          <p:nvSpPr>
            <p:cNvPr id="212" name="Freeform 125"/>
            <p:cNvSpPr>
              <a:spLocks noEditPoints="1"/>
            </p:cNvSpPr>
            <p:nvPr/>
          </p:nvSpPr>
          <p:spPr bwMode="auto">
            <a:xfrm>
              <a:off x="3944556" y="149225"/>
              <a:ext cx="352425" cy="628650"/>
            </a:xfrm>
            <a:custGeom>
              <a:avLst/>
              <a:gdLst/>
              <a:ahLst/>
              <a:cxnLst>
                <a:cxn ang="0">
                  <a:pos x="124" y="216"/>
                </a:cxn>
                <a:cxn ang="0">
                  <a:pos x="160" y="258"/>
                </a:cxn>
                <a:cxn ang="0">
                  <a:pos x="194" y="296"/>
                </a:cxn>
                <a:cxn ang="0">
                  <a:pos x="196" y="320"/>
                </a:cxn>
                <a:cxn ang="0">
                  <a:pos x="188" y="326"/>
                </a:cxn>
                <a:cxn ang="0">
                  <a:pos x="142" y="308"/>
                </a:cxn>
                <a:cxn ang="0">
                  <a:pos x="122" y="280"/>
                </a:cxn>
                <a:cxn ang="0">
                  <a:pos x="112" y="272"/>
                </a:cxn>
                <a:cxn ang="0">
                  <a:pos x="102" y="280"/>
                </a:cxn>
                <a:cxn ang="0">
                  <a:pos x="80" y="308"/>
                </a:cxn>
                <a:cxn ang="0">
                  <a:pos x="34" y="326"/>
                </a:cxn>
                <a:cxn ang="0">
                  <a:pos x="26" y="306"/>
                </a:cxn>
                <a:cxn ang="0">
                  <a:pos x="38" y="282"/>
                </a:cxn>
                <a:cxn ang="0">
                  <a:pos x="76" y="244"/>
                </a:cxn>
                <a:cxn ang="0">
                  <a:pos x="100" y="208"/>
                </a:cxn>
                <a:cxn ang="0">
                  <a:pos x="98" y="182"/>
                </a:cxn>
                <a:cxn ang="0">
                  <a:pos x="60" y="140"/>
                </a:cxn>
                <a:cxn ang="0">
                  <a:pos x="26" y="96"/>
                </a:cxn>
                <a:cxn ang="0">
                  <a:pos x="24" y="82"/>
                </a:cxn>
                <a:cxn ang="0">
                  <a:pos x="38" y="78"/>
                </a:cxn>
                <a:cxn ang="0">
                  <a:pos x="92" y="92"/>
                </a:cxn>
                <a:cxn ang="0">
                  <a:pos x="132" y="92"/>
                </a:cxn>
                <a:cxn ang="0">
                  <a:pos x="184" y="78"/>
                </a:cxn>
                <a:cxn ang="0">
                  <a:pos x="198" y="82"/>
                </a:cxn>
                <a:cxn ang="0">
                  <a:pos x="194" y="102"/>
                </a:cxn>
                <a:cxn ang="0">
                  <a:pos x="146" y="154"/>
                </a:cxn>
                <a:cxn ang="0">
                  <a:pos x="122" y="190"/>
                </a:cxn>
                <a:cxn ang="0">
                  <a:pos x="30" y="46"/>
                </a:cxn>
                <a:cxn ang="0">
                  <a:pos x="112" y="26"/>
                </a:cxn>
                <a:cxn ang="0">
                  <a:pos x="168" y="36"/>
                </a:cxn>
                <a:cxn ang="0">
                  <a:pos x="198" y="52"/>
                </a:cxn>
                <a:cxn ang="0">
                  <a:pos x="198" y="58"/>
                </a:cxn>
                <a:cxn ang="0">
                  <a:pos x="112" y="80"/>
                </a:cxn>
                <a:cxn ang="0">
                  <a:pos x="40" y="66"/>
                </a:cxn>
                <a:cxn ang="0">
                  <a:pos x="24" y="54"/>
                </a:cxn>
                <a:cxn ang="0">
                  <a:pos x="222" y="92"/>
                </a:cxn>
                <a:cxn ang="0">
                  <a:pos x="220" y="38"/>
                </a:cxn>
                <a:cxn ang="0">
                  <a:pos x="174" y="10"/>
                </a:cxn>
                <a:cxn ang="0">
                  <a:pos x="112" y="0"/>
                </a:cxn>
                <a:cxn ang="0">
                  <a:pos x="32" y="18"/>
                </a:cxn>
                <a:cxn ang="0">
                  <a:pos x="0" y="44"/>
                </a:cxn>
                <a:cxn ang="0">
                  <a:pos x="0" y="100"/>
                </a:cxn>
                <a:cxn ang="0">
                  <a:pos x="38" y="150"/>
                </a:cxn>
                <a:cxn ang="0">
                  <a:pos x="76" y="194"/>
                </a:cxn>
                <a:cxn ang="0">
                  <a:pos x="74" y="210"/>
                </a:cxn>
                <a:cxn ang="0">
                  <a:pos x="24" y="262"/>
                </a:cxn>
                <a:cxn ang="0">
                  <a:pos x="0" y="306"/>
                </a:cxn>
                <a:cxn ang="0">
                  <a:pos x="2" y="360"/>
                </a:cxn>
                <a:cxn ang="0">
                  <a:pos x="48" y="388"/>
                </a:cxn>
                <a:cxn ang="0">
                  <a:pos x="112" y="396"/>
                </a:cxn>
                <a:cxn ang="0">
                  <a:pos x="190" y="380"/>
                </a:cxn>
                <a:cxn ang="0">
                  <a:pos x="222" y="352"/>
                </a:cxn>
                <a:cxn ang="0">
                  <a:pos x="222" y="298"/>
                </a:cxn>
                <a:cxn ang="0">
                  <a:pos x="184" y="248"/>
                </a:cxn>
                <a:cxn ang="0">
                  <a:pos x="146" y="204"/>
                </a:cxn>
                <a:cxn ang="0">
                  <a:pos x="148" y="188"/>
                </a:cxn>
                <a:cxn ang="0">
                  <a:pos x="198" y="136"/>
                </a:cxn>
                <a:cxn ang="0">
                  <a:pos x="222" y="92"/>
                </a:cxn>
              </a:cxnLst>
              <a:rect l="0" t="0" r="r" b="b"/>
              <a:pathLst>
                <a:path w="222" h="396">
                  <a:moveTo>
                    <a:pt x="120" y="198"/>
                  </a:moveTo>
                  <a:lnTo>
                    <a:pt x="120" y="198"/>
                  </a:lnTo>
                  <a:lnTo>
                    <a:pt x="122" y="208"/>
                  </a:lnTo>
                  <a:lnTo>
                    <a:pt x="124" y="216"/>
                  </a:lnTo>
                  <a:lnTo>
                    <a:pt x="128" y="222"/>
                  </a:lnTo>
                  <a:lnTo>
                    <a:pt x="134" y="230"/>
                  </a:lnTo>
                  <a:lnTo>
                    <a:pt x="146" y="244"/>
                  </a:lnTo>
                  <a:lnTo>
                    <a:pt x="160" y="258"/>
                  </a:lnTo>
                  <a:lnTo>
                    <a:pt x="160" y="258"/>
                  </a:lnTo>
                  <a:lnTo>
                    <a:pt x="172" y="270"/>
                  </a:lnTo>
                  <a:lnTo>
                    <a:pt x="184" y="282"/>
                  </a:lnTo>
                  <a:lnTo>
                    <a:pt x="194" y="296"/>
                  </a:lnTo>
                  <a:lnTo>
                    <a:pt x="196" y="300"/>
                  </a:lnTo>
                  <a:lnTo>
                    <a:pt x="196" y="306"/>
                  </a:lnTo>
                  <a:lnTo>
                    <a:pt x="196" y="306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24"/>
                  </a:lnTo>
                  <a:lnTo>
                    <a:pt x="192" y="326"/>
                  </a:lnTo>
                  <a:lnTo>
                    <a:pt x="188" y="326"/>
                  </a:lnTo>
                  <a:lnTo>
                    <a:pt x="182" y="324"/>
                  </a:lnTo>
                  <a:lnTo>
                    <a:pt x="182" y="324"/>
                  </a:lnTo>
                  <a:lnTo>
                    <a:pt x="162" y="318"/>
                  </a:lnTo>
                  <a:lnTo>
                    <a:pt x="142" y="308"/>
                  </a:lnTo>
                  <a:lnTo>
                    <a:pt x="134" y="302"/>
                  </a:lnTo>
                  <a:lnTo>
                    <a:pt x="128" y="296"/>
                  </a:lnTo>
                  <a:lnTo>
                    <a:pt x="122" y="288"/>
                  </a:lnTo>
                  <a:lnTo>
                    <a:pt x="122" y="280"/>
                  </a:lnTo>
                  <a:lnTo>
                    <a:pt x="122" y="280"/>
                  </a:lnTo>
                  <a:lnTo>
                    <a:pt x="120" y="276"/>
                  </a:lnTo>
                  <a:lnTo>
                    <a:pt x="118" y="274"/>
                  </a:lnTo>
                  <a:lnTo>
                    <a:pt x="112" y="272"/>
                  </a:lnTo>
                  <a:lnTo>
                    <a:pt x="104" y="274"/>
                  </a:lnTo>
                  <a:lnTo>
                    <a:pt x="102" y="276"/>
                  </a:lnTo>
                  <a:lnTo>
                    <a:pt x="102" y="280"/>
                  </a:lnTo>
                  <a:lnTo>
                    <a:pt x="102" y="280"/>
                  </a:lnTo>
                  <a:lnTo>
                    <a:pt x="100" y="288"/>
                  </a:lnTo>
                  <a:lnTo>
                    <a:pt x="96" y="296"/>
                  </a:lnTo>
                  <a:lnTo>
                    <a:pt x="88" y="302"/>
                  </a:lnTo>
                  <a:lnTo>
                    <a:pt x="80" y="308"/>
                  </a:lnTo>
                  <a:lnTo>
                    <a:pt x="60" y="318"/>
                  </a:lnTo>
                  <a:lnTo>
                    <a:pt x="40" y="324"/>
                  </a:lnTo>
                  <a:lnTo>
                    <a:pt x="40" y="324"/>
                  </a:lnTo>
                  <a:lnTo>
                    <a:pt x="34" y="326"/>
                  </a:lnTo>
                  <a:lnTo>
                    <a:pt x="30" y="326"/>
                  </a:lnTo>
                  <a:lnTo>
                    <a:pt x="26" y="324"/>
                  </a:lnTo>
                  <a:lnTo>
                    <a:pt x="26" y="320"/>
                  </a:lnTo>
                  <a:lnTo>
                    <a:pt x="26" y="306"/>
                  </a:lnTo>
                  <a:lnTo>
                    <a:pt x="26" y="306"/>
                  </a:lnTo>
                  <a:lnTo>
                    <a:pt x="26" y="300"/>
                  </a:lnTo>
                  <a:lnTo>
                    <a:pt x="28" y="296"/>
                  </a:lnTo>
                  <a:lnTo>
                    <a:pt x="38" y="282"/>
                  </a:lnTo>
                  <a:lnTo>
                    <a:pt x="50" y="270"/>
                  </a:lnTo>
                  <a:lnTo>
                    <a:pt x="62" y="258"/>
                  </a:lnTo>
                  <a:lnTo>
                    <a:pt x="62" y="258"/>
                  </a:lnTo>
                  <a:lnTo>
                    <a:pt x="76" y="244"/>
                  </a:lnTo>
                  <a:lnTo>
                    <a:pt x="90" y="230"/>
                  </a:lnTo>
                  <a:lnTo>
                    <a:pt x="94" y="222"/>
                  </a:lnTo>
                  <a:lnTo>
                    <a:pt x="98" y="216"/>
                  </a:lnTo>
                  <a:lnTo>
                    <a:pt x="100" y="208"/>
                  </a:lnTo>
                  <a:lnTo>
                    <a:pt x="102" y="198"/>
                  </a:lnTo>
                  <a:lnTo>
                    <a:pt x="102" y="198"/>
                  </a:lnTo>
                  <a:lnTo>
                    <a:pt x="100" y="190"/>
                  </a:lnTo>
                  <a:lnTo>
                    <a:pt x="98" y="182"/>
                  </a:lnTo>
                  <a:lnTo>
                    <a:pt x="94" y="176"/>
                  </a:lnTo>
                  <a:lnTo>
                    <a:pt x="88" y="168"/>
                  </a:lnTo>
                  <a:lnTo>
                    <a:pt x="76" y="154"/>
                  </a:lnTo>
                  <a:lnTo>
                    <a:pt x="60" y="140"/>
                  </a:lnTo>
                  <a:lnTo>
                    <a:pt x="60" y="140"/>
                  </a:lnTo>
                  <a:lnTo>
                    <a:pt x="36" y="114"/>
                  </a:lnTo>
                  <a:lnTo>
                    <a:pt x="28" y="102"/>
                  </a:lnTo>
                  <a:lnTo>
                    <a:pt x="26" y="96"/>
                  </a:lnTo>
                  <a:lnTo>
                    <a:pt x="24" y="92"/>
                  </a:lnTo>
                  <a:lnTo>
                    <a:pt x="24" y="92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6" y="78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54" y="84"/>
                  </a:lnTo>
                  <a:lnTo>
                    <a:pt x="72" y="88"/>
                  </a:lnTo>
                  <a:lnTo>
                    <a:pt x="92" y="92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12" y="94"/>
                  </a:lnTo>
                  <a:lnTo>
                    <a:pt x="132" y="92"/>
                  </a:lnTo>
                  <a:lnTo>
                    <a:pt x="150" y="88"/>
                  </a:lnTo>
                  <a:lnTo>
                    <a:pt x="168" y="84"/>
                  </a:lnTo>
                  <a:lnTo>
                    <a:pt x="184" y="78"/>
                  </a:lnTo>
                  <a:lnTo>
                    <a:pt x="184" y="78"/>
                  </a:lnTo>
                  <a:lnTo>
                    <a:pt x="192" y="76"/>
                  </a:lnTo>
                  <a:lnTo>
                    <a:pt x="192" y="76"/>
                  </a:lnTo>
                  <a:lnTo>
                    <a:pt x="196" y="78"/>
                  </a:lnTo>
                  <a:lnTo>
                    <a:pt x="198" y="82"/>
                  </a:lnTo>
                  <a:lnTo>
                    <a:pt x="198" y="92"/>
                  </a:lnTo>
                  <a:lnTo>
                    <a:pt x="198" y="92"/>
                  </a:lnTo>
                  <a:lnTo>
                    <a:pt x="196" y="96"/>
                  </a:lnTo>
                  <a:lnTo>
                    <a:pt x="194" y="102"/>
                  </a:lnTo>
                  <a:lnTo>
                    <a:pt x="186" y="114"/>
                  </a:lnTo>
                  <a:lnTo>
                    <a:pt x="162" y="140"/>
                  </a:lnTo>
                  <a:lnTo>
                    <a:pt x="162" y="140"/>
                  </a:lnTo>
                  <a:lnTo>
                    <a:pt x="146" y="154"/>
                  </a:lnTo>
                  <a:lnTo>
                    <a:pt x="134" y="168"/>
                  </a:lnTo>
                  <a:lnTo>
                    <a:pt x="128" y="176"/>
                  </a:lnTo>
                  <a:lnTo>
                    <a:pt x="124" y="182"/>
                  </a:lnTo>
                  <a:lnTo>
                    <a:pt x="122" y="190"/>
                  </a:lnTo>
                  <a:lnTo>
                    <a:pt x="120" y="198"/>
                  </a:lnTo>
                  <a:lnTo>
                    <a:pt x="120" y="198"/>
                  </a:lnTo>
                  <a:close/>
                  <a:moveTo>
                    <a:pt x="30" y="46"/>
                  </a:moveTo>
                  <a:lnTo>
                    <a:pt x="30" y="46"/>
                  </a:lnTo>
                  <a:lnTo>
                    <a:pt x="44" y="40"/>
                  </a:lnTo>
                  <a:lnTo>
                    <a:pt x="60" y="32"/>
                  </a:lnTo>
                  <a:lnTo>
                    <a:pt x="84" y="28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128" y="26"/>
                  </a:lnTo>
                  <a:lnTo>
                    <a:pt x="142" y="28"/>
                  </a:lnTo>
                  <a:lnTo>
                    <a:pt x="168" y="36"/>
                  </a:lnTo>
                  <a:lnTo>
                    <a:pt x="184" y="44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198" y="52"/>
                  </a:lnTo>
                  <a:lnTo>
                    <a:pt x="200" y="56"/>
                  </a:lnTo>
                  <a:lnTo>
                    <a:pt x="200" y="58"/>
                  </a:lnTo>
                  <a:lnTo>
                    <a:pt x="198" y="58"/>
                  </a:lnTo>
                  <a:lnTo>
                    <a:pt x="198" y="58"/>
                  </a:lnTo>
                  <a:lnTo>
                    <a:pt x="182" y="66"/>
                  </a:lnTo>
                  <a:lnTo>
                    <a:pt x="162" y="72"/>
                  </a:lnTo>
                  <a:lnTo>
                    <a:pt x="138" y="78"/>
                  </a:lnTo>
                  <a:lnTo>
                    <a:pt x="112" y="80"/>
                  </a:lnTo>
                  <a:lnTo>
                    <a:pt x="112" y="80"/>
                  </a:lnTo>
                  <a:lnTo>
                    <a:pt x="84" y="78"/>
                  </a:lnTo>
                  <a:lnTo>
                    <a:pt x="60" y="72"/>
                  </a:lnTo>
                  <a:lnTo>
                    <a:pt x="40" y="66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4" y="54"/>
                  </a:lnTo>
                  <a:lnTo>
                    <a:pt x="26" y="50"/>
                  </a:lnTo>
                  <a:lnTo>
                    <a:pt x="30" y="46"/>
                  </a:lnTo>
                  <a:lnTo>
                    <a:pt x="30" y="46"/>
                  </a:lnTo>
                  <a:close/>
                  <a:moveTo>
                    <a:pt x="222" y="92"/>
                  </a:moveTo>
                  <a:lnTo>
                    <a:pt x="222" y="92"/>
                  </a:lnTo>
                  <a:lnTo>
                    <a:pt x="222" y="44"/>
                  </a:lnTo>
                  <a:lnTo>
                    <a:pt x="222" y="44"/>
                  </a:lnTo>
                  <a:lnTo>
                    <a:pt x="220" y="38"/>
                  </a:lnTo>
                  <a:lnTo>
                    <a:pt x="214" y="32"/>
                  </a:lnTo>
                  <a:lnTo>
                    <a:pt x="204" y="24"/>
                  </a:lnTo>
                  <a:lnTo>
                    <a:pt x="190" y="18"/>
                  </a:lnTo>
                  <a:lnTo>
                    <a:pt x="174" y="10"/>
                  </a:lnTo>
                  <a:lnTo>
                    <a:pt x="154" y="6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6"/>
                  </a:lnTo>
                  <a:lnTo>
                    <a:pt x="48" y="10"/>
                  </a:lnTo>
                  <a:lnTo>
                    <a:pt x="32" y="18"/>
                  </a:lnTo>
                  <a:lnTo>
                    <a:pt x="18" y="24"/>
                  </a:lnTo>
                  <a:lnTo>
                    <a:pt x="8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4" y="108"/>
                  </a:lnTo>
                  <a:lnTo>
                    <a:pt x="12" y="122"/>
                  </a:lnTo>
                  <a:lnTo>
                    <a:pt x="24" y="136"/>
                  </a:lnTo>
                  <a:lnTo>
                    <a:pt x="38" y="150"/>
                  </a:lnTo>
                  <a:lnTo>
                    <a:pt x="52" y="162"/>
                  </a:lnTo>
                  <a:lnTo>
                    <a:pt x="64" y="176"/>
                  </a:lnTo>
                  <a:lnTo>
                    <a:pt x="74" y="188"/>
                  </a:lnTo>
                  <a:lnTo>
                    <a:pt x="76" y="194"/>
                  </a:lnTo>
                  <a:lnTo>
                    <a:pt x="76" y="198"/>
                  </a:lnTo>
                  <a:lnTo>
                    <a:pt x="76" y="198"/>
                  </a:lnTo>
                  <a:lnTo>
                    <a:pt x="76" y="204"/>
                  </a:lnTo>
                  <a:lnTo>
                    <a:pt x="74" y="210"/>
                  </a:lnTo>
                  <a:lnTo>
                    <a:pt x="64" y="222"/>
                  </a:lnTo>
                  <a:lnTo>
                    <a:pt x="52" y="234"/>
                  </a:lnTo>
                  <a:lnTo>
                    <a:pt x="38" y="248"/>
                  </a:lnTo>
                  <a:lnTo>
                    <a:pt x="24" y="262"/>
                  </a:lnTo>
                  <a:lnTo>
                    <a:pt x="12" y="276"/>
                  </a:lnTo>
                  <a:lnTo>
                    <a:pt x="4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2" y="360"/>
                  </a:lnTo>
                  <a:lnTo>
                    <a:pt x="8" y="366"/>
                  </a:lnTo>
                  <a:lnTo>
                    <a:pt x="18" y="374"/>
                  </a:lnTo>
                  <a:lnTo>
                    <a:pt x="32" y="380"/>
                  </a:lnTo>
                  <a:lnTo>
                    <a:pt x="48" y="388"/>
                  </a:lnTo>
                  <a:lnTo>
                    <a:pt x="68" y="392"/>
                  </a:lnTo>
                  <a:lnTo>
                    <a:pt x="88" y="396"/>
                  </a:lnTo>
                  <a:lnTo>
                    <a:pt x="112" y="396"/>
                  </a:lnTo>
                  <a:lnTo>
                    <a:pt x="112" y="396"/>
                  </a:lnTo>
                  <a:lnTo>
                    <a:pt x="134" y="396"/>
                  </a:lnTo>
                  <a:lnTo>
                    <a:pt x="154" y="392"/>
                  </a:lnTo>
                  <a:lnTo>
                    <a:pt x="174" y="388"/>
                  </a:lnTo>
                  <a:lnTo>
                    <a:pt x="190" y="380"/>
                  </a:lnTo>
                  <a:lnTo>
                    <a:pt x="204" y="374"/>
                  </a:lnTo>
                  <a:lnTo>
                    <a:pt x="214" y="366"/>
                  </a:lnTo>
                  <a:lnTo>
                    <a:pt x="220" y="360"/>
                  </a:lnTo>
                  <a:lnTo>
                    <a:pt x="222" y="352"/>
                  </a:lnTo>
                  <a:lnTo>
                    <a:pt x="222" y="352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2" y="298"/>
                  </a:lnTo>
                  <a:lnTo>
                    <a:pt x="218" y="290"/>
                  </a:lnTo>
                  <a:lnTo>
                    <a:pt x="210" y="276"/>
                  </a:lnTo>
                  <a:lnTo>
                    <a:pt x="198" y="262"/>
                  </a:lnTo>
                  <a:lnTo>
                    <a:pt x="184" y="248"/>
                  </a:lnTo>
                  <a:lnTo>
                    <a:pt x="170" y="234"/>
                  </a:lnTo>
                  <a:lnTo>
                    <a:pt x="158" y="222"/>
                  </a:lnTo>
                  <a:lnTo>
                    <a:pt x="148" y="210"/>
                  </a:lnTo>
                  <a:lnTo>
                    <a:pt x="146" y="204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4"/>
                  </a:lnTo>
                  <a:lnTo>
                    <a:pt x="148" y="188"/>
                  </a:lnTo>
                  <a:lnTo>
                    <a:pt x="158" y="176"/>
                  </a:lnTo>
                  <a:lnTo>
                    <a:pt x="170" y="162"/>
                  </a:lnTo>
                  <a:lnTo>
                    <a:pt x="184" y="150"/>
                  </a:lnTo>
                  <a:lnTo>
                    <a:pt x="198" y="136"/>
                  </a:lnTo>
                  <a:lnTo>
                    <a:pt x="210" y="122"/>
                  </a:lnTo>
                  <a:lnTo>
                    <a:pt x="218" y="108"/>
                  </a:lnTo>
                  <a:lnTo>
                    <a:pt x="222" y="100"/>
                  </a:lnTo>
                  <a:lnTo>
                    <a:pt x="222" y="9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3982657" y="190499"/>
              <a:ext cx="279400" cy="85726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6" y="20"/>
                </a:cxn>
                <a:cxn ang="0">
                  <a:pos x="20" y="14"/>
                </a:cxn>
                <a:cxn ang="0">
                  <a:pos x="36" y="6"/>
                </a:cxn>
                <a:cxn ang="0">
                  <a:pos x="60" y="2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104" y="0"/>
                </a:cxn>
                <a:cxn ang="0">
                  <a:pos x="118" y="2"/>
                </a:cxn>
                <a:cxn ang="0">
                  <a:pos x="144" y="10"/>
                </a:cxn>
                <a:cxn ang="0">
                  <a:pos x="160" y="18"/>
                </a:cxn>
                <a:cxn ang="0">
                  <a:pos x="168" y="20"/>
                </a:cxn>
                <a:cxn ang="0">
                  <a:pos x="168" y="20"/>
                </a:cxn>
                <a:cxn ang="0">
                  <a:pos x="174" y="26"/>
                </a:cxn>
                <a:cxn ang="0">
                  <a:pos x="176" y="30"/>
                </a:cxn>
                <a:cxn ang="0">
                  <a:pos x="176" y="32"/>
                </a:cxn>
                <a:cxn ang="0">
                  <a:pos x="174" y="32"/>
                </a:cxn>
                <a:cxn ang="0">
                  <a:pos x="174" y="32"/>
                </a:cxn>
                <a:cxn ang="0">
                  <a:pos x="158" y="40"/>
                </a:cxn>
                <a:cxn ang="0">
                  <a:pos x="138" y="46"/>
                </a:cxn>
                <a:cxn ang="0">
                  <a:pos x="114" y="52"/>
                </a:cxn>
                <a:cxn ang="0">
                  <a:pos x="88" y="54"/>
                </a:cxn>
                <a:cxn ang="0">
                  <a:pos x="88" y="54"/>
                </a:cxn>
                <a:cxn ang="0">
                  <a:pos x="60" y="52"/>
                </a:cxn>
                <a:cxn ang="0">
                  <a:pos x="36" y="46"/>
                </a:cxn>
                <a:cxn ang="0">
                  <a:pos x="16" y="40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6" y="20"/>
                </a:cxn>
                <a:cxn ang="0">
                  <a:pos x="6" y="20"/>
                </a:cxn>
              </a:cxnLst>
              <a:rect l="0" t="0" r="r" b="b"/>
              <a:pathLst>
                <a:path w="176" h="54">
                  <a:moveTo>
                    <a:pt x="6" y="20"/>
                  </a:moveTo>
                  <a:lnTo>
                    <a:pt x="6" y="20"/>
                  </a:lnTo>
                  <a:lnTo>
                    <a:pt x="20" y="14"/>
                  </a:lnTo>
                  <a:lnTo>
                    <a:pt x="36" y="6"/>
                  </a:lnTo>
                  <a:lnTo>
                    <a:pt x="60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4" y="0"/>
                  </a:lnTo>
                  <a:lnTo>
                    <a:pt x="118" y="2"/>
                  </a:lnTo>
                  <a:lnTo>
                    <a:pt x="144" y="10"/>
                  </a:lnTo>
                  <a:lnTo>
                    <a:pt x="160" y="18"/>
                  </a:lnTo>
                  <a:lnTo>
                    <a:pt x="168" y="20"/>
                  </a:lnTo>
                  <a:lnTo>
                    <a:pt x="168" y="20"/>
                  </a:lnTo>
                  <a:lnTo>
                    <a:pt x="174" y="26"/>
                  </a:lnTo>
                  <a:lnTo>
                    <a:pt x="176" y="30"/>
                  </a:lnTo>
                  <a:lnTo>
                    <a:pt x="176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58" y="40"/>
                  </a:lnTo>
                  <a:lnTo>
                    <a:pt x="138" y="46"/>
                  </a:lnTo>
                  <a:lnTo>
                    <a:pt x="114" y="52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60" y="52"/>
                  </a:lnTo>
                  <a:lnTo>
                    <a:pt x="36" y="46"/>
                  </a:lnTo>
                  <a:lnTo>
                    <a:pt x="16" y="4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6" y="20"/>
                  </a:lnTo>
                  <a:lnTo>
                    <a:pt x="6" y="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3944556" y="149225"/>
              <a:ext cx="352425" cy="628650"/>
            </a:xfrm>
            <a:custGeom>
              <a:avLst/>
              <a:gdLst/>
              <a:ahLst/>
              <a:cxnLst>
                <a:cxn ang="0">
                  <a:pos x="222" y="92"/>
                </a:cxn>
                <a:cxn ang="0">
                  <a:pos x="222" y="44"/>
                </a:cxn>
                <a:cxn ang="0">
                  <a:pos x="214" y="32"/>
                </a:cxn>
                <a:cxn ang="0">
                  <a:pos x="190" y="18"/>
                </a:cxn>
                <a:cxn ang="0">
                  <a:pos x="154" y="6"/>
                </a:cxn>
                <a:cxn ang="0">
                  <a:pos x="112" y="0"/>
                </a:cxn>
                <a:cxn ang="0">
                  <a:pos x="88" y="2"/>
                </a:cxn>
                <a:cxn ang="0">
                  <a:pos x="48" y="10"/>
                </a:cxn>
                <a:cxn ang="0">
                  <a:pos x="18" y="24"/>
                </a:cxn>
                <a:cxn ang="0">
                  <a:pos x="2" y="38"/>
                </a:cxn>
                <a:cxn ang="0">
                  <a:pos x="0" y="44"/>
                </a:cxn>
                <a:cxn ang="0">
                  <a:pos x="0" y="92"/>
                </a:cxn>
                <a:cxn ang="0">
                  <a:pos x="4" y="108"/>
                </a:cxn>
                <a:cxn ang="0">
                  <a:pos x="24" y="136"/>
                </a:cxn>
                <a:cxn ang="0">
                  <a:pos x="52" y="162"/>
                </a:cxn>
                <a:cxn ang="0">
                  <a:pos x="74" y="188"/>
                </a:cxn>
                <a:cxn ang="0">
                  <a:pos x="76" y="198"/>
                </a:cxn>
                <a:cxn ang="0">
                  <a:pos x="76" y="204"/>
                </a:cxn>
                <a:cxn ang="0">
                  <a:pos x="64" y="222"/>
                </a:cxn>
                <a:cxn ang="0">
                  <a:pos x="38" y="248"/>
                </a:cxn>
                <a:cxn ang="0">
                  <a:pos x="12" y="276"/>
                </a:cxn>
                <a:cxn ang="0">
                  <a:pos x="0" y="298"/>
                </a:cxn>
                <a:cxn ang="0">
                  <a:pos x="0" y="306"/>
                </a:cxn>
                <a:cxn ang="0">
                  <a:pos x="0" y="352"/>
                </a:cxn>
                <a:cxn ang="0">
                  <a:pos x="8" y="366"/>
                </a:cxn>
                <a:cxn ang="0">
                  <a:pos x="32" y="380"/>
                </a:cxn>
                <a:cxn ang="0">
                  <a:pos x="68" y="392"/>
                </a:cxn>
                <a:cxn ang="0">
                  <a:pos x="112" y="396"/>
                </a:cxn>
                <a:cxn ang="0">
                  <a:pos x="134" y="396"/>
                </a:cxn>
                <a:cxn ang="0">
                  <a:pos x="174" y="388"/>
                </a:cxn>
                <a:cxn ang="0">
                  <a:pos x="204" y="374"/>
                </a:cxn>
                <a:cxn ang="0">
                  <a:pos x="220" y="360"/>
                </a:cxn>
                <a:cxn ang="0">
                  <a:pos x="222" y="352"/>
                </a:cxn>
                <a:cxn ang="0">
                  <a:pos x="222" y="306"/>
                </a:cxn>
                <a:cxn ang="0">
                  <a:pos x="218" y="290"/>
                </a:cxn>
                <a:cxn ang="0">
                  <a:pos x="198" y="262"/>
                </a:cxn>
                <a:cxn ang="0">
                  <a:pos x="170" y="234"/>
                </a:cxn>
                <a:cxn ang="0">
                  <a:pos x="148" y="210"/>
                </a:cxn>
                <a:cxn ang="0">
                  <a:pos x="146" y="198"/>
                </a:cxn>
                <a:cxn ang="0">
                  <a:pos x="146" y="194"/>
                </a:cxn>
                <a:cxn ang="0">
                  <a:pos x="158" y="176"/>
                </a:cxn>
                <a:cxn ang="0">
                  <a:pos x="184" y="150"/>
                </a:cxn>
                <a:cxn ang="0">
                  <a:pos x="210" y="122"/>
                </a:cxn>
                <a:cxn ang="0">
                  <a:pos x="222" y="100"/>
                </a:cxn>
              </a:cxnLst>
              <a:rect l="0" t="0" r="r" b="b"/>
              <a:pathLst>
                <a:path w="222" h="396">
                  <a:moveTo>
                    <a:pt x="222" y="92"/>
                  </a:moveTo>
                  <a:lnTo>
                    <a:pt x="222" y="92"/>
                  </a:lnTo>
                  <a:lnTo>
                    <a:pt x="222" y="44"/>
                  </a:lnTo>
                  <a:lnTo>
                    <a:pt x="222" y="44"/>
                  </a:lnTo>
                  <a:lnTo>
                    <a:pt x="220" y="38"/>
                  </a:lnTo>
                  <a:lnTo>
                    <a:pt x="214" y="32"/>
                  </a:lnTo>
                  <a:lnTo>
                    <a:pt x="204" y="24"/>
                  </a:lnTo>
                  <a:lnTo>
                    <a:pt x="190" y="18"/>
                  </a:lnTo>
                  <a:lnTo>
                    <a:pt x="174" y="10"/>
                  </a:lnTo>
                  <a:lnTo>
                    <a:pt x="154" y="6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8" y="2"/>
                  </a:lnTo>
                  <a:lnTo>
                    <a:pt x="68" y="6"/>
                  </a:lnTo>
                  <a:lnTo>
                    <a:pt x="48" y="10"/>
                  </a:lnTo>
                  <a:lnTo>
                    <a:pt x="32" y="18"/>
                  </a:lnTo>
                  <a:lnTo>
                    <a:pt x="18" y="24"/>
                  </a:lnTo>
                  <a:lnTo>
                    <a:pt x="8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4" y="108"/>
                  </a:lnTo>
                  <a:lnTo>
                    <a:pt x="12" y="122"/>
                  </a:lnTo>
                  <a:lnTo>
                    <a:pt x="24" y="136"/>
                  </a:lnTo>
                  <a:lnTo>
                    <a:pt x="38" y="150"/>
                  </a:lnTo>
                  <a:lnTo>
                    <a:pt x="52" y="162"/>
                  </a:lnTo>
                  <a:lnTo>
                    <a:pt x="64" y="176"/>
                  </a:lnTo>
                  <a:lnTo>
                    <a:pt x="74" y="188"/>
                  </a:lnTo>
                  <a:lnTo>
                    <a:pt x="76" y="194"/>
                  </a:lnTo>
                  <a:lnTo>
                    <a:pt x="76" y="198"/>
                  </a:lnTo>
                  <a:lnTo>
                    <a:pt x="76" y="198"/>
                  </a:lnTo>
                  <a:lnTo>
                    <a:pt x="76" y="204"/>
                  </a:lnTo>
                  <a:lnTo>
                    <a:pt x="74" y="210"/>
                  </a:lnTo>
                  <a:lnTo>
                    <a:pt x="64" y="222"/>
                  </a:lnTo>
                  <a:lnTo>
                    <a:pt x="52" y="234"/>
                  </a:lnTo>
                  <a:lnTo>
                    <a:pt x="38" y="248"/>
                  </a:lnTo>
                  <a:lnTo>
                    <a:pt x="24" y="262"/>
                  </a:lnTo>
                  <a:lnTo>
                    <a:pt x="12" y="276"/>
                  </a:lnTo>
                  <a:lnTo>
                    <a:pt x="4" y="290"/>
                  </a:lnTo>
                  <a:lnTo>
                    <a:pt x="0" y="298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2" y="360"/>
                  </a:lnTo>
                  <a:lnTo>
                    <a:pt x="8" y="366"/>
                  </a:lnTo>
                  <a:lnTo>
                    <a:pt x="18" y="374"/>
                  </a:lnTo>
                  <a:lnTo>
                    <a:pt x="32" y="380"/>
                  </a:lnTo>
                  <a:lnTo>
                    <a:pt x="48" y="388"/>
                  </a:lnTo>
                  <a:lnTo>
                    <a:pt x="68" y="392"/>
                  </a:lnTo>
                  <a:lnTo>
                    <a:pt x="88" y="396"/>
                  </a:lnTo>
                  <a:lnTo>
                    <a:pt x="112" y="396"/>
                  </a:lnTo>
                  <a:lnTo>
                    <a:pt x="112" y="396"/>
                  </a:lnTo>
                  <a:lnTo>
                    <a:pt x="134" y="396"/>
                  </a:lnTo>
                  <a:lnTo>
                    <a:pt x="154" y="392"/>
                  </a:lnTo>
                  <a:lnTo>
                    <a:pt x="174" y="388"/>
                  </a:lnTo>
                  <a:lnTo>
                    <a:pt x="190" y="380"/>
                  </a:lnTo>
                  <a:lnTo>
                    <a:pt x="204" y="374"/>
                  </a:lnTo>
                  <a:lnTo>
                    <a:pt x="214" y="366"/>
                  </a:lnTo>
                  <a:lnTo>
                    <a:pt x="220" y="360"/>
                  </a:lnTo>
                  <a:lnTo>
                    <a:pt x="222" y="352"/>
                  </a:lnTo>
                  <a:lnTo>
                    <a:pt x="222" y="352"/>
                  </a:lnTo>
                  <a:lnTo>
                    <a:pt x="222" y="306"/>
                  </a:lnTo>
                  <a:lnTo>
                    <a:pt x="222" y="306"/>
                  </a:lnTo>
                  <a:lnTo>
                    <a:pt x="222" y="298"/>
                  </a:lnTo>
                  <a:lnTo>
                    <a:pt x="218" y="290"/>
                  </a:lnTo>
                  <a:lnTo>
                    <a:pt x="210" y="276"/>
                  </a:lnTo>
                  <a:lnTo>
                    <a:pt x="198" y="262"/>
                  </a:lnTo>
                  <a:lnTo>
                    <a:pt x="184" y="248"/>
                  </a:lnTo>
                  <a:lnTo>
                    <a:pt x="170" y="234"/>
                  </a:lnTo>
                  <a:lnTo>
                    <a:pt x="158" y="222"/>
                  </a:lnTo>
                  <a:lnTo>
                    <a:pt x="148" y="210"/>
                  </a:lnTo>
                  <a:lnTo>
                    <a:pt x="146" y="204"/>
                  </a:lnTo>
                  <a:lnTo>
                    <a:pt x="146" y="198"/>
                  </a:lnTo>
                  <a:lnTo>
                    <a:pt x="146" y="198"/>
                  </a:lnTo>
                  <a:lnTo>
                    <a:pt x="146" y="194"/>
                  </a:lnTo>
                  <a:lnTo>
                    <a:pt x="148" y="188"/>
                  </a:lnTo>
                  <a:lnTo>
                    <a:pt x="158" y="176"/>
                  </a:lnTo>
                  <a:lnTo>
                    <a:pt x="170" y="162"/>
                  </a:lnTo>
                  <a:lnTo>
                    <a:pt x="184" y="150"/>
                  </a:lnTo>
                  <a:lnTo>
                    <a:pt x="198" y="136"/>
                  </a:lnTo>
                  <a:lnTo>
                    <a:pt x="210" y="122"/>
                  </a:lnTo>
                  <a:lnTo>
                    <a:pt x="218" y="108"/>
                  </a:lnTo>
                  <a:lnTo>
                    <a:pt x="222" y="100"/>
                  </a:lnTo>
                  <a:lnTo>
                    <a:pt x="222" y="9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15" name="Freeform 129"/>
          <p:cNvSpPr>
            <a:spLocks noEditPoints="1"/>
          </p:cNvSpPr>
          <p:nvPr/>
        </p:nvSpPr>
        <p:spPr bwMode="auto">
          <a:xfrm>
            <a:off x="3654307" y="3892959"/>
            <a:ext cx="345319" cy="345319"/>
          </a:xfrm>
          <a:custGeom>
            <a:avLst/>
            <a:gdLst/>
            <a:ahLst/>
            <a:cxnLst>
              <a:cxn ang="0">
                <a:pos x="68" y="362"/>
              </a:cxn>
              <a:cxn ang="0">
                <a:pos x="114" y="318"/>
              </a:cxn>
              <a:cxn ang="0">
                <a:pos x="158" y="272"/>
              </a:cxn>
              <a:cxn ang="0">
                <a:pos x="204" y="250"/>
              </a:cxn>
              <a:cxn ang="0">
                <a:pos x="204" y="218"/>
              </a:cxn>
              <a:cxn ang="0">
                <a:pos x="226" y="224"/>
              </a:cxn>
              <a:cxn ang="0">
                <a:pos x="248" y="226"/>
              </a:cxn>
              <a:cxn ang="0">
                <a:pos x="272" y="224"/>
              </a:cxn>
              <a:cxn ang="0">
                <a:pos x="312" y="208"/>
              </a:cxn>
              <a:cxn ang="0">
                <a:pos x="342" y="176"/>
              </a:cxn>
              <a:cxn ang="0">
                <a:pos x="360" y="136"/>
              </a:cxn>
              <a:cxn ang="0">
                <a:pos x="362" y="114"/>
              </a:cxn>
              <a:cxn ang="0">
                <a:pos x="352" y="70"/>
              </a:cxn>
              <a:cxn ang="0">
                <a:pos x="328" y="34"/>
              </a:cxn>
              <a:cxn ang="0">
                <a:pos x="292" y="10"/>
              </a:cxn>
              <a:cxn ang="0">
                <a:pos x="248" y="0"/>
              </a:cxn>
              <a:cxn ang="0">
                <a:pos x="226" y="4"/>
              </a:cxn>
              <a:cxn ang="0">
                <a:pos x="186" y="20"/>
              </a:cxn>
              <a:cxn ang="0">
                <a:pos x="156" y="50"/>
              </a:cxn>
              <a:cxn ang="0">
                <a:pos x="138" y="92"/>
              </a:cxn>
              <a:cxn ang="0">
                <a:pos x="136" y="114"/>
              </a:cxn>
              <a:cxn ang="0">
                <a:pos x="138" y="138"/>
              </a:cxn>
              <a:cxn ang="0">
                <a:pos x="114" y="158"/>
              </a:cxn>
              <a:cxn ang="0">
                <a:pos x="0" y="294"/>
              </a:cxn>
              <a:cxn ang="0">
                <a:pos x="46" y="362"/>
              </a:cxn>
              <a:cxn ang="0">
                <a:pos x="272" y="46"/>
              </a:cxn>
              <a:cxn ang="0">
                <a:pos x="288" y="50"/>
              </a:cxn>
              <a:cxn ang="0">
                <a:pos x="304" y="60"/>
              </a:cxn>
              <a:cxn ang="0">
                <a:pos x="312" y="74"/>
              </a:cxn>
              <a:cxn ang="0">
                <a:pos x="316" y="92"/>
              </a:cxn>
              <a:cxn ang="0">
                <a:pos x="316" y="100"/>
              </a:cxn>
              <a:cxn ang="0">
                <a:pos x="308" y="116"/>
              </a:cxn>
              <a:cxn ang="0">
                <a:pos x="296" y="128"/>
              </a:cxn>
              <a:cxn ang="0">
                <a:pos x="280" y="136"/>
              </a:cxn>
              <a:cxn ang="0">
                <a:pos x="272" y="136"/>
              </a:cxn>
              <a:cxn ang="0">
                <a:pos x="254" y="132"/>
              </a:cxn>
              <a:cxn ang="0">
                <a:pos x="240" y="124"/>
              </a:cxn>
              <a:cxn ang="0">
                <a:pos x="230" y="108"/>
              </a:cxn>
              <a:cxn ang="0">
                <a:pos x="226" y="92"/>
              </a:cxn>
              <a:cxn ang="0">
                <a:pos x="228" y="82"/>
              </a:cxn>
              <a:cxn ang="0">
                <a:pos x="234" y="66"/>
              </a:cxn>
              <a:cxn ang="0">
                <a:pos x="246" y="54"/>
              </a:cxn>
              <a:cxn ang="0">
                <a:pos x="262" y="46"/>
              </a:cxn>
              <a:cxn ang="0">
                <a:pos x="272" y="46"/>
              </a:cxn>
            </a:cxnLst>
            <a:rect l="0" t="0" r="r" b="b"/>
            <a:pathLst>
              <a:path w="362" h="362">
                <a:moveTo>
                  <a:pt x="46" y="362"/>
                </a:moveTo>
                <a:lnTo>
                  <a:pt x="68" y="362"/>
                </a:lnTo>
                <a:lnTo>
                  <a:pt x="68" y="318"/>
                </a:lnTo>
                <a:lnTo>
                  <a:pt x="114" y="318"/>
                </a:lnTo>
                <a:lnTo>
                  <a:pt x="114" y="272"/>
                </a:lnTo>
                <a:lnTo>
                  <a:pt x="158" y="272"/>
                </a:lnTo>
                <a:lnTo>
                  <a:pt x="158" y="250"/>
                </a:lnTo>
                <a:lnTo>
                  <a:pt x="204" y="250"/>
                </a:lnTo>
                <a:lnTo>
                  <a:pt x="204" y="226"/>
                </a:lnTo>
                <a:lnTo>
                  <a:pt x="204" y="218"/>
                </a:lnTo>
                <a:lnTo>
                  <a:pt x="204" y="218"/>
                </a:lnTo>
                <a:lnTo>
                  <a:pt x="226" y="224"/>
                </a:lnTo>
                <a:lnTo>
                  <a:pt x="236" y="226"/>
                </a:lnTo>
                <a:lnTo>
                  <a:pt x="248" y="226"/>
                </a:lnTo>
                <a:lnTo>
                  <a:pt x="248" y="226"/>
                </a:lnTo>
                <a:lnTo>
                  <a:pt x="272" y="224"/>
                </a:lnTo>
                <a:lnTo>
                  <a:pt x="292" y="218"/>
                </a:lnTo>
                <a:lnTo>
                  <a:pt x="312" y="208"/>
                </a:lnTo>
                <a:lnTo>
                  <a:pt x="328" y="194"/>
                </a:lnTo>
                <a:lnTo>
                  <a:pt x="342" y="176"/>
                </a:lnTo>
                <a:lnTo>
                  <a:pt x="352" y="158"/>
                </a:lnTo>
                <a:lnTo>
                  <a:pt x="360" y="136"/>
                </a:lnTo>
                <a:lnTo>
                  <a:pt x="362" y="114"/>
                </a:lnTo>
                <a:lnTo>
                  <a:pt x="362" y="114"/>
                </a:lnTo>
                <a:lnTo>
                  <a:pt x="360" y="92"/>
                </a:lnTo>
                <a:lnTo>
                  <a:pt x="352" y="70"/>
                </a:lnTo>
                <a:lnTo>
                  <a:pt x="342" y="50"/>
                </a:lnTo>
                <a:lnTo>
                  <a:pt x="328" y="34"/>
                </a:lnTo>
                <a:lnTo>
                  <a:pt x="312" y="20"/>
                </a:lnTo>
                <a:lnTo>
                  <a:pt x="292" y="10"/>
                </a:lnTo>
                <a:lnTo>
                  <a:pt x="272" y="4"/>
                </a:lnTo>
                <a:lnTo>
                  <a:pt x="248" y="0"/>
                </a:lnTo>
                <a:lnTo>
                  <a:pt x="248" y="0"/>
                </a:lnTo>
                <a:lnTo>
                  <a:pt x="226" y="4"/>
                </a:lnTo>
                <a:lnTo>
                  <a:pt x="204" y="10"/>
                </a:lnTo>
                <a:lnTo>
                  <a:pt x="186" y="20"/>
                </a:lnTo>
                <a:lnTo>
                  <a:pt x="168" y="34"/>
                </a:lnTo>
                <a:lnTo>
                  <a:pt x="156" y="50"/>
                </a:lnTo>
                <a:lnTo>
                  <a:pt x="144" y="70"/>
                </a:lnTo>
                <a:lnTo>
                  <a:pt x="138" y="92"/>
                </a:lnTo>
                <a:lnTo>
                  <a:pt x="136" y="114"/>
                </a:lnTo>
                <a:lnTo>
                  <a:pt x="136" y="114"/>
                </a:lnTo>
                <a:lnTo>
                  <a:pt x="136" y="126"/>
                </a:lnTo>
                <a:lnTo>
                  <a:pt x="138" y="138"/>
                </a:lnTo>
                <a:lnTo>
                  <a:pt x="146" y="158"/>
                </a:lnTo>
                <a:lnTo>
                  <a:pt x="114" y="158"/>
                </a:lnTo>
                <a:lnTo>
                  <a:pt x="114" y="204"/>
                </a:lnTo>
                <a:lnTo>
                  <a:pt x="0" y="294"/>
                </a:lnTo>
                <a:lnTo>
                  <a:pt x="0" y="362"/>
                </a:lnTo>
                <a:lnTo>
                  <a:pt x="46" y="362"/>
                </a:lnTo>
                <a:close/>
                <a:moveTo>
                  <a:pt x="272" y="46"/>
                </a:moveTo>
                <a:lnTo>
                  <a:pt x="272" y="46"/>
                </a:lnTo>
                <a:lnTo>
                  <a:pt x="280" y="46"/>
                </a:lnTo>
                <a:lnTo>
                  <a:pt x="288" y="50"/>
                </a:lnTo>
                <a:lnTo>
                  <a:pt x="296" y="54"/>
                </a:lnTo>
                <a:lnTo>
                  <a:pt x="304" y="60"/>
                </a:lnTo>
                <a:lnTo>
                  <a:pt x="308" y="66"/>
                </a:lnTo>
                <a:lnTo>
                  <a:pt x="312" y="74"/>
                </a:lnTo>
                <a:lnTo>
                  <a:pt x="316" y="82"/>
                </a:lnTo>
                <a:lnTo>
                  <a:pt x="316" y="92"/>
                </a:lnTo>
                <a:lnTo>
                  <a:pt x="316" y="92"/>
                </a:lnTo>
                <a:lnTo>
                  <a:pt x="316" y="100"/>
                </a:lnTo>
                <a:lnTo>
                  <a:pt x="312" y="108"/>
                </a:lnTo>
                <a:lnTo>
                  <a:pt x="308" y="116"/>
                </a:lnTo>
                <a:lnTo>
                  <a:pt x="304" y="124"/>
                </a:lnTo>
                <a:lnTo>
                  <a:pt x="296" y="128"/>
                </a:lnTo>
                <a:lnTo>
                  <a:pt x="288" y="132"/>
                </a:lnTo>
                <a:lnTo>
                  <a:pt x="280" y="136"/>
                </a:lnTo>
                <a:lnTo>
                  <a:pt x="272" y="136"/>
                </a:lnTo>
                <a:lnTo>
                  <a:pt x="272" y="136"/>
                </a:lnTo>
                <a:lnTo>
                  <a:pt x="262" y="136"/>
                </a:lnTo>
                <a:lnTo>
                  <a:pt x="254" y="132"/>
                </a:lnTo>
                <a:lnTo>
                  <a:pt x="246" y="128"/>
                </a:lnTo>
                <a:lnTo>
                  <a:pt x="240" y="124"/>
                </a:lnTo>
                <a:lnTo>
                  <a:pt x="234" y="116"/>
                </a:lnTo>
                <a:lnTo>
                  <a:pt x="230" y="108"/>
                </a:lnTo>
                <a:lnTo>
                  <a:pt x="228" y="100"/>
                </a:lnTo>
                <a:lnTo>
                  <a:pt x="226" y="92"/>
                </a:lnTo>
                <a:lnTo>
                  <a:pt x="226" y="92"/>
                </a:lnTo>
                <a:lnTo>
                  <a:pt x="228" y="82"/>
                </a:lnTo>
                <a:lnTo>
                  <a:pt x="230" y="74"/>
                </a:lnTo>
                <a:lnTo>
                  <a:pt x="234" y="66"/>
                </a:lnTo>
                <a:lnTo>
                  <a:pt x="240" y="60"/>
                </a:lnTo>
                <a:lnTo>
                  <a:pt x="246" y="54"/>
                </a:lnTo>
                <a:lnTo>
                  <a:pt x="254" y="50"/>
                </a:lnTo>
                <a:lnTo>
                  <a:pt x="262" y="46"/>
                </a:lnTo>
                <a:lnTo>
                  <a:pt x="272" y="46"/>
                </a:lnTo>
                <a:lnTo>
                  <a:pt x="272" y="4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pPr defTabSz="609569"/>
            <a:endParaRPr lang="zh-CN" altLang="en-US" sz="16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216" name="组 215"/>
          <p:cNvGrpSpPr/>
          <p:nvPr/>
        </p:nvGrpSpPr>
        <p:grpSpPr>
          <a:xfrm>
            <a:off x="5260428" y="3902108"/>
            <a:ext cx="352341" cy="352326"/>
            <a:chOff x="6405563" y="241300"/>
            <a:chExt cx="530247" cy="530225"/>
          </a:xfrm>
          <a:solidFill>
            <a:schemeClr val="accent3"/>
          </a:solidFill>
        </p:grpSpPr>
        <p:sp>
          <p:nvSpPr>
            <p:cNvPr id="217" name="Freeform 130"/>
            <p:cNvSpPr>
              <a:spLocks noEditPoints="1"/>
            </p:cNvSpPr>
            <p:nvPr/>
          </p:nvSpPr>
          <p:spPr bwMode="auto">
            <a:xfrm>
              <a:off x="6427809" y="241300"/>
              <a:ext cx="508001" cy="508001"/>
            </a:xfrm>
            <a:custGeom>
              <a:avLst/>
              <a:gdLst/>
              <a:ahLst/>
              <a:cxnLst>
                <a:cxn ang="0">
                  <a:pos x="320" y="0"/>
                </a:cxn>
                <a:cxn ang="0">
                  <a:pos x="288" y="4"/>
                </a:cxn>
                <a:cxn ang="0">
                  <a:pos x="256" y="10"/>
                </a:cxn>
                <a:cxn ang="0">
                  <a:pos x="220" y="24"/>
                </a:cxn>
                <a:cxn ang="0">
                  <a:pos x="208" y="30"/>
                </a:cxn>
                <a:cxn ang="0">
                  <a:pos x="184" y="46"/>
                </a:cxn>
                <a:cxn ang="0">
                  <a:pos x="174" y="56"/>
                </a:cxn>
                <a:cxn ang="0">
                  <a:pos x="88" y="154"/>
                </a:cxn>
                <a:cxn ang="0">
                  <a:pos x="0" y="196"/>
                </a:cxn>
                <a:cxn ang="0">
                  <a:pos x="48" y="208"/>
                </a:cxn>
                <a:cxn ang="0">
                  <a:pos x="42" y="232"/>
                </a:cxn>
                <a:cxn ang="0">
                  <a:pos x="42" y="232"/>
                </a:cxn>
                <a:cxn ang="0">
                  <a:pos x="48" y="246"/>
                </a:cxn>
                <a:cxn ang="0">
                  <a:pos x="60" y="260"/>
                </a:cxn>
                <a:cxn ang="0">
                  <a:pos x="82" y="278"/>
                </a:cxn>
                <a:cxn ang="0">
                  <a:pos x="90" y="278"/>
                </a:cxn>
                <a:cxn ang="0">
                  <a:pos x="106" y="272"/>
                </a:cxn>
                <a:cxn ang="0">
                  <a:pos x="126" y="320"/>
                </a:cxn>
                <a:cxn ang="0">
                  <a:pos x="166" y="230"/>
                </a:cxn>
                <a:cxn ang="0">
                  <a:pos x="220" y="186"/>
                </a:cxn>
                <a:cxn ang="0">
                  <a:pos x="264" y="146"/>
                </a:cxn>
                <a:cxn ang="0">
                  <a:pos x="284" y="124"/>
                </a:cxn>
                <a:cxn ang="0">
                  <a:pos x="298" y="100"/>
                </a:cxn>
                <a:cxn ang="0">
                  <a:pos x="312" y="64"/>
                </a:cxn>
                <a:cxn ang="0">
                  <a:pos x="320" y="10"/>
                </a:cxn>
                <a:cxn ang="0">
                  <a:pos x="320" y="0"/>
                </a:cxn>
                <a:cxn ang="0">
                  <a:pos x="222" y="126"/>
                </a:cxn>
                <a:cxn ang="0">
                  <a:pos x="202" y="118"/>
                </a:cxn>
                <a:cxn ang="0">
                  <a:pos x="194" y="98"/>
                </a:cxn>
                <a:cxn ang="0">
                  <a:pos x="196" y="88"/>
                </a:cxn>
                <a:cxn ang="0">
                  <a:pos x="212" y="72"/>
                </a:cxn>
                <a:cxn ang="0">
                  <a:pos x="222" y="70"/>
                </a:cxn>
                <a:cxn ang="0">
                  <a:pos x="242" y="78"/>
                </a:cxn>
                <a:cxn ang="0">
                  <a:pos x="250" y="98"/>
                </a:cxn>
                <a:cxn ang="0">
                  <a:pos x="248" y="108"/>
                </a:cxn>
                <a:cxn ang="0">
                  <a:pos x="234" y="124"/>
                </a:cxn>
                <a:cxn ang="0">
                  <a:pos x="222" y="126"/>
                </a:cxn>
              </a:cxnLst>
              <a:rect l="0" t="0" r="r" b="b"/>
              <a:pathLst>
                <a:path w="320" h="320">
                  <a:moveTo>
                    <a:pt x="320" y="0"/>
                  </a:moveTo>
                  <a:lnTo>
                    <a:pt x="320" y="0"/>
                  </a:lnTo>
                  <a:lnTo>
                    <a:pt x="312" y="2"/>
                  </a:lnTo>
                  <a:lnTo>
                    <a:pt x="288" y="4"/>
                  </a:lnTo>
                  <a:lnTo>
                    <a:pt x="274" y="6"/>
                  </a:lnTo>
                  <a:lnTo>
                    <a:pt x="256" y="10"/>
                  </a:lnTo>
                  <a:lnTo>
                    <a:pt x="238" y="16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08" y="30"/>
                  </a:lnTo>
                  <a:lnTo>
                    <a:pt x="196" y="38"/>
                  </a:lnTo>
                  <a:lnTo>
                    <a:pt x="184" y="46"/>
                  </a:lnTo>
                  <a:lnTo>
                    <a:pt x="174" y="56"/>
                  </a:lnTo>
                  <a:lnTo>
                    <a:pt x="174" y="56"/>
                  </a:lnTo>
                  <a:lnTo>
                    <a:pt x="134" y="102"/>
                  </a:lnTo>
                  <a:lnTo>
                    <a:pt x="88" y="154"/>
                  </a:lnTo>
                  <a:lnTo>
                    <a:pt x="28" y="154"/>
                  </a:lnTo>
                  <a:lnTo>
                    <a:pt x="0" y="196"/>
                  </a:lnTo>
                  <a:lnTo>
                    <a:pt x="48" y="208"/>
                  </a:lnTo>
                  <a:lnTo>
                    <a:pt x="48" y="208"/>
                  </a:lnTo>
                  <a:lnTo>
                    <a:pt x="50" y="216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2"/>
                  </a:lnTo>
                  <a:lnTo>
                    <a:pt x="42" y="238"/>
                  </a:lnTo>
                  <a:lnTo>
                    <a:pt x="48" y="246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74" y="272"/>
                  </a:lnTo>
                  <a:lnTo>
                    <a:pt x="82" y="278"/>
                  </a:lnTo>
                  <a:lnTo>
                    <a:pt x="88" y="278"/>
                  </a:lnTo>
                  <a:lnTo>
                    <a:pt x="90" y="278"/>
                  </a:lnTo>
                  <a:lnTo>
                    <a:pt x="106" y="272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26" y="320"/>
                  </a:lnTo>
                  <a:lnTo>
                    <a:pt x="166" y="292"/>
                  </a:lnTo>
                  <a:lnTo>
                    <a:pt x="166" y="230"/>
                  </a:lnTo>
                  <a:lnTo>
                    <a:pt x="166" y="230"/>
                  </a:lnTo>
                  <a:lnTo>
                    <a:pt x="220" y="186"/>
                  </a:lnTo>
                  <a:lnTo>
                    <a:pt x="264" y="146"/>
                  </a:lnTo>
                  <a:lnTo>
                    <a:pt x="264" y="146"/>
                  </a:lnTo>
                  <a:lnTo>
                    <a:pt x="274" y="136"/>
                  </a:lnTo>
                  <a:lnTo>
                    <a:pt x="284" y="124"/>
                  </a:lnTo>
                  <a:lnTo>
                    <a:pt x="298" y="100"/>
                  </a:lnTo>
                  <a:lnTo>
                    <a:pt x="298" y="100"/>
                  </a:lnTo>
                  <a:lnTo>
                    <a:pt x="306" y="82"/>
                  </a:lnTo>
                  <a:lnTo>
                    <a:pt x="312" y="64"/>
                  </a:lnTo>
                  <a:lnTo>
                    <a:pt x="318" y="32"/>
                  </a:lnTo>
                  <a:lnTo>
                    <a:pt x="320" y="1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222" y="126"/>
                  </a:moveTo>
                  <a:lnTo>
                    <a:pt x="222" y="126"/>
                  </a:lnTo>
                  <a:lnTo>
                    <a:pt x="212" y="124"/>
                  </a:lnTo>
                  <a:lnTo>
                    <a:pt x="202" y="118"/>
                  </a:lnTo>
                  <a:lnTo>
                    <a:pt x="196" y="108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196" y="88"/>
                  </a:lnTo>
                  <a:lnTo>
                    <a:pt x="202" y="78"/>
                  </a:lnTo>
                  <a:lnTo>
                    <a:pt x="212" y="72"/>
                  </a:lnTo>
                  <a:lnTo>
                    <a:pt x="222" y="70"/>
                  </a:lnTo>
                  <a:lnTo>
                    <a:pt x="222" y="70"/>
                  </a:lnTo>
                  <a:lnTo>
                    <a:pt x="234" y="72"/>
                  </a:lnTo>
                  <a:lnTo>
                    <a:pt x="242" y="78"/>
                  </a:lnTo>
                  <a:lnTo>
                    <a:pt x="248" y="88"/>
                  </a:lnTo>
                  <a:lnTo>
                    <a:pt x="250" y="98"/>
                  </a:lnTo>
                  <a:lnTo>
                    <a:pt x="250" y="98"/>
                  </a:lnTo>
                  <a:lnTo>
                    <a:pt x="248" y="108"/>
                  </a:lnTo>
                  <a:lnTo>
                    <a:pt x="242" y="118"/>
                  </a:lnTo>
                  <a:lnTo>
                    <a:pt x="234" y="124"/>
                  </a:lnTo>
                  <a:lnTo>
                    <a:pt x="222" y="126"/>
                  </a:lnTo>
                  <a:lnTo>
                    <a:pt x="222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8" name="Freeform 131"/>
            <p:cNvSpPr>
              <a:spLocks/>
            </p:cNvSpPr>
            <p:nvPr/>
          </p:nvSpPr>
          <p:spPr bwMode="auto">
            <a:xfrm>
              <a:off x="6405563" y="619124"/>
              <a:ext cx="155575" cy="152401"/>
            </a:xfrm>
            <a:custGeom>
              <a:avLst/>
              <a:gdLst/>
              <a:ahLst/>
              <a:cxnLst>
                <a:cxn ang="0">
                  <a:pos x="24" y="72"/>
                </a:cxn>
                <a:cxn ang="0">
                  <a:pos x="24" y="72"/>
                </a:cxn>
                <a:cxn ang="0">
                  <a:pos x="24" y="66"/>
                </a:cxn>
                <a:cxn ang="0">
                  <a:pos x="26" y="50"/>
                </a:cxn>
                <a:cxn ang="0">
                  <a:pos x="26" y="38"/>
                </a:cxn>
                <a:cxn ang="0">
                  <a:pos x="30" y="28"/>
                </a:cxn>
                <a:cxn ang="0">
                  <a:pos x="36" y="1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8" y="20"/>
                </a:cxn>
                <a:cxn ang="0">
                  <a:pos x="10" y="34"/>
                </a:cxn>
                <a:cxn ang="0">
                  <a:pos x="6" y="50"/>
                </a:cxn>
                <a:cxn ang="0">
                  <a:pos x="2" y="64"/>
                </a:cxn>
                <a:cxn ang="0">
                  <a:pos x="0" y="88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10" y="96"/>
                </a:cxn>
                <a:cxn ang="0">
                  <a:pos x="32" y="94"/>
                </a:cxn>
                <a:cxn ang="0">
                  <a:pos x="46" y="92"/>
                </a:cxn>
                <a:cxn ang="0">
                  <a:pos x="62" y="86"/>
                </a:cxn>
                <a:cxn ang="0">
                  <a:pos x="76" y="80"/>
                </a:cxn>
                <a:cxn ang="0">
                  <a:pos x="90" y="68"/>
                </a:cxn>
                <a:cxn ang="0">
                  <a:pos x="90" y="68"/>
                </a:cxn>
                <a:cxn ang="0">
                  <a:pos x="98" y="58"/>
                </a:cxn>
                <a:cxn ang="0">
                  <a:pos x="98" y="58"/>
                </a:cxn>
                <a:cxn ang="0">
                  <a:pos x="90" y="54"/>
                </a:cxn>
                <a:cxn ang="0">
                  <a:pos x="90" y="54"/>
                </a:cxn>
                <a:cxn ang="0">
                  <a:pos x="80" y="62"/>
                </a:cxn>
                <a:cxn ang="0">
                  <a:pos x="68" y="66"/>
                </a:cxn>
                <a:cxn ang="0">
                  <a:pos x="58" y="70"/>
                </a:cxn>
                <a:cxn ang="0">
                  <a:pos x="48" y="72"/>
                </a:cxn>
                <a:cxn ang="0">
                  <a:pos x="30" y="72"/>
                </a:cxn>
                <a:cxn ang="0">
                  <a:pos x="24" y="72"/>
                </a:cxn>
                <a:cxn ang="0">
                  <a:pos x="24" y="72"/>
                </a:cxn>
              </a:cxnLst>
              <a:rect l="0" t="0" r="r" b="b"/>
              <a:pathLst>
                <a:path w="98" h="96">
                  <a:moveTo>
                    <a:pt x="24" y="72"/>
                  </a:moveTo>
                  <a:lnTo>
                    <a:pt x="24" y="72"/>
                  </a:lnTo>
                  <a:lnTo>
                    <a:pt x="24" y="66"/>
                  </a:lnTo>
                  <a:lnTo>
                    <a:pt x="26" y="50"/>
                  </a:lnTo>
                  <a:lnTo>
                    <a:pt x="26" y="38"/>
                  </a:lnTo>
                  <a:lnTo>
                    <a:pt x="30" y="28"/>
                  </a:lnTo>
                  <a:lnTo>
                    <a:pt x="36" y="1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8" y="20"/>
                  </a:lnTo>
                  <a:lnTo>
                    <a:pt x="10" y="34"/>
                  </a:lnTo>
                  <a:lnTo>
                    <a:pt x="6" y="50"/>
                  </a:lnTo>
                  <a:lnTo>
                    <a:pt x="2" y="64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0" y="96"/>
                  </a:lnTo>
                  <a:lnTo>
                    <a:pt x="32" y="94"/>
                  </a:lnTo>
                  <a:lnTo>
                    <a:pt x="46" y="92"/>
                  </a:lnTo>
                  <a:lnTo>
                    <a:pt x="62" y="86"/>
                  </a:lnTo>
                  <a:lnTo>
                    <a:pt x="76" y="80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80" y="62"/>
                  </a:lnTo>
                  <a:lnTo>
                    <a:pt x="68" y="66"/>
                  </a:lnTo>
                  <a:lnTo>
                    <a:pt x="58" y="70"/>
                  </a:lnTo>
                  <a:lnTo>
                    <a:pt x="48" y="72"/>
                  </a:lnTo>
                  <a:lnTo>
                    <a:pt x="30" y="72"/>
                  </a:lnTo>
                  <a:lnTo>
                    <a:pt x="24" y="72"/>
                  </a:lnTo>
                  <a:lnTo>
                    <a:pt x="24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19" name="组 218"/>
          <p:cNvGrpSpPr/>
          <p:nvPr/>
        </p:nvGrpSpPr>
        <p:grpSpPr>
          <a:xfrm>
            <a:off x="6992249" y="3875734"/>
            <a:ext cx="268629" cy="389816"/>
            <a:chOff x="7246924" y="241300"/>
            <a:chExt cx="422274" cy="612775"/>
          </a:xfrm>
          <a:solidFill>
            <a:schemeClr val="accent6"/>
          </a:solidFill>
        </p:grpSpPr>
        <p:sp>
          <p:nvSpPr>
            <p:cNvPr id="220" name="Freeform 132"/>
            <p:cNvSpPr>
              <a:spLocks noEditPoints="1"/>
            </p:cNvSpPr>
            <p:nvPr/>
          </p:nvSpPr>
          <p:spPr bwMode="auto">
            <a:xfrm>
              <a:off x="7246924" y="241300"/>
              <a:ext cx="422274" cy="612775"/>
            </a:xfrm>
            <a:custGeom>
              <a:avLst/>
              <a:gdLst/>
              <a:ahLst/>
              <a:cxnLst>
                <a:cxn ang="0">
                  <a:pos x="120" y="2"/>
                </a:cxn>
                <a:cxn ang="0">
                  <a:pos x="82" y="12"/>
                </a:cxn>
                <a:cxn ang="0">
                  <a:pos x="48" y="32"/>
                </a:cxn>
                <a:cxn ang="0">
                  <a:pos x="22" y="60"/>
                </a:cxn>
                <a:cxn ang="0">
                  <a:pos x="6" y="94"/>
                </a:cxn>
                <a:cxn ang="0">
                  <a:pos x="0" y="134"/>
                </a:cxn>
                <a:cxn ang="0">
                  <a:pos x="8" y="170"/>
                </a:cxn>
                <a:cxn ang="0">
                  <a:pos x="44" y="244"/>
                </a:cxn>
                <a:cxn ang="0">
                  <a:pos x="60" y="278"/>
                </a:cxn>
                <a:cxn ang="0">
                  <a:pos x="88" y="358"/>
                </a:cxn>
                <a:cxn ang="0">
                  <a:pos x="116" y="384"/>
                </a:cxn>
                <a:cxn ang="0">
                  <a:pos x="150" y="384"/>
                </a:cxn>
                <a:cxn ang="0">
                  <a:pos x="178" y="358"/>
                </a:cxn>
                <a:cxn ang="0">
                  <a:pos x="204" y="280"/>
                </a:cxn>
                <a:cxn ang="0">
                  <a:pos x="222" y="244"/>
                </a:cxn>
                <a:cxn ang="0">
                  <a:pos x="258" y="170"/>
                </a:cxn>
                <a:cxn ang="0">
                  <a:pos x="266" y="134"/>
                </a:cxn>
                <a:cxn ang="0">
                  <a:pos x="260" y="94"/>
                </a:cxn>
                <a:cxn ang="0">
                  <a:pos x="242" y="60"/>
                </a:cxn>
                <a:cxn ang="0">
                  <a:pos x="218" y="32"/>
                </a:cxn>
                <a:cxn ang="0">
                  <a:pos x="184" y="12"/>
                </a:cxn>
                <a:cxn ang="0">
                  <a:pos x="146" y="2"/>
                </a:cxn>
                <a:cxn ang="0">
                  <a:pos x="164" y="328"/>
                </a:cxn>
                <a:cxn ang="0">
                  <a:pos x="98" y="314"/>
                </a:cxn>
                <a:cxn ang="0">
                  <a:pos x="172" y="304"/>
                </a:cxn>
                <a:cxn ang="0">
                  <a:pos x="168" y="314"/>
                </a:cxn>
                <a:cxn ang="0">
                  <a:pos x="94" y="302"/>
                </a:cxn>
                <a:cxn ang="0">
                  <a:pos x="180" y="278"/>
                </a:cxn>
                <a:cxn ang="0">
                  <a:pos x="94" y="302"/>
                </a:cxn>
                <a:cxn ang="0">
                  <a:pos x="124" y="362"/>
                </a:cxn>
                <a:cxn ang="0">
                  <a:pos x="108" y="348"/>
                </a:cxn>
                <a:cxn ang="0">
                  <a:pos x="154" y="352"/>
                </a:cxn>
                <a:cxn ang="0">
                  <a:pos x="132" y="362"/>
                </a:cxn>
                <a:cxn ang="0">
                  <a:pos x="76" y="254"/>
                </a:cxn>
                <a:cxn ang="0">
                  <a:pos x="56" y="216"/>
                </a:cxn>
                <a:cxn ang="0">
                  <a:pos x="28" y="152"/>
                </a:cxn>
                <a:cxn ang="0">
                  <a:pos x="24" y="134"/>
                </a:cxn>
                <a:cxn ang="0">
                  <a:pos x="42" y="72"/>
                </a:cxn>
                <a:cxn ang="0">
                  <a:pos x="90" y="34"/>
                </a:cxn>
                <a:cxn ang="0">
                  <a:pos x="132" y="24"/>
                </a:cxn>
                <a:cxn ang="0">
                  <a:pos x="194" y="44"/>
                </a:cxn>
                <a:cxn ang="0">
                  <a:pos x="232" y="92"/>
                </a:cxn>
                <a:cxn ang="0">
                  <a:pos x="242" y="134"/>
                </a:cxn>
                <a:cxn ang="0">
                  <a:pos x="232" y="172"/>
                </a:cxn>
                <a:cxn ang="0">
                  <a:pos x="210" y="216"/>
                </a:cxn>
              </a:cxnLst>
              <a:rect l="0" t="0" r="r" b="b"/>
              <a:pathLst>
                <a:path w="266" h="386">
                  <a:moveTo>
                    <a:pt x="132" y="0"/>
                  </a:moveTo>
                  <a:lnTo>
                    <a:pt x="132" y="0"/>
                  </a:lnTo>
                  <a:lnTo>
                    <a:pt x="120" y="2"/>
                  </a:lnTo>
                  <a:lnTo>
                    <a:pt x="106" y="4"/>
                  </a:lnTo>
                  <a:lnTo>
                    <a:pt x="94" y="6"/>
                  </a:lnTo>
                  <a:lnTo>
                    <a:pt x="82" y="12"/>
                  </a:lnTo>
                  <a:lnTo>
                    <a:pt x="70" y="16"/>
                  </a:lnTo>
                  <a:lnTo>
                    <a:pt x="58" y="24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30" y="50"/>
                  </a:lnTo>
                  <a:lnTo>
                    <a:pt x="22" y="60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2" y="152"/>
                  </a:lnTo>
                  <a:lnTo>
                    <a:pt x="8" y="170"/>
                  </a:lnTo>
                  <a:lnTo>
                    <a:pt x="16" y="188"/>
                  </a:lnTo>
                  <a:lnTo>
                    <a:pt x="24" y="208"/>
                  </a:lnTo>
                  <a:lnTo>
                    <a:pt x="44" y="244"/>
                  </a:lnTo>
                  <a:lnTo>
                    <a:pt x="54" y="262"/>
                  </a:lnTo>
                  <a:lnTo>
                    <a:pt x="60" y="278"/>
                  </a:lnTo>
                  <a:lnTo>
                    <a:pt x="60" y="278"/>
                  </a:lnTo>
                  <a:lnTo>
                    <a:pt x="76" y="324"/>
                  </a:lnTo>
                  <a:lnTo>
                    <a:pt x="80" y="342"/>
                  </a:lnTo>
                  <a:lnTo>
                    <a:pt x="88" y="358"/>
                  </a:lnTo>
                  <a:lnTo>
                    <a:pt x="94" y="370"/>
                  </a:lnTo>
                  <a:lnTo>
                    <a:pt x="104" y="380"/>
                  </a:lnTo>
                  <a:lnTo>
                    <a:pt x="116" y="384"/>
                  </a:lnTo>
                  <a:lnTo>
                    <a:pt x="132" y="386"/>
                  </a:lnTo>
                  <a:lnTo>
                    <a:pt x="132" y="386"/>
                  </a:lnTo>
                  <a:lnTo>
                    <a:pt x="150" y="384"/>
                  </a:lnTo>
                  <a:lnTo>
                    <a:pt x="162" y="380"/>
                  </a:lnTo>
                  <a:lnTo>
                    <a:pt x="172" y="370"/>
                  </a:lnTo>
                  <a:lnTo>
                    <a:pt x="178" y="358"/>
                  </a:lnTo>
                  <a:lnTo>
                    <a:pt x="184" y="342"/>
                  </a:lnTo>
                  <a:lnTo>
                    <a:pt x="190" y="324"/>
                  </a:lnTo>
                  <a:lnTo>
                    <a:pt x="204" y="280"/>
                  </a:lnTo>
                  <a:lnTo>
                    <a:pt x="204" y="280"/>
                  </a:lnTo>
                  <a:lnTo>
                    <a:pt x="212" y="262"/>
                  </a:lnTo>
                  <a:lnTo>
                    <a:pt x="222" y="244"/>
                  </a:lnTo>
                  <a:lnTo>
                    <a:pt x="242" y="208"/>
                  </a:lnTo>
                  <a:lnTo>
                    <a:pt x="250" y="188"/>
                  </a:lnTo>
                  <a:lnTo>
                    <a:pt x="258" y="170"/>
                  </a:lnTo>
                  <a:lnTo>
                    <a:pt x="264" y="152"/>
                  </a:lnTo>
                  <a:lnTo>
                    <a:pt x="266" y="134"/>
                  </a:lnTo>
                  <a:lnTo>
                    <a:pt x="266" y="134"/>
                  </a:lnTo>
                  <a:lnTo>
                    <a:pt x="264" y="120"/>
                  </a:lnTo>
                  <a:lnTo>
                    <a:pt x="262" y="106"/>
                  </a:lnTo>
                  <a:lnTo>
                    <a:pt x="260" y="94"/>
                  </a:lnTo>
                  <a:lnTo>
                    <a:pt x="256" y="82"/>
                  </a:lnTo>
                  <a:lnTo>
                    <a:pt x="250" y="70"/>
                  </a:lnTo>
                  <a:lnTo>
                    <a:pt x="242" y="60"/>
                  </a:lnTo>
                  <a:lnTo>
                    <a:pt x="236" y="50"/>
                  </a:lnTo>
                  <a:lnTo>
                    <a:pt x="226" y="40"/>
                  </a:lnTo>
                  <a:lnTo>
                    <a:pt x="218" y="32"/>
                  </a:lnTo>
                  <a:lnTo>
                    <a:pt x="208" y="24"/>
                  </a:lnTo>
                  <a:lnTo>
                    <a:pt x="196" y="16"/>
                  </a:lnTo>
                  <a:lnTo>
                    <a:pt x="184" y="12"/>
                  </a:lnTo>
                  <a:lnTo>
                    <a:pt x="172" y="6"/>
                  </a:lnTo>
                  <a:lnTo>
                    <a:pt x="160" y="4"/>
                  </a:lnTo>
                  <a:lnTo>
                    <a:pt x="146" y="2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64" y="328"/>
                  </a:moveTo>
                  <a:lnTo>
                    <a:pt x="104" y="336"/>
                  </a:lnTo>
                  <a:lnTo>
                    <a:pt x="104" y="336"/>
                  </a:lnTo>
                  <a:lnTo>
                    <a:pt x="98" y="314"/>
                  </a:lnTo>
                  <a:lnTo>
                    <a:pt x="98" y="314"/>
                  </a:lnTo>
                  <a:lnTo>
                    <a:pt x="98" y="312"/>
                  </a:lnTo>
                  <a:lnTo>
                    <a:pt x="172" y="304"/>
                  </a:lnTo>
                  <a:lnTo>
                    <a:pt x="172" y="304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4" y="328"/>
                  </a:lnTo>
                  <a:lnTo>
                    <a:pt x="164" y="328"/>
                  </a:lnTo>
                  <a:close/>
                  <a:moveTo>
                    <a:pt x="94" y="302"/>
                  </a:moveTo>
                  <a:lnTo>
                    <a:pt x="94" y="302"/>
                  </a:lnTo>
                  <a:lnTo>
                    <a:pt x="86" y="278"/>
                  </a:lnTo>
                  <a:lnTo>
                    <a:pt x="180" y="278"/>
                  </a:lnTo>
                  <a:lnTo>
                    <a:pt x="180" y="278"/>
                  </a:lnTo>
                  <a:lnTo>
                    <a:pt x="176" y="290"/>
                  </a:lnTo>
                  <a:lnTo>
                    <a:pt x="94" y="302"/>
                  </a:lnTo>
                  <a:close/>
                  <a:moveTo>
                    <a:pt x="132" y="362"/>
                  </a:moveTo>
                  <a:lnTo>
                    <a:pt x="132" y="362"/>
                  </a:lnTo>
                  <a:lnTo>
                    <a:pt x="124" y="362"/>
                  </a:lnTo>
                  <a:lnTo>
                    <a:pt x="118" y="360"/>
                  </a:lnTo>
                  <a:lnTo>
                    <a:pt x="114" y="356"/>
                  </a:lnTo>
                  <a:lnTo>
                    <a:pt x="108" y="348"/>
                  </a:lnTo>
                  <a:lnTo>
                    <a:pt x="160" y="340"/>
                  </a:lnTo>
                  <a:lnTo>
                    <a:pt x="160" y="340"/>
                  </a:lnTo>
                  <a:lnTo>
                    <a:pt x="154" y="352"/>
                  </a:lnTo>
                  <a:lnTo>
                    <a:pt x="148" y="360"/>
                  </a:lnTo>
                  <a:lnTo>
                    <a:pt x="142" y="362"/>
                  </a:lnTo>
                  <a:lnTo>
                    <a:pt x="132" y="362"/>
                  </a:lnTo>
                  <a:lnTo>
                    <a:pt x="132" y="362"/>
                  </a:lnTo>
                  <a:close/>
                  <a:moveTo>
                    <a:pt x="190" y="254"/>
                  </a:moveTo>
                  <a:lnTo>
                    <a:pt x="76" y="254"/>
                  </a:lnTo>
                  <a:lnTo>
                    <a:pt x="76" y="254"/>
                  </a:lnTo>
                  <a:lnTo>
                    <a:pt x="56" y="216"/>
                  </a:lnTo>
                  <a:lnTo>
                    <a:pt x="56" y="216"/>
                  </a:lnTo>
                  <a:lnTo>
                    <a:pt x="44" y="194"/>
                  </a:lnTo>
                  <a:lnTo>
                    <a:pt x="34" y="172"/>
                  </a:lnTo>
                  <a:lnTo>
                    <a:pt x="28" y="152"/>
                  </a:lnTo>
                  <a:lnTo>
                    <a:pt x="26" y="142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26" y="112"/>
                  </a:lnTo>
                  <a:lnTo>
                    <a:pt x="32" y="92"/>
                  </a:lnTo>
                  <a:lnTo>
                    <a:pt x="42" y="72"/>
                  </a:lnTo>
                  <a:lnTo>
                    <a:pt x="56" y="56"/>
                  </a:lnTo>
                  <a:lnTo>
                    <a:pt x="72" y="44"/>
                  </a:lnTo>
                  <a:lnTo>
                    <a:pt x="90" y="34"/>
                  </a:lnTo>
                  <a:lnTo>
                    <a:pt x="112" y="28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54" y="28"/>
                  </a:lnTo>
                  <a:lnTo>
                    <a:pt x="176" y="34"/>
                  </a:lnTo>
                  <a:lnTo>
                    <a:pt x="194" y="44"/>
                  </a:lnTo>
                  <a:lnTo>
                    <a:pt x="210" y="56"/>
                  </a:lnTo>
                  <a:lnTo>
                    <a:pt x="222" y="72"/>
                  </a:lnTo>
                  <a:lnTo>
                    <a:pt x="232" y="92"/>
                  </a:lnTo>
                  <a:lnTo>
                    <a:pt x="240" y="112"/>
                  </a:lnTo>
                  <a:lnTo>
                    <a:pt x="242" y="134"/>
                  </a:lnTo>
                  <a:lnTo>
                    <a:pt x="242" y="134"/>
                  </a:lnTo>
                  <a:lnTo>
                    <a:pt x="240" y="142"/>
                  </a:lnTo>
                  <a:lnTo>
                    <a:pt x="238" y="152"/>
                  </a:lnTo>
                  <a:lnTo>
                    <a:pt x="232" y="172"/>
                  </a:lnTo>
                  <a:lnTo>
                    <a:pt x="220" y="194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190" y="254"/>
                  </a:lnTo>
                  <a:lnTo>
                    <a:pt x="190" y="2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1" name="Freeform 133"/>
            <p:cNvSpPr>
              <a:spLocks/>
            </p:cNvSpPr>
            <p:nvPr/>
          </p:nvSpPr>
          <p:spPr bwMode="auto">
            <a:xfrm>
              <a:off x="7342189" y="339725"/>
              <a:ext cx="123825" cy="1238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58" y="0"/>
                </a:cxn>
                <a:cxn ang="0">
                  <a:pos x="44" y="4"/>
                </a:cxn>
                <a:cxn ang="0">
                  <a:pos x="32" y="12"/>
                </a:cxn>
                <a:cxn ang="0">
                  <a:pos x="22" y="20"/>
                </a:cxn>
                <a:cxn ang="0">
                  <a:pos x="12" y="32"/>
                </a:cxn>
                <a:cxn ang="0">
                  <a:pos x="6" y="44"/>
                </a:cxn>
                <a:cxn ang="0">
                  <a:pos x="2" y="56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2" y="76"/>
                </a:cxn>
                <a:cxn ang="0">
                  <a:pos x="6" y="78"/>
                </a:cxn>
                <a:cxn ang="0">
                  <a:pos x="6" y="78"/>
                </a:cxn>
                <a:cxn ang="0">
                  <a:pos x="10" y="76"/>
                </a:cxn>
                <a:cxn ang="0">
                  <a:pos x="12" y="72"/>
                </a:cxn>
                <a:cxn ang="0">
                  <a:pos x="12" y="72"/>
                </a:cxn>
                <a:cxn ang="0">
                  <a:pos x="14" y="60"/>
                </a:cxn>
                <a:cxn ang="0">
                  <a:pos x="18" y="48"/>
                </a:cxn>
                <a:cxn ang="0">
                  <a:pos x="22" y="38"/>
                </a:cxn>
                <a:cxn ang="0">
                  <a:pos x="30" y="28"/>
                </a:cxn>
                <a:cxn ang="0">
                  <a:pos x="40" y="22"/>
                </a:cxn>
                <a:cxn ang="0">
                  <a:pos x="50" y="16"/>
                </a:cxn>
                <a:cxn ang="0">
                  <a:pos x="60" y="12"/>
                </a:cxn>
                <a:cxn ang="0">
                  <a:pos x="72" y="12"/>
                </a:cxn>
                <a:cxn ang="0">
                  <a:pos x="72" y="12"/>
                </a:cxn>
                <a:cxn ang="0">
                  <a:pos x="78" y="10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0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78" h="78">
                  <a:moveTo>
                    <a:pt x="72" y="0"/>
                  </a:move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2" y="12"/>
                  </a:lnTo>
                  <a:lnTo>
                    <a:pt x="22" y="20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10" y="76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4" y="60"/>
                  </a:lnTo>
                  <a:lnTo>
                    <a:pt x="18" y="48"/>
                  </a:lnTo>
                  <a:lnTo>
                    <a:pt x="22" y="38"/>
                  </a:lnTo>
                  <a:lnTo>
                    <a:pt x="30" y="28"/>
                  </a:lnTo>
                  <a:lnTo>
                    <a:pt x="40" y="22"/>
                  </a:lnTo>
                  <a:lnTo>
                    <a:pt x="50" y="16"/>
                  </a:lnTo>
                  <a:lnTo>
                    <a:pt x="60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8" y="10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609569"/>
              <a:endParaRPr lang="zh-CN" altLang="en-US" sz="16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222" name="椭圆 221"/>
          <p:cNvSpPr/>
          <p:nvPr/>
        </p:nvSpPr>
        <p:spPr>
          <a:xfrm>
            <a:off x="8866177" y="1818623"/>
            <a:ext cx="1831399" cy="18313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8993659" y="1946106"/>
            <a:ext cx="1576434" cy="15764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>
              <a:lnSpc>
                <a:spcPct val="130000"/>
              </a:lnSpc>
            </a:pPr>
            <a:endParaRPr kumimoji="1" lang="zh-CN" altLang="en-US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24" name="弦形 223"/>
          <p:cNvSpPr/>
          <p:nvPr/>
        </p:nvSpPr>
        <p:spPr>
          <a:xfrm>
            <a:off x="8993659" y="1941879"/>
            <a:ext cx="1576434" cy="1576434"/>
          </a:xfrm>
          <a:prstGeom prst="chord">
            <a:avLst>
              <a:gd name="adj1" fmla="val 114118"/>
              <a:gd name="adj2" fmla="val 1067154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237592" y="2360755"/>
            <a:ext cx="1080604" cy="732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69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EXAMPLE</a:t>
            </a:r>
          </a:p>
          <a:p>
            <a:pPr algn="ctr" defTabSz="609569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FFFFFF"/>
                </a:solidFill>
                <a:latin typeface="Century Gothic"/>
                <a:ea typeface="微软雅黑"/>
              </a:rPr>
              <a:t>TEXT</a:t>
            </a:r>
            <a:endParaRPr kumimoji="1" lang="zh-CN" altLang="en-US" sz="16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993334" y="5151287"/>
            <a:ext cx="4807570" cy="7326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609569">
              <a:lnSpc>
                <a:spcPct val="13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8-10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1.3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倍字间距。标题数字等都可以通过点击和重新输入进行更改</a:t>
            </a:r>
            <a:r>
              <a:rPr lang="zh-CN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899480" y="5215866"/>
            <a:ext cx="93855" cy="603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6489985" y="5146768"/>
            <a:ext cx="4807570" cy="7326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609569">
              <a:lnSpc>
                <a:spcPct val="13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8-10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1.3</a:t>
            </a:r>
            <a:r>
              <a:rPr lang="zh-CN" altLang="en-US" sz="1100" dirty="0">
                <a:solidFill>
                  <a:srgbClr val="000000"/>
                </a:solidFill>
                <a:latin typeface="微软雅黑"/>
                <a:ea typeface="微软雅黑"/>
              </a:rPr>
              <a:t>倍字间距。标题数字等都可以通过点击和重新输入进行更改</a:t>
            </a:r>
            <a:r>
              <a:rPr lang="zh-CN" altLang="zh-CN" sz="1100" dirty="0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lang="zh-CN" altLang="en-US" sz="11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396131" y="5211347"/>
            <a:ext cx="93855" cy="60344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69"/>
            <a:endParaRPr kumimoji="1" lang="zh-CN" altLang="en-US" sz="320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  <p:pic>
        <p:nvPicPr>
          <p:cNvPr id="70" name="图片 6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9" y="6329969"/>
            <a:ext cx="1828562" cy="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00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sharepoint/v3/field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324</TotalTime>
  <Words>365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3_Office 主题</vt:lpstr>
      <vt:lpstr>4_Office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89</cp:revision>
  <dcterms:created xsi:type="dcterms:W3CDTF">2010-04-12T23:12:02Z</dcterms:created>
  <dcterms:modified xsi:type="dcterms:W3CDTF">2016-02-29T10:19:20Z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