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81" r:id="rId2"/>
  </p:sldMasterIdLst>
  <p:notesMasterIdLst>
    <p:notesMasterId r:id="rId6"/>
  </p:notesMasterIdLst>
  <p:handoutMasterIdLst>
    <p:handoutMasterId r:id="rId7"/>
  </p:handoutMasterIdLst>
  <p:sldIdLst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3"/>
    <p:restoredTop sz="94715"/>
  </p:normalViewPr>
  <p:slideViewPr>
    <p:cSldViewPr snapToGrid="0" snapToObjects="1">
      <p:cViewPr varScale="1">
        <p:scale>
          <a:sx n="103" d="100"/>
          <a:sy n="103" d="100"/>
        </p:scale>
        <p:origin x="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23AC5-FF3F-49C5-BB7D-CDCCFDFDDF84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950A-C14B-4F35-8FD5-E6A07C215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696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D3A5C-1FF3-4588-99B4-6D703F91E72E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0E93-5BF2-43DB-86AA-ED5AE699B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2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0E93-5BF2-43DB-86AA-ED5AE699BC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9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 userDrawn="1">
            <p:extLst/>
          </p:nvPr>
        </p:nvGraphicFramePr>
        <p:xfrm>
          <a:off x="676509" y="1538868"/>
          <a:ext cx="10838982" cy="4594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31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4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4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76275" y="334537"/>
            <a:ext cx="10839216" cy="8592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4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4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5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1" y="759875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0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2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7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7898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7" y="2788088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1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96954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85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zh-CN" altLang="en-US" sz="5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kumimoji="1" lang="en-US" altLang="zh-CN" sz="5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kumimoji="1" lang="zh-CN" altLang="en-US" sz="5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2544763" y="1978026"/>
            <a:ext cx="779462" cy="755649"/>
          </a:xfrm>
          <a:custGeom>
            <a:avLst/>
            <a:gdLst>
              <a:gd name="T0" fmla="*/ 185 w 205"/>
              <a:gd name="T1" fmla="*/ 34 h 199"/>
              <a:gd name="T2" fmla="*/ 185 w 205"/>
              <a:gd name="T3" fmla="*/ 20 h 199"/>
              <a:gd name="T4" fmla="*/ 171 w 205"/>
              <a:gd name="T5" fmla="*/ 20 h 199"/>
              <a:gd name="T6" fmla="*/ 101 w 205"/>
              <a:gd name="T7" fmla="*/ 20 h 199"/>
              <a:gd name="T8" fmla="*/ 54 w 205"/>
              <a:gd name="T9" fmla="*/ 66 h 199"/>
              <a:gd name="T10" fmla="*/ 37 w 205"/>
              <a:gd name="T11" fmla="*/ 69 h 199"/>
              <a:gd name="T12" fmla="*/ 19 w 205"/>
              <a:gd name="T13" fmla="*/ 72 h 199"/>
              <a:gd name="T14" fmla="*/ 9 w 205"/>
              <a:gd name="T15" fmla="*/ 82 h 199"/>
              <a:gd name="T16" fmla="*/ 9 w 205"/>
              <a:gd name="T17" fmla="*/ 82 h 199"/>
              <a:gd name="T18" fmla="*/ 39 w 205"/>
              <a:gd name="T19" fmla="*/ 149 h 199"/>
              <a:gd name="T20" fmla="*/ 44 w 205"/>
              <a:gd name="T21" fmla="*/ 136 h 199"/>
              <a:gd name="T22" fmla="*/ 18 w 205"/>
              <a:gd name="T23" fmla="*/ 91 h 199"/>
              <a:gd name="T24" fmla="*/ 18 w 205"/>
              <a:gd name="T25" fmla="*/ 91 h 199"/>
              <a:gd name="T26" fmla="*/ 77 w 205"/>
              <a:gd name="T27" fmla="*/ 128 h 199"/>
              <a:gd name="T28" fmla="*/ 81 w 205"/>
              <a:gd name="T29" fmla="*/ 132 h 199"/>
              <a:gd name="T30" fmla="*/ 71 w 205"/>
              <a:gd name="T31" fmla="*/ 130 h 199"/>
              <a:gd name="T32" fmla="*/ 53 w 205"/>
              <a:gd name="T33" fmla="*/ 137 h 199"/>
              <a:gd name="T34" fmla="*/ 49 w 205"/>
              <a:gd name="T35" fmla="*/ 143 h 199"/>
              <a:gd name="T36" fmla="*/ 49 w 205"/>
              <a:gd name="T37" fmla="*/ 143 h 199"/>
              <a:gd name="T38" fmla="*/ 49 w 205"/>
              <a:gd name="T39" fmla="*/ 143 h 199"/>
              <a:gd name="T40" fmla="*/ 47 w 205"/>
              <a:gd name="T41" fmla="*/ 149 h 199"/>
              <a:gd name="T42" fmla="*/ 47 w 205"/>
              <a:gd name="T43" fmla="*/ 150 h 199"/>
              <a:gd name="T44" fmla="*/ 46 w 205"/>
              <a:gd name="T45" fmla="*/ 153 h 199"/>
              <a:gd name="T46" fmla="*/ 46 w 205"/>
              <a:gd name="T47" fmla="*/ 153 h 199"/>
              <a:gd name="T48" fmla="*/ 46 w 205"/>
              <a:gd name="T49" fmla="*/ 156 h 199"/>
              <a:gd name="T50" fmla="*/ 46 w 205"/>
              <a:gd name="T51" fmla="*/ 157 h 199"/>
              <a:gd name="T52" fmla="*/ 46 w 205"/>
              <a:gd name="T53" fmla="*/ 157 h 199"/>
              <a:gd name="T54" fmla="*/ 53 w 205"/>
              <a:gd name="T55" fmla="*/ 173 h 199"/>
              <a:gd name="T56" fmla="*/ 71 w 205"/>
              <a:gd name="T57" fmla="*/ 180 h 199"/>
              <a:gd name="T58" fmla="*/ 73 w 205"/>
              <a:gd name="T59" fmla="*/ 180 h 199"/>
              <a:gd name="T60" fmla="*/ 73 w 205"/>
              <a:gd name="T61" fmla="*/ 180 h 199"/>
              <a:gd name="T62" fmla="*/ 73 w 205"/>
              <a:gd name="T63" fmla="*/ 180 h 199"/>
              <a:gd name="T64" fmla="*/ 76 w 205"/>
              <a:gd name="T65" fmla="*/ 179 h 199"/>
              <a:gd name="T66" fmla="*/ 76 w 205"/>
              <a:gd name="T67" fmla="*/ 179 h 199"/>
              <a:gd name="T68" fmla="*/ 83 w 205"/>
              <a:gd name="T69" fmla="*/ 177 h 199"/>
              <a:gd name="T70" fmla="*/ 83 w 205"/>
              <a:gd name="T71" fmla="*/ 177 h 199"/>
              <a:gd name="T72" fmla="*/ 88 w 205"/>
              <a:gd name="T73" fmla="*/ 173 h 199"/>
              <a:gd name="T74" fmla="*/ 95 w 205"/>
              <a:gd name="T75" fmla="*/ 148 h 199"/>
              <a:gd name="T76" fmla="*/ 114 w 205"/>
              <a:gd name="T77" fmla="*/ 187 h 199"/>
              <a:gd name="T78" fmla="*/ 114 w 205"/>
              <a:gd name="T79" fmla="*/ 187 h 199"/>
              <a:gd name="T80" fmla="*/ 93 w 205"/>
              <a:gd name="T81" fmla="*/ 179 h 199"/>
              <a:gd name="T82" fmla="*/ 82 w 205"/>
              <a:gd name="T83" fmla="*/ 186 h 199"/>
              <a:gd name="T84" fmla="*/ 114 w 205"/>
              <a:gd name="T85" fmla="*/ 199 h 199"/>
              <a:gd name="T86" fmla="*/ 123 w 205"/>
              <a:gd name="T87" fmla="*/ 196 h 199"/>
              <a:gd name="T88" fmla="*/ 123 w 205"/>
              <a:gd name="T89" fmla="*/ 196 h 199"/>
              <a:gd name="T90" fmla="*/ 133 w 205"/>
              <a:gd name="T91" fmla="*/ 186 h 199"/>
              <a:gd name="T92" fmla="*/ 136 w 205"/>
              <a:gd name="T93" fmla="*/ 168 h 199"/>
              <a:gd name="T94" fmla="*/ 139 w 205"/>
              <a:gd name="T95" fmla="*/ 151 h 199"/>
              <a:gd name="T96" fmla="*/ 185 w 205"/>
              <a:gd name="T97" fmla="*/ 104 h 199"/>
              <a:gd name="T98" fmla="*/ 185 w 205"/>
              <a:gd name="T99" fmla="*/ 3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5" h="199">
                <a:moveTo>
                  <a:pt x="185" y="34"/>
                </a:moveTo>
                <a:cubicBezTo>
                  <a:pt x="190" y="30"/>
                  <a:pt x="190" y="24"/>
                  <a:pt x="185" y="20"/>
                </a:cubicBezTo>
                <a:cubicBezTo>
                  <a:pt x="181" y="15"/>
                  <a:pt x="175" y="15"/>
                  <a:pt x="171" y="20"/>
                </a:cubicBezTo>
                <a:cubicBezTo>
                  <a:pt x="151" y="0"/>
                  <a:pt x="120" y="0"/>
                  <a:pt x="101" y="20"/>
                </a:cubicBezTo>
                <a:cubicBezTo>
                  <a:pt x="54" y="66"/>
                  <a:pt x="54" y="66"/>
                  <a:pt x="54" y="66"/>
                </a:cubicBezTo>
                <a:cubicBezTo>
                  <a:pt x="50" y="70"/>
                  <a:pt x="46" y="72"/>
                  <a:pt x="37" y="69"/>
                </a:cubicBezTo>
                <a:cubicBezTo>
                  <a:pt x="31" y="67"/>
                  <a:pt x="23" y="68"/>
                  <a:pt x="19" y="72"/>
                </a:cubicBezTo>
                <a:cubicBezTo>
                  <a:pt x="15" y="76"/>
                  <a:pt x="9" y="82"/>
                  <a:pt x="9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0" y="92"/>
                  <a:pt x="13" y="120"/>
                  <a:pt x="39" y="149"/>
                </a:cubicBezTo>
                <a:cubicBezTo>
                  <a:pt x="39" y="144"/>
                  <a:pt x="41" y="140"/>
                  <a:pt x="44" y="136"/>
                </a:cubicBezTo>
                <a:cubicBezTo>
                  <a:pt x="24" y="114"/>
                  <a:pt x="18" y="96"/>
                  <a:pt x="18" y="91"/>
                </a:cubicBezTo>
                <a:cubicBezTo>
                  <a:pt x="18" y="91"/>
                  <a:pt x="18" y="91"/>
                  <a:pt x="18" y="91"/>
                </a:cubicBezTo>
                <a:cubicBezTo>
                  <a:pt x="29" y="91"/>
                  <a:pt x="53" y="104"/>
                  <a:pt x="77" y="128"/>
                </a:cubicBezTo>
                <a:cubicBezTo>
                  <a:pt x="78" y="130"/>
                  <a:pt x="80" y="131"/>
                  <a:pt x="81" y="132"/>
                </a:cubicBezTo>
                <a:cubicBezTo>
                  <a:pt x="78" y="131"/>
                  <a:pt x="74" y="130"/>
                  <a:pt x="71" y="130"/>
                </a:cubicBezTo>
                <a:cubicBezTo>
                  <a:pt x="64" y="130"/>
                  <a:pt x="58" y="133"/>
                  <a:pt x="53" y="137"/>
                </a:cubicBezTo>
                <a:cubicBezTo>
                  <a:pt x="52" y="139"/>
                  <a:pt x="50" y="141"/>
                  <a:pt x="49" y="143"/>
                </a:cubicBezTo>
                <a:cubicBezTo>
                  <a:pt x="49" y="143"/>
                  <a:pt x="49" y="143"/>
                  <a:pt x="49" y="143"/>
                </a:cubicBezTo>
                <a:cubicBezTo>
                  <a:pt x="49" y="143"/>
                  <a:pt x="49" y="143"/>
                  <a:pt x="49" y="143"/>
                </a:cubicBezTo>
                <a:cubicBezTo>
                  <a:pt x="48" y="145"/>
                  <a:pt x="47" y="147"/>
                  <a:pt x="47" y="149"/>
                </a:cubicBezTo>
                <a:cubicBezTo>
                  <a:pt x="47" y="149"/>
                  <a:pt x="47" y="149"/>
                  <a:pt x="47" y="150"/>
                </a:cubicBezTo>
                <a:cubicBezTo>
                  <a:pt x="46" y="151"/>
                  <a:pt x="46" y="152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6" y="154"/>
                  <a:pt x="46" y="155"/>
                  <a:pt x="46" y="156"/>
                </a:cubicBezTo>
                <a:cubicBezTo>
                  <a:pt x="46" y="156"/>
                  <a:pt x="46" y="156"/>
                  <a:pt x="46" y="157"/>
                </a:cubicBezTo>
                <a:cubicBezTo>
                  <a:pt x="46" y="157"/>
                  <a:pt x="46" y="157"/>
                  <a:pt x="46" y="157"/>
                </a:cubicBezTo>
                <a:cubicBezTo>
                  <a:pt x="46" y="162"/>
                  <a:pt x="49" y="168"/>
                  <a:pt x="53" y="173"/>
                </a:cubicBezTo>
                <a:cubicBezTo>
                  <a:pt x="58" y="177"/>
                  <a:pt x="64" y="180"/>
                  <a:pt x="71" y="180"/>
                </a:cubicBezTo>
                <a:cubicBezTo>
                  <a:pt x="71" y="180"/>
                  <a:pt x="72" y="180"/>
                  <a:pt x="73" y="180"/>
                </a:cubicBezTo>
                <a:cubicBezTo>
                  <a:pt x="73" y="180"/>
                  <a:pt x="73" y="180"/>
                  <a:pt x="73" y="180"/>
                </a:cubicBezTo>
                <a:cubicBezTo>
                  <a:pt x="73" y="180"/>
                  <a:pt x="73" y="180"/>
                  <a:pt x="73" y="180"/>
                </a:cubicBezTo>
                <a:cubicBezTo>
                  <a:pt x="74" y="180"/>
                  <a:pt x="75" y="180"/>
                  <a:pt x="76" y="179"/>
                </a:cubicBezTo>
                <a:cubicBezTo>
                  <a:pt x="76" y="179"/>
                  <a:pt x="76" y="179"/>
                  <a:pt x="76" y="179"/>
                </a:cubicBezTo>
                <a:cubicBezTo>
                  <a:pt x="79" y="179"/>
                  <a:pt x="81" y="178"/>
                  <a:pt x="83" y="177"/>
                </a:cubicBezTo>
                <a:cubicBezTo>
                  <a:pt x="83" y="177"/>
                  <a:pt x="83" y="177"/>
                  <a:pt x="83" y="177"/>
                </a:cubicBezTo>
                <a:cubicBezTo>
                  <a:pt x="85" y="176"/>
                  <a:pt x="87" y="174"/>
                  <a:pt x="88" y="173"/>
                </a:cubicBezTo>
                <a:cubicBezTo>
                  <a:pt x="95" y="166"/>
                  <a:pt x="97" y="157"/>
                  <a:pt x="95" y="148"/>
                </a:cubicBezTo>
                <a:cubicBezTo>
                  <a:pt x="110" y="167"/>
                  <a:pt x="115" y="182"/>
                  <a:pt x="114" y="187"/>
                </a:cubicBezTo>
                <a:cubicBezTo>
                  <a:pt x="114" y="187"/>
                  <a:pt x="114" y="187"/>
                  <a:pt x="114" y="187"/>
                </a:cubicBezTo>
                <a:cubicBezTo>
                  <a:pt x="110" y="187"/>
                  <a:pt x="102" y="184"/>
                  <a:pt x="93" y="179"/>
                </a:cubicBezTo>
                <a:cubicBezTo>
                  <a:pt x="90" y="182"/>
                  <a:pt x="86" y="185"/>
                  <a:pt x="82" y="186"/>
                </a:cubicBezTo>
                <a:cubicBezTo>
                  <a:pt x="95" y="194"/>
                  <a:pt x="106" y="199"/>
                  <a:pt x="114" y="199"/>
                </a:cubicBezTo>
                <a:cubicBezTo>
                  <a:pt x="118" y="199"/>
                  <a:pt x="121" y="198"/>
                  <a:pt x="123" y="196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23" y="196"/>
                  <a:pt x="129" y="190"/>
                  <a:pt x="133" y="186"/>
                </a:cubicBezTo>
                <a:cubicBezTo>
                  <a:pt x="137" y="182"/>
                  <a:pt x="136" y="174"/>
                  <a:pt x="136" y="168"/>
                </a:cubicBezTo>
                <a:cubicBezTo>
                  <a:pt x="136" y="162"/>
                  <a:pt x="135" y="155"/>
                  <a:pt x="139" y="151"/>
                </a:cubicBezTo>
                <a:cubicBezTo>
                  <a:pt x="185" y="104"/>
                  <a:pt x="185" y="104"/>
                  <a:pt x="185" y="104"/>
                </a:cubicBezTo>
                <a:cubicBezTo>
                  <a:pt x="205" y="85"/>
                  <a:pt x="205" y="54"/>
                  <a:pt x="185" y="34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992188" y="1989138"/>
            <a:ext cx="754062" cy="752475"/>
          </a:xfrm>
          <a:custGeom>
            <a:avLst/>
            <a:gdLst>
              <a:gd name="T0" fmla="*/ 99 w 198"/>
              <a:gd name="T1" fmla="*/ 0 h 198"/>
              <a:gd name="T2" fmla="*/ 0 w 198"/>
              <a:gd name="T3" fmla="*/ 99 h 198"/>
              <a:gd name="T4" fmla="*/ 99 w 198"/>
              <a:gd name="T5" fmla="*/ 198 h 198"/>
              <a:gd name="T6" fmla="*/ 198 w 198"/>
              <a:gd name="T7" fmla="*/ 99 h 198"/>
              <a:gd name="T8" fmla="*/ 99 w 198"/>
              <a:gd name="T9" fmla="*/ 0 h 198"/>
              <a:gd name="T10" fmla="*/ 156 w 198"/>
              <a:gd name="T11" fmla="*/ 154 h 198"/>
              <a:gd name="T12" fmla="*/ 156 w 198"/>
              <a:gd name="T13" fmla="*/ 150 h 198"/>
              <a:gd name="T14" fmla="*/ 132 w 198"/>
              <a:gd name="T15" fmla="*/ 128 h 198"/>
              <a:gd name="T16" fmla="*/ 118 w 198"/>
              <a:gd name="T17" fmla="*/ 121 h 198"/>
              <a:gd name="T18" fmla="*/ 114 w 198"/>
              <a:gd name="T19" fmla="*/ 115 h 198"/>
              <a:gd name="T20" fmla="*/ 113 w 198"/>
              <a:gd name="T21" fmla="*/ 109 h 198"/>
              <a:gd name="T22" fmla="*/ 122 w 198"/>
              <a:gd name="T23" fmla="*/ 92 h 198"/>
              <a:gd name="T24" fmla="*/ 123 w 198"/>
              <a:gd name="T25" fmla="*/ 92 h 198"/>
              <a:gd name="T26" fmla="*/ 127 w 198"/>
              <a:gd name="T27" fmla="*/ 90 h 198"/>
              <a:gd name="T28" fmla="*/ 128 w 198"/>
              <a:gd name="T29" fmla="*/ 80 h 198"/>
              <a:gd name="T30" fmla="*/ 125 w 198"/>
              <a:gd name="T31" fmla="*/ 76 h 198"/>
              <a:gd name="T32" fmla="*/ 125 w 198"/>
              <a:gd name="T33" fmla="*/ 76 h 198"/>
              <a:gd name="T34" fmla="*/ 125 w 198"/>
              <a:gd name="T35" fmla="*/ 72 h 198"/>
              <a:gd name="T36" fmla="*/ 125 w 198"/>
              <a:gd name="T37" fmla="*/ 70 h 198"/>
              <a:gd name="T38" fmla="*/ 124 w 198"/>
              <a:gd name="T39" fmla="*/ 59 h 198"/>
              <a:gd name="T40" fmla="*/ 117 w 198"/>
              <a:gd name="T41" fmla="*/ 50 h 198"/>
              <a:gd name="T42" fmla="*/ 93 w 198"/>
              <a:gd name="T43" fmla="*/ 45 h 198"/>
              <a:gd name="T44" fmla="*/ 77 w 198"/>
              <a:gd name="T45" fmla="*/ 52 h 198"/>
              <a:gd name="T46" fmla="*/ 72 w 198"/>
              <a:gd name="T47" fmla="*/ 62 h 198"/>
              <a:gd name="T48" fmla="*/ 71 w 198"/>
              <a:gd name="T49" fmla="*/ 69 h 198"/>
              <a:gd name="T50" fmla="*/ 72 w 198"/>
              <a:gd name="T51" fmla="*/ 76 h 198"/>
              <a:gd name="T52" fmla="*/ 69 w 198"/>
              <a:gd name="T53" fmla="*/ 80 h 198"/>
              <a:gd name="T54" fmla="*/ 71 w 198"/>
              <a:gd name="T55" fmla="*/ 90 h 198"/>
              <a:gd name="T56" fmla="*/ 74 w 198"/>
              <a:gd name="T57" fmla="*/ 92 h 198"/>
              <a:gd name="T58" fmla="*/ 75 w 198"/>
              <a:gd name="T59" fmla="*/ 92 h 198"/>
              <a:gd name="T60" fmla="*/ 84 w 198"/>
              <a:gd name="T61" fmla="*/ 109 h 198"/>
              <a:gd name="T62" fmla="*/ 84 w 198"/>
              <a:gd name="T63" fmla="*/ 115 h 198"/>
              <a:gd name="T64" fmla="*/ 80 w 198"/>
              <a:gd name="T65" fmla="*/ 121 h 198"/>
              <a:gd name="T66" fmla="*/ 65 w 198"/>
              <a:gd name="T67" fmla="*/ 128 h 198"/>
              <a:gd name="T68" fmla="*/ 41 w 198"/>
              <a:gd name="T69" fmla="*/ 150 h 198"/>
              <a:gd name="T70" fmla="*/ 41 w 198"/>
              <a:gd name="T71" fmla="*/ 153 h 198"/>
              <a:gd name="T72" fmla="*/ 20 w 198"/>
              <a:gd name="T73" fmla="*/ 99 h 198"/>
              <a:gd name="T74" fmla="*/ 99 w 198"/>
              <a:gd name="T75" fmla="*/ 20 h 198"/>
              <a:gd name="T76" fmla="*/ 178 w 198"/>
              <a:gd name="T77" fmla="*/ 99 h 198"/>
              <a:gd name="T78" fmla="*/ 156 w 198"/>
              <a:gd name="T79" fmla="*/ 154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8" h="198">
                <a:moveTo>
                  <a:pt x="99" y="0"/>
                </a:moveTo>
                <a:cubicBezTo>
                  <a:pt x="44" y="0"/>
                  <a:pt x="0" y="44"/>
                  <a:pt x="0" y="99"/>
                </a:cubicBezTo>
                <a:cubicBezTo>
                  <a:pt x="0" y="154"/>
                  <a:pt x="44" y="198"/>
                  <a:pt x="99" y="198"/>
                </a:cubicBezTo>
                <a:cubicBezTo>
                  <a:pt x="154" y="198"/>
                  <a:pt x="198" y="154"/>
                  <a:pt x="198" y="99"/>
                </a:cubicBezTo>
                <a:cubicBezTo>
                  <a:pt x="198" y="44"/>
                  <a:pt x="154" y="0"/>
                  <a:pt x="99" y="0"/>
                </a:cubicBezTo>
                <a:close/>
                <a:moveTo>
                  <a:pt x="156" y="154"/>
                </a:moveTo>
                <a:cubicBezTo>
                  <a:pt x="156" y="151"/>
                  <a:pt x="156" y="150"/>
                  <a:pt x="156" y="150"/>
                </a:cubicBezTo>
                <a:cubicBezTo>
                  <a:pt x="156" y="136"/>
                  <a:pt x="141" y="131"/>
                  <a:pt x="132" y="128"/>
                </a:cubicBezTo>
                <a:cubicBezTo>
                  <a:pt x="129" y="126"/>
                  <a:pt x="123" y="124"/>
                  <a:pt x="118" y="121"/>
                </a:cubicBezTo>
                <a:cubicBezTo>
                  <a:pt x="116" y="120"/>
                  <a:pt x="114" y="117"/>
                  <a:pt x="114" y="115"/>
                </a:cubicBezTo>
                <a:cubicBezTo>
                  <a:pt x="113" y="109"/>
                  <a:pt x="113" y="109"/>
                  <a:pt x="113" y="109"/>
                </a:cubicBezTo>
                <a:cubicBezTo>
                  <a:pt x="117" y="104"/>
                  <a:pt x="122" y="99"/>
                  <a:pt x="122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5" y="92"/>
                  <a:pt x="126" y="91"/>
                  <a:pt x="127" y="90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8"/>
                  <a:pt x="126" y="76"/>
                  <a:pt x="125" y="76"/>
                </a:cubicBezTo>
                <a:cubicBezTo>
                  <a:pt x="125" y="76"/>
                  <a:pt x="125" y="76"/>
                  <a:pt x="125" y="76"/>
                </a:cubicBezTo>
                <a:cubicBezTo>
                  <a:pt x="125" y="75"/>
                  <a:pt x="125" y="73"/>
                  <a:pt x="125" y="72"/>
                </a:cubicBezTo>
                <a:cubicBezTo>
                  <a:pt x="125" y="71"/>
                  <a:pt x="125" y="71"/>
                  <a:pt x="125" y="70"/>
                </a:cubicBezTo>
                <a:cubicBezTo>
                  <a:pt x="126" y="65"/>
                  <a:pt x="125" y="61"/>
                  <a:pt x="124" y="59"/>
                </a:cubicBezTo>
                <a:cubicBezTo>
                  <a:pt x="122" y="55"/>
                  <a:pt x="120" y="52"/>
                  <a:pt x="117" y="50"/>
                </a:cubicBezTo>
                <a:cubicBezTo>
                  <a:pt x="110" y="42"/>
                  <a:pt x="101" y="40"/>
                  <a:pt x="93" y="45"/>
                </a:cubicBezTo>
                <a:cubicBezTo>
                  <a:pt x="88" y="45"/>
                  <a:pt x="82" y="47"/>
                  <a:pt x="77" y="52"/>
                </a:cubicBezTo>
                <a:cubicBezTo>
                  <a:pt x="75" y="55"/>
                  <a:pt x="73" y="58"/>
                  <a:pt x="72" y="62"/>
                </a:cubicBezTo>
                <a:cubicBezTo>
                  <a:pt x="72" y="64"/>
                  <a:pt x="72" y="66"/>
                  <a:pt x="71" y="69"/>
                </a:cubicBezTo>
                <a:cubicBezTo>
                  <a:pt x="71" y="72"/>
                  <a:pt x="72" y="74"/>
                  <a:pt x="72" y="76"/>
                </a:cubicBezTo>
                <a:cubicBezTo>
                  <a:pt x="71" y="76"/>
                  <a:pt x="69" y="78"/>
                  <a:pt x="69" y="80"/>
                </a:cubicBezTo>
                <a:cubicBezTo>
                  <a:pt x="71" y="90"/>
                  <a:pt x="71" y="90"/>
                  <a:pt x="71" y="90"/>
                </a:cubicBezTo>
                <a:cubicBezTo>
                  <a:pt x="71" y="91"/>
                  <a:pt x="72" y="92"/>
                  <a:pt x="74" y="92"/>
                </a:cubicBezTo>
                <a:cubicBezTo>
                  <a:pt x="75" y="92"/>
                  <a:pt x="75" y="92"/>
                  <a:pt x="75" y="92"/>
                </a:cubicBezTo>
                <a:cubicBezTo>
                  <a:pt x="76" y="99"/>
                  <a:pt x="80" y="105"/>
                  <a:pt x="84" y="109"/>
                </a:cubicBezTo>
                <a:cubicBezTo>
                  <a:pt x="84" y="115"/>
                  <a:pt x="84" y="115"/>
                  <a:pt x="84" y="115"/>
                </a:cubicBezTo>
                <a:cubicBezTo>
                  <a:pt x="83" y="117"/>
                  <a:pt x="82" y="120"/>
                  <a:pt x="80" y="121"/>
                </a:cubicBezTo>
                <a:cubicBezTo>
                  <a:pt x="74" y="124"/>
                  <a:pt x="68" y="126"/>
                  <a:pt x="65" y="128"/>
                </a:cubicBezTo>
                <a:cubicBezTo>
                  <a:pt x="57" y="131"/>
                  <a:pt x="41" y="136"/>
                  <a:pt x="41" y="150"/>
                </a:cubicBezTo>
                <a:cubicBezTo>
                  <a:pt x="41" y="153"/>
                  <a:pt x="41" y="153"/>
                  <a:pt x="41" y="153"/>
                </a:cubicBezTo>
                <a:cubicBezTo>
                  <a:pt x="28" y="139"/>
                  <a:pt x="20" y="120"/>
                  <a:pt x="20" y="99"/>
                </a:cubicBezTo>
                <a:cubicBezTo>
                  <a:pt x="20" y="55"/>
                  <a:pt x="55" y="20"/>
                  <a:pt x="99" y="20"/>
                </a:cubicBezTo>
                <a:cubicBezTo>
                  <a:pt x="143" y="20"/>
                  <a:pt x="178" y="55"/>
                  <a:pt x="178" y="99"/>
                </a:cubicBezTo>
                <a:cubicBezTo>
                  <a:pt x="178" y="120"/>
                  <a:pt x="170" y="139"/>
                  <a:pt x="156" y="154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135438" y="2036763"/>
            <a:ext cx="754062" cy="754062"/>
            <a:chOff x="4135438" y="2036763"/>
            <a:chExt cx="754062" cy="754062"/>
          </a:xfrm>
          <a:solidFill>
            <a:schemeClr val="accent1">
              <a:lumMod val="50000"/>
            </a:schemeClr>
          </a:solidFill>
        </p:grpSpPr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4135438" y="2203450"/>
              <a:ext cx="258762" cy="320675"/>
            </a:xfrm>
            <a:custGeom>
              <a:avLst/>
              <a:gdLst>
                <a:gd name="T0" fmla="*/ 68 w 68"/>
                <a:gd name="T1" fmla="*/ 84 h 84"/>
                <a:gd name="T2" fmla="*/ 17 w 68"/>
                <a:gd name="T3" fmla="*/ 0 h 84"/>
                <a:gd name="T4" fmla="*/ 0 w 68"/>
                <a:gd name="T5" fmla="*/ 55 h 84"/>
                <a:gd name="T6" fmla="*/ 4 w 68"/>
                <a:gd name="T7" fmla="*/ 84 h 84"/>
                <a:gd name="T8" fmla="*/ 68 w 6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84">
                  <a:moveTo>
                    <a:pt x="68" y="84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6" y="15"/>
                    <a:pt x="0" y="34"/>
                    <a:pt x="0" y="55"/>
                  </a:cubicBezTo>
                  <a:cubicBezTo>
                    <a:pt x="0" y="65"/>
                    <a:pt x="1" y="75"/>
                    <a:pt x="4" y="84"/>
                  </a:cubicBezTo>
                  <a:lnTo>
                    <a:pt x="68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4475163" y="2043113"/>
              <a:ext cx="381000" cy="209550"/>
            </a:xfrm>
            <a:custGeom>
              <a:avLst/>
              <a:gdLst>
                <a:gd name="T0" fmla="*/ 0 w 100"/>
                <a:gd name="T1" fmla="*/ 55 h 55"/>
                <a:gd name="T2" fmla="*/ 100 w 100"/>
                <a:gd name="T3" fmla="*/ 55 h 55"/>
                <a:gd name="T4" fmla="*/ 32 w 100"/>
                <a:gd name="T5" fmla="*/ 0 h 55"/>
                <a:gd name="T6" fmla="*/ 0 w 100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55">
                  <a:moveTo>
                    <a:pt x="0" y="55"/>
                  </a:moveTo>
                  <a:cubicBezTo>
                    <a:pt x="100" y="55"/>
                    <a:pt x="100" y="55"/>
                    <a:pt x="100" y="55"/>
                  </a:cubicBezTo>
                  <a:cubicBezTo>
                    <a:pt x="87" y="28"/>
                    <a:pt x="62" y="7"/>
                    <a:pt x="32" y="0"/>
                  </a:cubicBezTo>
                  <a:lnTo>
                    <a:pt x="0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4230688" y="2036763"/>
              <a:ext cx="320675" cy="334962"/>
            </a:xfrm>
            <a:custGeom>
              <a:avLst/>
              <a:gdLst>
                <a:gd name="T0" fmla="*/ 32 w 84"/>
                <a:gd name="T1" fmla="*/ 88 h 88"/>
                <a:gd name="T2" fmla="*/ 84 w 84"/>
                <a:gd name="T3" fmla="*/ 0 h 88"/>
                <a:gd name="T4" fmla="*/ 74 w 84"/>
                <a:gd name="T5" fmla="*/ 0 h 88"/>
                <a:gd name="T6" fmla="*/ 0 w 84"/>
                <a:gd name="T7" fmla="*/ 33 h 88"/>
                <a:gd name="T8" fmla="*/ 32 w 84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8">
                  <a:moveTo>
                    <a:pt x="32" y="88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1" y="0"/>
                    <a:pt x="77" y="0"/>
                    <a:pt x="74" y="0"/>
                  </a:cubicBezTo>
                  <a:cubicBezTo>
                    <a:pt x="44" y="0"/>
                    <a:pt x="18" y="13"/>
                    <a:pt x="0" y="33"/>
                  </a:cubicBezTo>
                  <a:lnTo>
                    <a:pt x="32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6"/>
            <p:cNvSpPr>
              <a:spLocks/>
            </p:cNvSpPr>
            <p:nvPr/>
          </p:nvSpPr>
          <p:spPr bwMode="auto">
            <a:xfrm>
              <a:off x="4170363" y="2570163"/>
              <a:ext cx="381000" cy="215900"/>
            </a:xfrm>
            <a:custGeom>
              <a:avLst/>
              <a:gdLst>
                <a:gd name="T0" fmla="*/ 69 w 100"/>
                <a:gd name="T1" fmla="*/ 55 h 57"/>
                <a:gd name="T2" fmla="*/ 100 w 100"/>
                <a:gd name="T3" fmla="*/ 0 h 57"/>
                <a:gd name="T4" fmla="*/ 0 w 100"/>
                <a:gd name="T5" fmla="*/ 0 h 57"/>
                <a:gd name="T6" fmla="*/ 71 w 100"/>
                <a:gd name="T7" fmla="*/ 57 h 57"/>
                <a:gd name="T8" fmla="*/ 69 w 100"/>
                <a:gd name="T9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7">
                  <a:moveTo>
                    <a:pt x="69" y="55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29"/>
                    <a:pt x="39" y="50"/>
                    <a:pt x="71" y="57"/>
                  </a:cubicBezTo>
                  <a:lnTo>
                    <a:pt x="69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4630738" y="2298700"/>
              <a:ext cx="258762" cy="331787"/>
            </a:xfrm>
            <a:custGeom>
              <a:avLst/>
              <a:gdLst>
                <a:gd name="T0" fmla="*/ 0 w 68"/>
                <a:gd name="T1" fmla="*/ 0 h 87"/>
                <a:gd name="T2" fmla="*/ 50 w 68"/>
                <a:gd name="T3" fmla="*/ 87 h 87"/>
                <a:gd name="T4" fmla="*/ 68 w 68"/>
                <a:gd name="T5" fmla="*/ 30 h 87"/>
                <a:gd name="T6" fmla="*/ 64 w 68"/>
                <a:gd name="T7" fmla="*/ 0 h 87"/>
                <a:gd name="T8" fmla="*/ 0 w 68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87">
                  <a:moveTo>
                    <a:pt x="0" y="0"/>
                  </a:moveTo>
                  <a:cubicBezTo>
                    <a:pt x="50" y="87"/>
                    <a:pt x="50" y="87"/>
                    <a:pt x="50" y="87"/>
                  </a:cubicBezTo>
                  <a:cubicBezTo>
                    <a:pt x="62" y="71"/>
                    <a:pt x="68" y="51"/>
                    <a:pt x="68" y="30"/>
                  </a:cubicBezTo>
                  <a:cubicBezTo>
                    <a:pt x="68" y="20"/>
                    <a:pt x="67" y="9"/>
                    <a:pt x="6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4478338" y="2459038"/>
              <a:ext cx="312737" cy="331787"/>
            </a:xfrm>
            <a:custGeom>
              <a:avLst/>
              <a:gdLst>
                <a:gd name="T0" fmla="*/ 50 w 82"/>
                <a:gd name="T1" fmla="*/ 0 h 87"/>
                <a:gd name="T2" fmla="*/ 0 w 82"/>
                <a:gd name="T3" fmla="*/ 87 h 87"/>
                <a:gd name="T4" fmla="*/ 9 w 82"/>
                <a:gd name="T5" fmla="*/ 87 h 87"/>
                <a:gd name="T6" fmla="*/ 82 w 82"/>
                <a:gd name="T7" fmla="*/ 55 h 87"/>
                <a:gd name="T8" fmla="*/ 50 w 82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7">
                  <a:moveTo>
                    <a:pt x="50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3" y="87"/>
                    <a:pt x="6" y="87"/>
                    <a:pt x="9" y="87"/>
                  </a:cubicBezTo>
                  <a:cubicBezTo>
                    <a:pt x="38" y="87"/>
                    <a:pt x="64" y="75"/>
                    <a:pt x="82" y="55"/>
                  </a:cubicBez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64200" y="2074863"/>
            <a:ext cx="731838" cy="722312"/>
            <a:chOff x="5664200" y="2074863"/>
            <a:chExt cx="731838" cy="722312"/>
          </a:xfrm>
          <a:solidFill>
            <a:schemeClr val="accent1">
              <a:lumMod val="50000"/>
            </a:schemeClr>
          </a:solidFill>
        </p:grpSpPr>
        <p:sp>
          <p:nvSpPr>
            <p:cNvPr id="43" name="Freeform 22"/>
            <p:cNvSpPr>
              <a:spLocks noEditPoints="1"/>
            </p:cNvSpPr>
            <p:nvPr/>
          </p:nvSpPr>
          <p:spPr bwMode="auto">
            <a:xfrm>
              <a:off x="5664200" y="2074863"/>
              <a:ext cx="731838" cy="722312"/>
            </a:xfrm>
            <a:custGeom>
              <a:avLst/>
              <a:gdLst>
                <a:gd name="T0" fmla="*/ 160 w 192"/>
                <a:gd name="T1" fmla="*/ 0 h 190"/>
                <a:gd name="T2" fmla="*/ 32 w 192"/>
                <a:gd name="T3" fmla="*/ 0 h 190"/>
                <a:gd name="T4" fmla="*/ 0 w 192"/>
                <a:gd name="T5" fmla="*/ 32 h 190"/>
                <a:gd name="T6" fmla="*/ 0 w 192"/>
                <a:gd name="T7" fmla="*/ 115 h 190"/>
                <a:gd name="T8" fmla="*/ 32 w 192"/>
                <a:gd name="T9" fmla="*/ 147 h 190"/>
                <a:gd name="T10" fmla="*/ 62 w 192"/>
                <a:gd name="T11" fmla="*/ 147 h 190"/>
                <a:gd name="T12" fmla="*/ 62 w 192"/>
                <a:gd name="T13" fmla="*/ 190 h 190"/>
                <a:gd name="T14" fmla="*/ 115 w 192"/>
                <a:gd name="T15" fmla="*/ 147 h 190"/>
                <a:gd name="T16" fmla="*/ 160 w 192"/>
                <a:gd name="T17" fmla="*/ 147 h 190"/>
                <a:gd name="T18" fmla="*/ 192 w 192"/>
                <a:gd name="T19" fmla="*/ 115 h 190"/>
                <a:gd name="T20" fmla="*/ 192 w 192"/>
                <a:gd name="T21" fmla="*/ 32 h 190"/>
                <a:gd name="T22" fmla="*/ 160 w 192"/>
                <a:gd name="T23" fmla="*/ 0 h 190"/>
                <a:gd name="T24" fmla="*/ 172 w 192"/>
                <a:gd name="T25" fmla="*/ 115 h 190"/>
                <a:gd name="T26" fmla="*/ 160 w 192"/>
                <a:gd name="T27" fmla="*/ 127 h 190"/>
                <a:gd name="T28" fmla="*/ 115 w 192"/>
                <a:gd name="T29" fmla="*/ 127 h 190"/>
                <a:gd name="T30" fmla="*/ 108 w 192"/>
                <a:gd name="T31" fmla="*/ 127 h 190"/>
                <a:gd name="T32" fmla="*/ 103 w 192"/>
                <a:gd name="T33" fmla="*/ 132 h 190"/>
                <a:gd name="T34" fmla="*/ 82 w 192"/>
                <a:gd name="T35" fmla="*/ 149 h 190"/>
                <a:gd name="T36" fmla="*/ 82 w 192"/>
                <a:gd name="T37" fmla="*/ 147 h 190"/>
                <a:gd name="T38" fmla="*/ 82 w 192"/>
                <a:gd name="T39" fmla="*/ 127 h 190"/>
                <a:gd name="T40" fmla="*/ 62 w 192"/>
                <a:gd name="T41" fmla="*/ 127 h 190"/>
                <a:gd name="T42" fmla="*/ 32 w 192"/>
                <a:gd name="T43" fmla="*/ 127 h 190"/>
                <a:gd name="T44" fmla="*/ 20 w 192"/>
                <a:gd name="T45" fmla="*/ 115 h 190"/>
                <a:gd name="T46" fmla="*/ 20 w 192"/>
                <a:gd name="T47" fmla="*/ 32 h 190"/>
                <a:gd name="T48" fmla="*/ 32 w 192"/>
                <a:gd name="T49" fmla="*/ 20 h 190"/>
                <a:gd name="T50" fmla="*/ 160 w 192"/>
                <a:gd name="T51" fmla="*/ 20 h 190"/>
                <a:gd name="T52" fmla="*/ 172 w 192"/>
                <a:gd name="T53" fmla="*/ 32 h 190"/>
                <a:gd name="T54" fmla="*/ 172 w 192"/>
                <a:gd name="T55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" h="190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33"/>
                    <a:pt x="15" y="147"/>
                    <a:pt x="32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115" y="147"/>
                    <a:pt x="115" y="147"/>
                    <a:pt x="115" y="147"/>
                  </a:cubicBezTo>
                  <a:cubicBezTo>
                    <a:pt x="160" y="147"/>
                    <a:pt x="160" y="147"/>
                    <a:pt x="160" y="147"/>
                  </a:cubicBezTo>
                  <a:cubicBezTo>
                    <a:pt x="177" y="147"/>
                    <a:pt x="192" y="133"/>
                    <a:pt x="192" y="115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7" y="0"/>
                    <a:pt x="160" y="0"/>
                  </a:cubicBezTo>
                  <a:close/>
                  <a:moveTo>
                    <a:pt x="172" y="115"/>
                  </a:moveTo>
                  <a:cubicBezTo>
                    <a:pt x="172" y="122"/>
                    <a:pt x="166" y="127"/>
                    <a:pt x="160" y="127"/>
                  </a:cubicBezTo>
                  <a:cubicBezTo>
                    <a:pt x="115" y="127"/>
                    <a:pt x="115" y="127"/>
                    <a:pt x="115" y="127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03" y="132"/>
                    <a:pt x="103" y="132"/>
                    <a:pt x="103" y="132"/>
                  </a:cubicBezTo>
                  <a:cubicBezTo>
                    <a:pt x="82" y="149"/>
                    <a:pt x="82" y="149"/>
                    <a:pt x="82" y="149"/>
                  </a:cubicBezTo>
                  <a:cubicBezTo>
                    <a:pt x="82" y="147"/>
                    <a:pt x="82" y="147"/>
                    <a:pt x="82" y="147"/>
                  </a:cubicBezTo>
                  <a:cubicBezTo>
                    <a:pt x="82" y="127"/>
                    <a:pt x="82" y="127"/>
                    <a:pt x="82" y="127"/>
                  </a:cubicBezTo>
                  <a:cubicBezTo>
                    <a:pt x="62" y="127"/>
                    <a:pt x="62" y="127"/>
                    <a:pt x="62" y="127"/>
                  </a:cubicBezTo>
                  <a:cubicBezTo>
                    <a:pt x="32" y="127"/>
                    <a:pt x="32" y="127"/>
                    <a:pt x="32" y="127"/>
                  </a:cubicBezTo>
                  <a:cubicBezTo>
                    <a:pt x="26" y="127"/>
                    <a:pt x="20" y="122"/>
                    <a:pt x="20" y="115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5"/>
                    <a:pt x="26" y="20"/>
                    <a:pt x="32" y="20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66" y="20"/>
                    <a:pt x="172" y="25"/>
                    <a:pt x="172" y="32"/>
                  </a:cubicBezTo>
                  <a:cubicBezTo>
                    <a:pt x="172" y="115"/>
                    <a:pt x="172" y="115"/>
                    <a:pt x="172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23"/>
            <p:cNvSpPr>
              <a:spLocks noChangeArrowheads="1"/>
            </p:cNvSpPr>
            <p:nvPr/>
          </p:nvSpPr>
          <p:spPr bwMode="auto">
            <a:xfrm>
              <a:off x="5829300" y="2311400"/>
              <a:ext cx="90488" cy="87312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24"/>
            <p:cNvSpPr>
              <a:spLocks noChangeArrowheads="1"/>
            </p:cNvSpPr>
            <p:nvPr/>
          </p:nvSpPr>
          <p:spPr bwMode="auto">
            <a:xfrm>
              <a:off x="5984875" y="2311400"/>
              <a:ext cx="92075" cy="87312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25"/>
            <p:cNvSpPr>
              <a:spLocks noChangeArrowheads="1"/>
            </p:cNvSpPr>
            <p:nvPr/>
          </p:nvSpPr>
          <p:spPr bwMode="auto">
            <a:xfrm>
              <a:off x="6140450" y="2311400"/>
              <a:ext cx="92075" cy="87312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270750" y="1997075"/>
            <a:ext cx="749301" cy="714375"/>
            <a:chOff x="7270750" y="1997075"/>
            <a:chExt cx="749301" cy="714375"/>
          </a:xfrm>
          <a:solidFill>
            <a:schemeClr val="accent1">
              <a:lumMod val="50000"/>
            </a:schemeClr>
          </a:solidFill>
        </p:grpSpPr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7834313" y="1997075"/>
              <a:ext cx="185738" cy="182562"/>
            </a:xfrm>
            <a:custGeom>
              <a:avLst/>
              <a:gdLst>
                <a:gd name="T0" fmla="*/ 45 w 49"/>
                <a:gd name="T1" fmla="*/ 21 h 48"/>
                <a:gd name="T2" fmla="*/ 27 w 49"/>
                <a:gd name="T3" fmla="*/ 3 h 48"/>
                <a:gd name="T4" fmla="*/ 21 w 49"/>
                <a:gd name="T5" fmla="*/ 0 h 48"/>
                <a:gd name="T6" fmla="*/ 14 w 49"/>
                <a:gd name="T7" fmla="*/ 3 h 48"/>
                <a:gd name="T8" fmla="*/ 0 w 49"/>
                <a:gd name="T9" fmla="*/ 17 h 48"/>
                <a:gd name="T10" fmla="*/ 31 w 49"/>
                <a:gd name="T11" fmla="*/ 48 h 48"/>
                <a:gd name="T12" fmla="*/ 45 w 49"/>
                <a:gd name="T13" fmla="*/ 34 h 48"/>
                <a:gd name="T14" fmla="*/ 45 w 49"/>
                <a:gd name="T15" fmla="*/ 2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48">
                  <a:moveTo>
                    <a:pt x="45" y="21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6" y="1"/>
                    <a:pt x="23" y="0"/>
                    <a:pt x="21" y="0"/>
                  </a:cubicBezTo>
                  <a:cubicBezTo>
                    <a:pt x="19" y="0"/>
                    <a:pt x="16" y="1"/>
                    <a:pt x="14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9" y="30"/>
                    <a:pt x="49" y="24"/>
                    <a:pt x="45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0"/>
            <p:cNvSpPr>
              <a:spLocks/>
            </p:cNvSpPr>
            <p:nvPr/>
          </p:nvSpPr>
          <p:spPr bwMode="auto">
            <a:xfrm>
              <a:off x="7491413" y="2087563"/>
              <a:ext cx="433388" cy="433387"/>
            </a:xfrm>
            <a:custGeom>
              <a:avLst/>
              <a:gdLst>
                <a:gd name="T0" fmla="*/ 0 w 273"/>
                <a:gd name="T1" fmla="*/ 201 h 273"/>
                <a:gd name="T2" fmla="*/ 72 w 273"/>
                <a:gd name="T3" fmla="*/ 273 h 273"/>
                <a:gd name="T4" fmla="*/ 273 w 273"/>
                <a:gd name="T5" fmla="*/ 72 h 273"/>
                <a:gd name="T6" fmla="*/ 201 w 273"/>
                <a:gd name="T7" fmla="*/ 0 h 273"/>
                <a:gd name="T8" fmla="*/ 0 w 273"/>
                <a:gd name="T9" fmla="*/ 201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273">
                  <a:moveTo>
                    <a:pt x="0" y="201"/>
                  </a:moveTo>
                  <a:lnTo>
                    <a:pt x="72" y="273"/>
                  </a:lnTo>
                  <a:lnTo>
                    <a:pt x="273" y="72"/>
                  </a:lnTo>
                  <a:lnTo>
                    <a:pt x="201" y="0"/>
                  </a:lnTo>
                  <a:lnTo>
                    <a:pt x="0" y="2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1"/>
            <p:cNvSpPr>
              <a:spLocks/>
            </p:cNvSpPr>
            <p:nvPr/>
          </p:nvSpPr>
          <p:spPr bwMode="auto">
            <a:xfrm>
              <a:off x="7442200" y="2430463"/>
              <a:ext cx="139700" cy="139700"/>
            </a:xfrm>
            <a:custGeom>
              <a:avLst/>
              <a:gdLst>
                <a:gd name="T0" fmla="*/ 14 w 88"/>
                <a:gd name="T1" fmla="*/ 0 h 88"/>
                <a:gd name="T2" fmla="*/ 0 w 88"/>
                <a:gd name="T3" fmla="*/ 88 h 88"/>
                <a:gd name="T4" fmla="*/ 88 w 88"/>
                <a:gd name="T5" fmla="*/ 74 h 88"/>
                <a:gd name="T6" fmla="*/ 14 w 88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88">
                  <a:moveTo>
                    <a:pt x="14" y="0"/>
                  </a:moveTo>
                  <a:lnTo>
                    <a:pt x="0" y="88"/>
                  </a:lnTo>
                  <a:lnTo>
                    <a:pt x="88" y="7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2"/>
            <p:cNvSpPr>
              <a:spLocks/>
            </p:cNvSpPr>
            <p:nvPr/>
          </p:nvSpPr>
          <p:spPr bwMode="auto">
            <a:xfrm>
              <a:off x="7270750" y="2117725"/>
              <a:ext cx="593725" cy="593725"/>
            </a:xfrm>
            <a:custGeom>
              <a:avLst/>
              <a:gdLst>
                <a:gd name="T0" fmla="*/ 136 w 156"/>
                <a:gd name="T1" fmla="*/ 136 h 156"/>
                <a:gd name="T2" fmla="*/ 20 w 156"/>
                <a:gd name="T3" fmla="*/ 136 h 156"/>
                <a:gd name="T4" fmla="*/ 20 w 156"/>
                <a:gd name="T5" fmla="*/ 20 h 156"/>
                <a:gd name="T6" fmla="*/ 102 w 156"/>
                <a:gd name="T7" fmla="*/ 20 h 156"/>
                <a:gd name="T8" fmla="*/ 122 w 156"/>
                <a:gd name="T9" fmla="*/ 0 h 156"/>
                <a:gd name="T10" fmla="*/ 13 w 156"/>
                <a:gd name="T11" fmla="*/ 0 h 156"/>
                <a:gd name="T12" fmla="*/ 0 w 156"/>
                <a:gd name="T13" fmla="*/ 13 h 156"/>
                <a:gd name="T14" fmla="*/ 0 w 156"/>
                <a:gd name="T15" fmla="*/ 143 h 156"/>
                <a:gd name="T16" fmla="*/ 13 w 156"/>
                <a:gd name="T17" fmla="*/ 156 h 156"/>
                <a:gd name="T18" fmla="*/ 143 w 156"/>
                <a:gd name="T19" fmla="*/ 156 h 156"/>
                <a:gd name="T20" fmla="*/ 156 w 156"/>
                <a:gd name="T21" fmla="*/ 143 h 156"/>
                <a:gd name="T22" fmla="*/ 156 w 156"/>
                <a:gd name="T23" fmla="*/ 50 h 156"/>
                <a:gd name="T24" fmla="*/ 136 w 156"/>
                <a:gd name="T25" fmla="*/ 70 h 156"/>
                <a:gd name="T26" fmla="*/ 136 w 156"/>
                <a:gd name="T27" fmla="*/ 1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" h="156">
                  <a:moveTo>
                    <a:pt x="136" y="136"/>
                  </a:moveTo>
                  <a:cubicBezTo>
                    <a:pt x="20" y="136"/>
                    <a:pt x="20" y="136"/>
                    <a:pt x="20" y="136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50"/>
                    <a:pt x="6" y="156"/>
                    <a:pt x="13" y="156"/>
                  </a:cubicBezTo>
                  <a:cubicBezTo>
                    <a:pt x="143" y="156"/>
                    <a:pt x="143" y="156"/>
                    <a:pt x="143" y="156"/>
                  </a:cubicBezTo>
                  <a:cubicBezTo>
                    <a:pt x="150" y="156"/>
                    <a:pt x="156" y="150"/>
                    <a:pt x="156" y="143"/>
                  </a:cubicBezTo>
                  <a:cubicBezTo>
                    <a:pt x="156" y="50"/>
                    <a:pt x="156" y="50"/>
                    <a:pt x="156" y="50"/>
                  </a:cubicBezTo>
                  <a:cubicBezTo>
                    <a:pt x="136" y="70"/>
                    <a:pt x="136" y="70"/>
                    <a:pt x="136" y="70"/>
                  </a:cubicBezTo>
                  <a:lnTo>
                    <a:pt x="136" y="1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778875" y="1962150"/>
            <a:ext cx="722313" cy="806450"/>
            <a:chOff x="8778875" y="1962150"/>
            <a:chExt cx="722313" cy="806450"/>
          </a:xfrm>
          <a:solidFill>
            <a:schemeClr val="accent1">
              <a:lumMod val="50000"/>
            </a:schemeClr>
          </a:solidFill>
        </p:grpSpPr>
        <p:sp>
          <p:nvSpPr>
            <p:cNvPr id="55" name="Freeform 36"/>
            <p:cNvSpPr>
              <a:spLocks/>
            </p:cNvSpPr>
            <p:nvPr/>
          </p:nvSpPr>
          <p:spPr bwMode="auto">
            <a:xfrm>
              <a:off x="8961438" y="1962150"/>
              <a:ext cx="349250" cy="444500"/>
            </a:xfrm>
            <a:custGeom>
              <a:avLst/>
              <a:gdLst>
                <a:gd name="T0" fmla="*/ 46 w 92"/>
                <a:gd name="T1" fmla="*/ 117 h 117"/>
                <a:gd name="T2" fmla="*/ 88 w 92"/>
                <a:gd name="T3" fmla="*/ 75 h 117"/>
                <a:gd name="T4" fmla="*/ 85 w 92"/>
                <a:gd name="T5" fmla="*/ 68 h 117"/>
                <a:gd name="T6" fmla="*/ 62 w 92"/>
                <a:gd name="T7" fmla="*/ 68 h 117"/>
                <a:gd name="T8" fmla="*/ 62 w 92"/>
                <a:gd name="T9" fmla="*/ 16 h 117"/>
                <a:gd name="T10" fmla="*/ 46 w 92"/>
                <a:gd name="T11" fmla="*/ 0 h 117"/>
                <a:gd name="T12" fmla="*/ 46 w 92"/>
                <a:gd name="T13" fmla="*/ 0 h 117"/>
                <a:gd name="T14" fmla="*/ 30 w 92"/>
                <a:gd name="T15" fmla="*/ 16 h 117"/>
                <a:gd name="T16" fmla="*/ 30 w 92"/>
                <a:gd name="T17" fmla="*/ 68 h 117"/>
                <a:gd name="T18" fmla="*/ 6 w 92"/>
                <a:gd name="T19" fmla="*/ 68 h 117"/>
                <a:gd name="T20" fmla="*/ 4 w 92"/>
                <a:gd name="T21" fmla="*/ 75 h 117"/>
                <a:gd name="T22" fmla="*/ 46 w 92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117">
                  <a:moveTo>
                    <a:pt x="46" y="117"/>
                  </a:moveTo>
                  <a:cubicBezTo>
                    <a:pt x="88" y="75"/>
                    <a:pt x="88" y="75"/>
                    <a:pt x="88" y="75"/>
                  </a:cubicBezTo>
                  <a:cubicBezTo>
                    <a:pt x="92" y="71"/>
                    <a:pt x="91" y="68"/>
                    <a:pt x="85" y="68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8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8"/>
                    <a:pt x="30" y="16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" y="68"/>
                    <a:pt x="0" y="71"/>
                    <a:pt x="4" y="75"/>
                  </a:cubicBezTo>
                  <a:lnTo>
                    <a:pt x="46" y="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7"/>
            <p:cNvSpPr>
              <a:spLocks/>
            </p:cNvSpPr>
            <p:nvPr/>
          </p:nvSpPr>
          <p:spPr bwMode="auto">
            <a:xfrm>
              <a:off x="8778875" y="2357438"/>
              <a:ext cx="722313" cy="411162"/>
            </a:xfrm>
            <a:custGeom>
              <a:avLst/>
              <a:gdLst>
                <a:gd name="T0" fmla="*/ 186 w 190"/>
                <a:gd name="T1" fmla="*/ 0 h 108"/>
                <a:gd name="T2" fmla="*/ 161 w 190"/>
                <a:gd name="T3" fmla="*/ 0 h 108"/>
                <a:gd name="T4" fmla="*/ 157 w 190"/>
                <a:gd name="T5" fmla="*/ 4 h 108"/>
                <a:gd name="T6" fmla="*/ 157 w 190"/>
                <a:gd name="T7" fmla="*/ 75 h 108"/>
                <a:gd name="T8" fmla="*/ 33 w 190"/>
                <a:gd name="T9" fmla="*/ 75 h 108"/>
                <a:gd name="T10" fmla="*/ 33 w 190"/>
                <a:gd name="T11" fmla="*/ 4 h 108"/>
                <a:gd name="T12" fmla="*/ 29 w 190"/>
                <a:gd name="T13" fmla="*/ 0 h 108"/>
                <a:gd name="T14" fmla="*/ 4 w 190"/>
                <a:gd name="T15" fmla="*/ 0 h 108"/>
                <a:gd name="T16" fmla="*/ 0 w 190"/>
                <a:gd name="T17" fmla="*/ 4 h 108"/>
                <a:gd name="T18" fmla="*/ 0 w 190"/>
                <a:gd name="T19" fmla="*/ 85 h 108"/>
                <a:gd name="T20" fmla="*/ 23 w 190"/>
                <a:gd name="T21" fmla="*/ 108 h 108"/>
                <a:gd name="T22" fmla="*/ 167 w 190"/>
                <a:gd name="T23" fmla="*/ 108 h 108"/>
                <a:gd name="T24" fmla="*/ 190 w 190"/>
                <a:gd name="T25" fmla="*/ 85 h 108"/>
                <a:gd name="T26" fmla="*/ 190 w 190"/>
                <a:gd name="T27" fmla="*/ 4 h 108"/>
                <a:gd name="T28" fmla="*/ 186 w 190"/>
                <a:gd name="T2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108">
                  <a:moveTo>
                    <a:pt x="186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59" y="0"/>
                    <a:pt x="157" y="1"/>
                    <a:pt x="157" y="4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1"/>
                    <a:pt x="31" y="0"/>
                    <a:pt x="2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8"/>
                    <a:pt x="10" y="108"/>
                    <a:pt x="23" y="108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80" y="108"/>
                    <a:pt x="190" y="98"/>
                    <a:pt x="190" y="85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90" y="1"/>
                    <a:pt x="188" y="0"/>
                    <a:pt x="1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269538" y="2020888"/>
            <a:ext cx="798512" cy="738187"/>
            <a:chOff x="10269538" y="2020888"/>
            <a:chExt cx="798512" cy="738187"/>
          </a:xfrm>
          <a:solidFill>
            <a:schemeClr val="accent1">
              <a:lumMod val="50000"/>
            </a:schemeClr>
          </a:solidFill>
        </p:grpSpPr>
        <p:sp>
          <p:nvSpPr>
            <p:cNvPr id="59" name="Freeform 41"/>
            <p:cNvSpPr>
              <a:spLocks/>
            </p:cNvSpPr>
            <p:nvPr/>
          </p:nvSpPr>
          <p:spPr bwMode="auto">
            <a:xfrm>
              <a:off x="10467975" y="2020888"/>
              <a:ext cx="600075" cy="730250"/>
            </a:xfrm>
            <a:custGeom>
              <a:avLst/>
              <a:gdLst>
                <a:gd name="T0" fmla="*/ 79 w 158"/>
                <a:gd name="T1" fmla="*/ 0 h 192"/>
                <a:gd name="T2" fmla="*/ 0 w 158"/>
                <a:gd name="T3" fmla="*/ 79 h 192"/>
                <a:gd name="T4" fmla="*/ 78 w 158"/>
                <a:gd name="T5" fmla="*/ 158 h 192"/>
                <a:gd name="T6" fmla="*/ 78 w 158"/>
                <a:gd name="T7" fmla="*/ 192 h 192"/>
                <a:gd name="T8" fmla="*/ 132 w 158"/>
                <a:gd name="T9" fmla="*/ 138 h 192"/>
                <a:gd name="T10" fmla="*/ 158 w 158"/>
                <a:gd name="T11" fmla="*/ 79 h 192"/>
                <a:gd name="T12" fmla="*/ 79 w 158"/>
                <a:gd name="T1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92">
                  <a:moveTo>
                    <a:pt x="79" y="0"/>
                  </a:move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8"/>
                    <a:pt x="78" y="158"/>
                  </a:cubicBezTo>
                  <a:cubicBezTo>
                    <a:pt x="78" y="192"/>
                    <a:pt x="78" y="192"/>
                    <a:pt x="78" y="192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48" y="123"/>
                    <a:pt x="158" y="102"/>
                    <a:pt x="158" y="79"/>
                  </a:cubicBezTo>
                  <a:cubicBezTo>
                    <a:pt x="158" y="35"/>
                    <a:pt x="123" y="0"/>
                    <a:pt x="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2"/>
            <p:cNvSpPr>
              <a:spLocks/>
            </p:cNvSpPr>
            <p:nvPr/>
          </p:nvSpPr>
          <p:spPr bwMode="auto">
            <a:xfrm>
              <a:off x="10269538" y="2203450"/>
              <a:ext cx="334962" cy="555625"/>
            </a:xfrm>
            <a:custGeom>
              <a:avLst/>
              <a:gdLst>
                <a:gd name="T0" fmla="*/ 65 w 88"/>
                <a:gd name="T1" fmla="*/ 108 h 146"/>
                <a:gd name="T2" fmla="*/ 65 w 88"/>
                <a:gd name="T3" fmla="*/ 98 h 146"/>
                <a:gd name="T4" fmla="*/ 57 w 88"/>
                <a:gd name="T5" fmla="*/ 98 h 146"/>
                <a:gd name="T6" fmla="*/ 16 w 88"/>
                <a:gd name="T7" fmla="*/ 56 h 146"/>
                <a:gd name="T8" fmla="*/ 45 w 88"/>
                <a:gd name="T9" fmla="*/ 17 h 146"/>
                <a:gd name="T10" fmla="*/ 50 w 88"/>
                <a:gd name="T11" fmla="*/ 0 h 146"/>
                <a:gd name="T12" fmla="*/ 0 w 88"/>
                <a:gd name="T13" fmla="*/ 56 h 146"/>
                <a:gd name="T14" fmla="*/ 49 w 88"/>
                <a:gd name="T15" fmla="*/ 113 h 146"/>
                <a:gd name="T16" fmla="*/ 49 w 88"/>
                <a:gd name="T17" fmla="*/ 146 h 146"/>
                <a:gd name="T18" fmla="*/ 88 w 88"/>
                <a:gd name="T19" fmla="*/ 107 h 146"/>
                <a:gd name="T20" fmla="*/ 75 w 88"/>
                <a:gd name="T21" fmla="*/ 97 h 146"/>
                <a:gd name="T22" fmla="*/ 65 w 88"/>
                <a:gd name="T23" fmla="*/ 10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146">
                  <a:moveTo>
                    <a:pt x="65" y="108"/>
                  </a:moveTo>
                  <a:cubicBezTo>
                    <a:pt x="65" y="98"/>
                    <a:pt x="65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4" y="98"/>
                    <a:pt x="16" y="79"/>
                    <a:pt x="16" y="56"/>
                  </a:cubicBezTo>
                  <a:cubicBezTo>
                    <a:pt x="16" y="38"/>
                    <a:pt x="28" y="22"/>
                    <a:pt x="45" y="17"/>
                  </a:cubicBezTo>
                  <a:cubicBezTo>
                    <a:pt x="46" y="11"/>
                    <a:pt x="47" y="5"/>
                    <a:pt x="50" y="0"/>
                  </a:cubicBezTo>
                  <a:cubicBezTo>
                    <a:pt x="22" y="3"/>
                    <a:pt x="0" y="27"/>
                    <a:pt x="0" y="56"/>
                  </a:cubicBezTo>
                  <a:cubicBezTo>
                    <a:pt x="0" y="85"/>
                    <a:pt x="21" y="109"/>
                    <a:pt x="49" y="113"/>
                  </a:cubicBezTo>
                  <a:cubicBezTo>
                    <a:pt x="49" y="146"/>
                    <a:pt x="49" y="146"/>
                    <a:pt x="49" y="146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83" y="104"/>
                    <a:pt x="79" y="101"/>
                    <a:pt x="75" y="97"/>
                  </a:cubicBezTo>
                  <a:lnTo>
                    <a:pt x="65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84251" y="3586163"/>
            <a:ext cx="773113" cy="692150"/>
            <a:chOff x="984251" y="3586163"/>
            <a:chExt cx="773113" cy="692150"/>
          </a:xfrm>
          <a:solidFill>
            <a:schemeClr val="accent1">
              <a:lumMod val="50000"/>
            </a:schemeClr>
          </a:solidFill>
        </p:grpSpPr>
        <p:sp>
          <p:nvSpPr>
            <p:cNvPr id="63" name="Freeform 46"/>
            <p:cNvSpPr>
              <a:spLocks/>
            </p:cNvSpPr>
            <p:nvPr/>
          </p:nvSpPr>
          <p:spPr bwMode="auto">
            <a:xfrm>
              <a:off x="1266826" y="3714750"/>
              <a:ext cx="490538" cy="255588"/>
            </a:xfrm>
            <a:custGeom>
              <a:avLst/>
              <a:gdLst>
                <a:gd name="T0" fmla="*/ 124 w 129"/>
                <a:gd name="T1" fmla="*/ 0 h 67"/>
                <a:gd name="T2" fmla="*/ 6 w 129"/>
                <a:gd name="T3" fmla="*/ 0 h 67"/>
                <a:gd name="T4" fmla="*/ 1 w 129"/>
                <a:gd name="T5" fmla="*/ 7 h 67"/>
                <a:gd name="T6" fmla="*/ 20 w 129"/>
                <a:gd name="T7" fmla="*/ 62 h 67"/>
                <a:gd name="T8" fmla="*/ 27 w 129"/>
                <a:gd name="T9" fmla="*/ 67 h 67"/>
                <a:gd name="T10" fmla="*/ 104 w 129"/>
                <a:gd name="T11" fmla="*/ 67 h 67"/>
                <a:gd name="T12" fmla="*/ 112 w 129"/>
                <a:gd name="T13" fmla="*/ 62 h 67"/>
                <a:gd name="T14" fmla="*/ 128 w 129"/>
                <a:gd name="T15" fmla="*/ 6 h 67"/>
                <a:gd name="T16" fmla="*/ 124 w 129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67">
                  <a:moveTo>
                    <a:pt x="12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1" y="7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1" y="65"/>
                    <a:pt x="24" y="67"/>
                    <a:pt x="27" y="67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8" y="67"/>
                    <a:pt x="111" y="65"/>
                    <a:pt x="112" y="6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9" y="3"/>
                    <a:pt x="127" y="0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47"/>
            <p:cNvSpPr>
              <a:spLocks noChangeArrowheads="1"/>
            </p:cNvSpPr>
            <p:nvPr/>
          </p:nvSpPr>
          <p:spPr bwMode="auto">
            <a:xfrm>
              <a:off x="1263651" y="4141788"/>
              <a:ext cx="133350" cy="136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Oval 48"/>
            <p:cNvSpPr>
              <a:spLocks noChangeArrowheads="1"/>
            </p:cNvSpPr>
            <p:nvPr/>
          </p:nvSpPr>
          <p:spPr bwMode="auto">
            <a:xfrm>
              <a:off x="1549401" y="4144963"/>
              <a:ext cx="131763" cy="133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/>
            </p:cNvSpPr>
            <p:nvPr/>
          </p:nvSpPr>
          <p:spPr bwMode="auto">
            <a:xfrm>
              <a:off x="984251" y="3586163"/>
              <a:ext cx="750888" cy="528638"/>
            </a:xfrm>
            <a:custGeom>
              <a:avLst/>
              <a:gdLst>
                <a:gd name="T0" fmla="*/ 187 w 197"/>
                <a:gd name="T1" fmla="*/ 119 h 139"/>
                <a:gd name="T2" fmla="*/ 83 w 197"/>
                <a:gd name="T3" fmla="*/ 119 h 139"/>
                <a:gd name="T4" fmla="*/ 42 w 197"/>
                <a:gd name="T5" fmla="*/ 0 h 139"/>
                <a:gd name="T6" fmla="*/ 10 w 197"/>
                <a:gd name="T7" fmla="*/ 0 h 139"/>
                <a:gd name="T8" fmla="*/ 0 w 197"/>
                <a:gd name="T9" fmla="*/ 10 h 139"/>
                <a:gd name="T10" fmla="*/ 10 w 197"/>
                <a:gd name="T11" fmla="*/ 20 h 139"/>
                <a:gd name="T12" fmla="*/ 28 w 197"/>
                <a:gd name="T13" fmla="*/ 20 h 139"/>
                <a:gd name="T14" fmla="*/ 69 w 197"/>
                <a:gd name="T15" fmla="*/ 139 h 139"/>
                <a:gd name="T16" fmla="*/ 187 w 197"/>
                <a:gd name="T17" fmla="*/ 139 h 139"/>
                <a:gd name="T18" fmla="*/ 197 w 197"/>
                <a:gd name="T19" fmla="*/ 129 h 139"/>
                <a:gd name="T20" fmla="*/ 187 w 197"/>
                <a:gd name="T21" fmla="*/ 11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39">
                  <a:moveTo>
                    <a:pt x="187" y="119"/>
                  </a:moveTo>
                  <a:cubicBezTo>
                    <a:pt x="83" y="119"/>
                    <a:pt x="83" y="119"/>
                    <a:pt x="83" y="11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69" y="139"/>
                    <a:pt x="69" y="139"/>
                    <a:pt x="69" y="139"/>
                  </a:cubicBezTo>
                  <a:cubicBezTo>
                    <a:pt x="187" y="139"/>
                    <a:pt x="187" y="139"/>
                    <a:pt x="187" y="139"/>
                  </a:cubicBezTo>
                  <a:cubicBezTo>
                    <a:pt x="192" y="139"/>
                    <a:pt x="197" y="135"/>
                    <a:pt x="197" y="129"/>
                  </a:cubicBezTo>
                  <a:cubicBezTo>
                    <a:pt x="197" y="123"/>
                    <a:pt x="192" y="119"/>
                    <a:pt x="187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35438" y="3567113"/>
            <a:ext cx="798512" cy="671512"/>
            <a:chOff x="4135438" y="3567113"/>
            <a:chExt cx="798512" cy="671512"/>
          </a:xfrm>
          <a:solidFill>
            <a:schemeClr val="accent1">
              <a:lumMod val="50000"/>
            </a:schemeClr>
          </a:solidFill>
        </p:grpSpPr>
        <p:sp>
          <p:nvSpPr>
            <p:cNvPr id="69" name="Freeform 53"/>
            <p:cNvSpPr>
              <a:spLocks/>
            </p:cNvSpPr>
            <p:nvPr/>
          </p:nvSpPr>
          <p:spPr bwMode="auto">
            <a:xfrm>
              <a:off x="4424363" y="3567113"/>
              <a:ext cx="509587" cy="511175"/>
            </a:xfrm>
            <a:custGeom>
              <a:avLst/>
              <a:gdLst>
                <a:gd name="T0" fmla="*/ 123 w 134"/>
                <a:gd name="T1" fmla="*/ 0 h 134"/>
                <a:gd name="T2" fmla="*/ 11 w 134"/>
                <a:gd name="T3" fmla="*/ 0 h 134"/>
                <a:gd name="T4" fmla="*/ 0 w 134"/>
                <a:gd name="T5" fmla="*/ 11 h 134"/>
                <a:gd name="T6" fmla="*/ 0 w 134"/>
                <a:gd name="T7" fmla="*/ 35 h 134"/>
                <a:gd name="T8" fmla="*/ 49 w 134"/>
                <a:gd name="T9" fmla="*/ 35 h 134"/>
                <a:gd name="T10" fmla="*/ 65 w 134"/>
                <a:gd name="T11" fmla="*/ 51 h 134"/>
                <a:gd name="T12" fmla="*/ 65 w 134"/>
                <a:gd name="T13" fmla="*/ 134 h 134"/>
                <a:gd name="T14" fmla="*/ 90 w 134"/>
                <a:gd name="T15" fmla="*/ 134 h 134"/>
                <a:gd name="T16" fmla="*/ 93 w 134"/>
                <a:gd name="T17" fmla="*/ 129 h 134"/>
                <a:gd name="T18" fmla="*/ 85 w 134"/>
                <a:gd name="T19" fmla="*/ 109 h 134"/>
                <a:gd name="T20" fmla="*/ 126 w 134"/>
                <a:gd name="T21" fmla="*/ 109 h 134"/>
                <a:gd name="T22" fmla="*/ 134 w 134"/>
                <a:gd name="T23" fmla="*/ 100 h 134"/>
                <a:gd name="T24" fmla="*/ 134 w 134"/>
                <a:gd name="T25" fmla="*/ 11 h 134"/>
                <a:gd name="T26" fmla="*/ 123 w 134"/>
                <a:gd name="T2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34">
                  <a:moveTo>
                    <a:pt x="12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8" y="35"/>
                    <a:pt x="65" y="42"/>
                    <a:pt x="65" y="51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0" y="134"/>
                    <a:pt x="90" y="134"/>
                    <a:pt x="90" y="134"/>
                  </a:cubicBezTo>
                  <a:cubicBezTo>
                    <a:pt x="93" y="134"/>
                    <a:pt x="94" y="132"/>
                    <a:pt x="93" y="129"/>
                  </a:cubicBezTo>
                  <a:cubicBezTo>
                    <a:pt x="85" y="109"/>
                    <a:pt x="85" y="109"/>
                    <a:pt x="85" y="109"/>
                  </a:cubicBezTo>
                  <a:cubicBezTo>
                    <a:pt x="126" y="109"/>
                    <a:pt x="126" y="109"/>
                    <a:pt x="126" y="109"/>
                  </a:cubicBezTo>
                  <a:cubicBezTo>
                    <a:pt x="130" y="109"/>
                    <a:pt x="134" y="105"/>
                    <a:pt x="134" y="100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4" y="5"/>
                    <a:pt x="129" y="0"/>
                    <a:pt x="1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4"/>
            <p:cNvSpPr>
              <a:spLocks noEditPoints="1"/>
            </p:cNvSpPr>
            <p:nvPr/>
          </p:nvSpPr>
          <p:spPr bwMode="auto">
            <a:xfrm>
              <a:off x="4135438" y="3727450"/>
              <a:ext cx="509587" cy="511175"/>
            </a:xfrm>
            <a:custGeom>
              <a:avLst/>
              <a:gdLst>
                <a:gd name="T0" fmla="*/ 123 w 134"/>
                <a:gd name="T1" fmla="*/ 0 h 134"/>
                <a:gd name="T2" fmla="*/ 11 w 134"/>
                <a:gd name="T3" fmla="*/ 0 h 134"/>
                <a:gd name="T4" fmla="*/ 0 w 134"/>
                <a:gd name="T5" fmla="*/ 11 h 134"/>
                <a:gd name="T6" fmla="*/ 0 w 134"/>
                <a:gd name="T7" fmla="*/ 101 h 134"/>
                <a:gd name="T8" fmla="*/ 8 w 134"/>
                <a:gd name="T9" fmla="*/ 109 h 134"/>
                <a:gd name="T10" fmla="*/ 49 w 134"/>
                <a:gd name="T11" fmla="*/ 109 h 134"/>
                <a:gd name="T12" fmla="*/ 41 w 134"/>
                <a:gd name="T13" fmla="*/ 129 h 134"/>
                <a:gd name="T14" fmla="*/ 44 w 134"/>
                <a:gd name="T15" fmla="*/ 134 h 134"/>
                <a:gd name="T16" fmla="*/ 89 w 134"/>
                <a:gd name="T17" fmla="*/ 134 h 134"/>
                <a:gd name="T18" fmla="*/ 93 w 134"/>
                <a:gd name="T19" fmla="*/ 129 h 134"/>
                <a:gd name="T20" fmla="*/ 85 w 134"/>
                <a:gd name="T21" fmla="*/ 109 h 134"/>
                <a:gd name="T22" fmla="*/ 125 w 134"/>
                <a:gd name="T23" fmla="*/ 109 h 134"/>
                <a:gd name="T24" fmla="*/ 134 w 134"/>
                <a:gd name="T25" fmla="*/ 101 h 134"/>
                <a:gd name="T26" fmla="*/ 134 w 134"/>
                <a:gd name="T27" fmla="*/ 11 h 134"/>
                <a:gd name="T28" fmla="*/ 123 w 134"/>
                <a:gd name="T29" fmla="*/ 0 h 134"/>
                <a:gd name="T30" fmla="*/ 67 w 134"/>
                <a:gd name="T31" fmla="*/ 102 h 134"/>
                <a:gd name="T32" fmla="*/ 61 w 134"/>
                <a:gd name="T33" fmla="*/ 96 h 134"/>
                <a:gd name="T34" fmla="*/ 67 w 134"/>
                <a:gd name="T35" fmla="*/ 90 h 134"/>
                <a:gd name="T36" fmla="*/ 73 w 134"/>
                <a:gd name="T37" fmla="*/ 96 h 134"/>
                <a:gd name="T38" fmla="*/ 67 w 134"/>
                <a:gd name="T39" fmla="*/ 102 h 134"/>
                <a:gd name="T40" fmla="*/ 118 w 134"/>
                <a:gd name="T41" fmla="*/ 81 h 134"/>
                <a:gd name="T42" fmla="*/ 16 w 134"/>
                <a:gd name="T43" fmla="*/ 81 h 134"/>
                <a:gd name="T44" fmla="*/ 16 w 134"/>
                <a:gd name="T45" fmla="*/ 16 h 134"/>
                <a:gd name="T46" fmla="*/ 118 w 134"/>
                <a:gd name="T47" fmla="*/ 16 h 134"/>
                <a:gd name="T48" fmla="*/ 118 w 134"/>
                <a:gd name="T49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4" h="134">
                  <a:moveTo>
                    <a:pt x="12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5"/>
                    <a:pt x="4" y="109"/>
                    <a:pt x="8" y="109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40" y="132"/>
                    <a:pt x="41" y="134"/>
                    <a:pt x="44" y="134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92" y="134"/>
                    <a:pt x="94" y="132"/>
                    <a:pt x="93" y="129"/>
                  </a:cubicBezTo>
                  <a:cubicBezTo>
                    <a:pt x="85" y="109"/>
                    <a:pt x="85" y="109"/>
                    <a:pt x="85" y="109"/>
                  </a:cubicBezTo>
                  <a:cubicBezTo>
                    <a:pt x="125" y="109"/>
                    <a:pt x="125" y="109"/>
                    <a:pt x="125" y="109"/>
                  </a:cubicBezTo>
                  <a:cubicBezTo>
                    <a:pt x="130" y="109"/>
                    <a:pt x="134" y="105"/>
                    <a:pt x="134" y="101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4" y="5"/>
                    <a:pt x="129" y="0"/>
                    <a:pt x="123" y="0"/>
                  </a:cubicBezTo>
                  <a:close/>
                  <a:moveTo>
                    <a:pt x="67" y="102"/>
                  </a:moveTo>
                  <a:cubicBezTo>
                    <a:pt x="63" y="102"/>
                    <a:pt x="61" y="99"/>
                    <a:pt x="61" y="96"/>
                  </a:cubicBezTo>
                  <a:cubicBezTo>
                    <a:pt x="61" y="93"/>
                    <a:pt x="63" y="90"/>
                    <a:pt x="67" y="90"/>
                  </a:cubicBezTo>
                  <a:cubicBezTo>
                    <a:pt x="70" y="90"/>
                    <a:pt x="73" y="93"/>
                    <a:pt x="73" y="96"/>
                  </a:cubicBezTo>
                  <a:cubicBezTo>
                    <a:pt x="73" y="99"/>
                    <a:pt x="70" y="102"/>
                    <a:pt x="67" y="102"/>
                  </a:cubicBezTo>
                  <a:close/>
                  <a:moveTo>
                    <a:pt x="118" y="81"/>
                  </a:moveTo>
                  <a:cubicBezTo>
                    <a:pt x="16" y="81"/>
                    <a:pt x="16" y="81"/>
                    <a:pt x="16" y="8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18" y="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3" name="Freeform 58"/>
          <p:cNvSpPr>
            <a:spLocks noEditPoints="1"/>
          </p:cNvSpPr>
          <p:nvPr/>
        </p:nvSpPr>
        <p:spPr bwMode="auto">
          <a:xfrm>
            <a:off x="5641975" y="3481388"/>
            <a:ext cx="754063" cy="754062"/>
          </a:xfrm>
          <a:custGeom>
            <a:avLst/>
            <a:gdLst>
              <a:gd name="T0" fmla="*/ 198 w 198"/>
              <a:gd name="T1" fmla="*/ 99 h 198"/>
              <a:gd name="T2" fmla="*/ 99 w 198"/>
              <a:gd name="T3" fmla="*/ 0 h 198"/>
              <a:gd name="T4" fmla="*/ 0 w 198"/>
              <a:gd name="T5" fmla="*/ 99 h 198"/>
              <a:gd name="T6" fmla="*/ 99 w 198"/>
              <a:gd name="T7" fmla="*/ 198 h 198"/>
              <a:gd name="T8" fmla="*/ 198 w 198"/>
              <a:gd name="T9" fmla="*/ 99 h 198"/>
              <a:gd name="T10" fmla="*/ 109 w 198"/>
              <a:gd name="T11" fmla="*/ 99 h 198"/>
              <a:gd name="T12" fmla="*/ 99 w 198"/>
              <a:gd name="T13" fmla="*/ 108 h 198"/>
              <a:gd name="T14" fmla="*/ 90 w 198"/>
              <a:gd name="T15" fmla="*/ 99 h 198"/>
              <a:gd name="T16" fmla="*/ 90 w 198"/>
              <a:gd name="T17" fmla="*/ 50 h 198"/>
              <a:gd name="T18" fmla="*/ 99 w 198"/>
              <a:gd name="T19" fmla="*/ 40 h 198"/>
              <a:gd name="T20" fmla="*/ 109 w 198"/>
              <a:gd name="T21" fmla="*/ 50 h 198"/>
              <a:gd name="T22" fmla="*/ 109 w 198"/>
              <a:gd name="T23" fmla="*/ 99 h 198"/>
              <a:gd name="T24" fmla="*/ 163 w 198"/>
              <a:gd name="T25" fmla="*/ 99 h 198"/>
              <a:gd name="T26" fmla="*/ 99 w 198"/>
              <a:gd name="T27" fmla="*/ 163 h 198"/>
              <a:gd name="T28" fmla="*/ 35 w 198"/>
              <a:gd name="T29" fmla="*/ 99 h 198"/>
              <a:gd name="T30" fmla="*/ 54 w 198"/>
              <a:gd name="T31" fmla="*/ 54 h 198"/>
              <a:gd name="T32" fmla="*/ 60 w 198"/>
              <a:gd name="T33" fmla="*/ 51 h 198"/>
              <a:gd name="T34" fmla="*/ 67 w 198"/>
              <a:gd name="T35" fmla="*/ 54 h 198"/>
              <a:gd name="T36" fmla="*/ 67 w 198"/>
              <a:gd name="T37" fmla="*/ 67 h 198"/>
              <a:gd name="T38" fmla="*/ 54 w 198"/>
              <a:gd name="T39" fmla="*/ 99 h 198"/>
              <a:gd name="T40" fmla="*/ 99 w 198"/>
              <a:gd name="T41" fmla="*/ 144 h 198"/>
              <a:gd name="T42" fmla="*/ 144 w 198"/>
              <a:gd name="T43" fmla="*/ 99 h 198"/>
              <a:gd name="T44" fmla="*/ 131 w 198"/>
              <a:gd name="T45" fmla="*/ 67 h 198"/>
              <a:gd name="T46" fmla="*/ 131 w 198"/>
              <a:gd name="T47" fmla="*/ 54 h 198"/>
              <a:gd name="T48" fmla="*/ 144 w 198"/>
              <a:gd name="T49" fmla="*/ 54 h 198"/>
              <a:gd name="T50" fmla="*/ 163 w 198"/>
              <a:gd name="T51" fmla="*/ 99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8" h="198">
                <a:moveTo>
                  <a:pt x="198" y="99"/>
                </a:moveTo>
                <a:cubicBezTo>
                  <a:pt x="198" y="44"/>
                  <a:pt x="154" y="0"/>
                  <a:pt x="99" y="0"/>
                </a:cubicBezTo>
                <a:cubicBezTo>
                  <a:pt x="44" y="0"/>
                  <a:pt x="0" y="44"/>
                  <a:pt x="0" y="99"/>
                </a:cubicBezTo>
                <a:cubicBezTo>
                  <a:pt x="0" y="154"/>
                  <a:pt x="44" y="198"/>
                  <a:pt x="99" y="198"/>
                </a:cubicBezTo>
                <a:cubicBezTo>
                  <a:pt x="154" y="198"/>
                  <a:pt x="198" y="154"/>
                  <a:pt x="198" y="99"/>
                </a:cubicBezTo>
                <a:close/>
                <a:moveTo>
                  <a:pt x="109" y="99"/>
                </a:moveTo>
                <a:cubicBezTo>
                  <a:pt x="109" y="104"/>
                  <a:pt x="105" y="108"/>
                  <a:pt x="99" y="108"/>
                </a:cubicBezTo>
                <a:cubicBezTo>
                  <a:pt x="94" y="108"/>
                  <a:pt x="90" y="104"/>
                  <a:pt x="90" y="99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45"/>
                  <a:pt x="94" y="40"/>
                  <a:pt x="99" y="40"/>
                </a:cubicBezTo>
                <a:cubicBezTo>
                  <a:pt x="105" y="40"/>
                  <a:pt x="109" y="45"/>
                  <a:pt x="109" y="50"/>
                </a:cubicBezTo>
                <a:lnTo>
                  <a:pt x="109" y="99"/>
                </a:lnTo>
                <a:close/>
                <a:moveTo>
                  <a:pt x="163" y="99"/>
                </a:moveTo>
                <a:cubicBezTo>
                  <a:pt x="163" y="135"/>
                  <a:pt x="134" y="163"/>
                  <a:pt x="99" y="163"/>
                </a:cubicBezTo>
                <a:cubicBezTo>
                  <a:pt x="64" y="163"/>
                  <a:pt x="35" y="135"/>
                  <a:pt x="35" y="99"/>
                </a:cubicBezTo>
                <a:cubicBezTo>
                  <a:pt x="35" y="82"/>
                  <a:pt x="42" y="66"/>
                  <a:pt x="54" y="54"/>
                </a:cubicBezTo>
                <a:cubicBezTo>
                  <a:pt x="56" y="52"/>
                  <a:pt x="58" y="51"/>
                  <a:pt x="60" y="51"/>
                </a:cubicBezTo>
                <a:cubicBezTo>
                  <a:pt x="63" y="51"/>
                  <a:pt x="65" y="52"/>
                  <a:pt x="67" y="54"/>
                </a:cubicBezTo>
                <a:cubicBezTo>
                  <a:pt x="71" y="57"/>
                  <a:pt x="71" y="63"/>
                  <a:pt x="67" y="67"/>
                </a:cubicBezTo>
                <a:cubicBezTo>
                  <a:pt x="58" y="76"/>
                  <a:pt x="54" y="87"/>
                  <a:pt x="54" y="99"/>
                </a:cubicBezTo>
                <a:cubicBezTo>
                  <a:pt x="54" y="124"/>
                  <a:pt x="74" y="144"/>
                  <a:pt x="99" y="144"/>
                </a:cubicBezTo>
                <a:cubicBezTo>
                  <a:pt x="124" y="144"/>
                  <a:pt x="144" y="124"/>
                  <a:pt x="144" y="99"/>
                </a:cubicBezTo>
                <a:cubicBezTo>
                  <a:pt x="144" y="87"/>
                  <a:pt x="140" y="76"/>
                  <a:pt x="131" y="67"/>
                </a:cubicBezTo>
                <a:cubicBezTo>
                  <a:pt x="127" y="63"/>
                  <a:pt x="127" y="58"/>
                  <a:pt x="131" y="54"/>
                </a:cubicBezTo>
                <a:cubicBezTo>
                  <a:pt x="135" y="50"/>
                  <a:pt x="141" y="50"/>
                  <a:pt x="144" y="54"/>
                </a:cubicBezTo>
                <a:cubicBezTo>
                  <a:pt x="156" y="66"/>
                  <a:pt x="163" y="82"/>
                  <a:pt x="163" y="99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097713" y="3538538"/>
            <a:ext cx="790575" cy="776287"/>
            <a:chOff x="7097713" y="3538538"/>
            <a:chExt cx="790575" cy="776287"/>
          </a:xfrm>
          <a:solidFill>
            <a:schemeClr val="accent1">
              <a:lumMod val="50000"/>
            </a:schemeClr>
          </a:solidFill>
        </p:grpSpPr>
        <p:sp>
          <p:nvSpPr>
            <p:cNvPr id="76" name="Freeform 62"/>
            <p:cNvSpPr>
              <a:spLocks/>
            </p:cNvSpPr>
            <p:nvPr/>
          </p:nvSpPr>
          <p:spPr bwMode="auto">
            <a:xfrm>
              <a:off x="7389813" y="3694113"/>
              <a:ext cx="57150" cy="109537"/>
            </a:xfrm>
            <a:custGeom>
              <a:avLst/>
              <a:gdLst>
                <a:gd name="T0" fmla="*/ 9 w 15"/>
                <a:gd name="T1" fmla="*/ 0 h 29"/>
                <a:gd name="T2" fmla="*/ 6 w 15"/>
                <a:gd name="T3" fmla="*/ 0 h 29"/>
                <a:gd name="T4" fmla="*/ 0 w 15"/>
                <a:gd name="T5" fmla="*/ 5 h 29"/>
                <a:gd name="T6" fmla="*/ 0 w 15"/>
                <a:gd name="T7" fmla="*/ 29 h 29"/>
                <a:gd name="T8" fmla="*/ 15 w 15"/>
                <a:gd name="T9" fmla="*/ 29 h 29"/>
                <a:gd name="T10" fmla="*/ 15 w 15"/>
                <a:gd name="T11" fmla="*/ 5 h 29"/>
                <a:gd name="T12" fmla="*/ 9 w 15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9">
                  <a:moveTo>
                    <a:pt x="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7539038" y="3694113"/>
              <a:ext cx="55563" cy="109537"/>
            </a:xfrm>
            <a:custGeom>
              <a:avLst/>
              <a:gdLst>
                <a:gd name="T0" fmla="*/ 9 w 15"/>
                <a:gd name="T1" fmla="*/ 0 h 29"/>
                <a:gd name="T2" fmla="*/ 6 w 15"/>
                <a:gd name="T3" fmla="*/ 0 h 29"/>
                <a:gd name="T4" fmla="*/ 0 w 15"/>
                <a:gd name="T5" fmla="*/ 5 h 29"/>
                <a:gd name="T6" fmla="*/ 0 w 15"/>
                <a:gd name="T7" fmla="*/ 29 h 29"/>
                <a:gd name="T8" fmla="*/ 15 w 15"/>
                <a:gd name="T9" fmla="*/ 29 h 29"/>
                <a:gd name="T10" fmla="*/ 15 w 15"/>
                <a:gd name="T11" fmla="*/ 5 h 29"/>
                <a:gd name="T12" fmla="*/ 9 w 15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9">
                  <a:moveTo>
                    <a:pt x="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64"/>
            <p:cNvSpPr>
              <a:spLocks/>
            </p:cNvSpPr>
            <p:nvPr/>
          </p:nvSpPr>
          <p:spPr bwMode="auto">
            <a:xfrm>
              <a:off x="7097713" y="3538538"/>
              <a:ext cx="790575" cy="776287"/>
            </a:xfrm>
            <a:custGeom>
              <a:avLst/>
              <a:gdLst>
                <a:gd name="T0" fmla="*/ 104 w 208"/>
                <a:gd name="T1" fmla="*/ 0 h 204"/>
                <a:gd name="T2" fmla="*/ 0 w 208"/>
                <a:gd name="T3" fmla="*/ 104 h 204"/>
                <a:gd name="T4" fmla="*/ 30 w 208"/>
                <a:gd name="T5" fmla="*/ 178 h 204"/>
                <a:gd name="T6" fmla="*/ 72 w 208"/>
                <a:gd name="T7" fmla="*/ 203 h 204"/>
                <a:gd name="T8" fmla="*/ 75 w 208"/>
                <a:gd name="T9" fmla="*/ 204 h 204"/>
                <a:gd name="T10" fmla="*/ 84 w 208"/>
                <a:gd name="T11" fmla="*/ 197 h 204"/>
                <a:gd name="T12" fmla="*/ 78 w 208"/>
                <a:gd name="T13" fmla="*/ 184 h 204"/>
                <a:gd name="T14" fmla="*/ 45 w 208"/>
                <a:gd name="T15" fmla="*/ 163 h 204"/>
                <a:gd name="T16" fmla="*/ 20 w 208"/>
                <a:gd name="T17" fmla="*/ 104 h 204"/>
                <a:gd name="T18" fmla="*/ 104 w 208"/>
                <a:gd name="T19" fmla="*/ 20 h 204"/>
                <a:gd name="T20" fmla="*/ 188 w 208"/>
                <a:gd name="T21" fmla="*/ 104 h 204"/>
                <a:gd name="T22" fmla="*/ 163 w 208"/>
                <a:gd name="T23" fmla="*/ 164 h 204"/>
                <a:gd name="T24" fmla="*/ 133 w 208"/>
                <a:gd name="T25" fmla="*/ 180 h 204"/>
                <a:gd name="T26" fmla="*/ 122 w 208"/>
                <a:gd name="T27" fmla="*/ 175 h 204"/>
                <a:gd name="T28" fmla="*/ 113 w 208"/>
                <a:gd name="T29" fmla="*/ 140 h 204"/>
                <a:gd name="T30" fmla="*/ 145 w 208"/>
                <a:gd name="T31" fmla="*/ 107 h 204"/>
                <a:gd name="T32" fmla="*/ 145 w 208"/>
                <a:gd name="T33" fmla="*/ 76 h 204"/>
                <a:gd name="T34" fmla="*/ 63 w 208"/>
                <a:gd name="T35" fmla="*/ 76 h 204"/>
                <a:gd name="T36" fmla="*/ 63 w 208"/>
                <a:gd name="T37" fmla="*/ 107 h 204"/>
                <a:gd name="T38" fmla="*/ 93 w 208"/>
                <a:gd name="T39" fmla="*/ 140 h 204"/>
                <a:gd name="T40" fmla="*/ 107 w 208"/>
                <a:gd name="T41" fmla="*/ 189 h 204"/>
                <a:gd name="T42" fmla="*/ 133 w 208"/>
                <a:gd name="T43" fmla="*/ 200 h 204"/>
                <a:gd name="T44" fmla="*/ 177 w 208"/>
                <a:gd name="T45" fmla="*/ 178 h 204"/>
                <a:gd name="T46" fmla="*/ 177 w 208"/>
                <a:gd name="T47" fmla="*/ 178 h 204"/>
                <a:gd name="T48" fmla="*/ 208 w 208"/>
                <a:gd name="T49" fmla="*/ 104 h 204"/>
                <a:gd name="T50" fmla="*/ 104 w 208"/>
                <a:gd name="T5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204">
                  <a:moveTo>
                    <a:pt x="104" y="0"/>
                  </a:moveTo>
                  <a:cubicBezTo>
                    <a:pt x="47" y="0"/>
                    <a:pt x="0" y="47"/>
                    <a:pt x="0" y="104"/>
                  </a:cubicBezTo>
                  <a:cubicBezTo>
                    <a:pt x="0" y="132"/>
                    <a:pt x="11" y="158"/>
                    <a:pt x="30" y="178"/>
                  </a:cubicBezTo>
                  <a:cubicBezTo>
                    <a:pt x="42" y="189"/>
                    <a:pt x="56" y="198"/>
                    <a:pt x="72" y="203"/>
                  </a:cubicBezTo>
                  <a:cubicBezTo>
                    <a:pt x="73" y="203"/>
                    <a:pt x="74" y="204"/>
                    <a:pt x="75" y="204"/>
                  </a:cubicBezTo>
                  <a:cubicBezTo>
                    <a:pt x="79" y="204"/>
                    <a:pt x="83" y="201"/>
                    <a:pt x="84" y="197"/>
                  </a:cubicBezTo>
                  <a:cubicBezTo>
                    <a:pt x="86" y="191"/>
                    <a:pt x="83" y="186"/>
                    <a:pt x="78" y="184"/>
                  </a:cubicBezTo>
                  <a:cubicBezTo>
                    <a:pt x="65" y="180"/>
                    <a:pt x="54" y="173"/>
                    <a:pt x="45" y="163"/>
                  </a:cubicBezTo>
                  <a:cubicBezTo>
                    <a:pt x="29" y="148"/>
                    <a:pt x="20" y="127"/>
                    <a:pt x="20" y="104"/>
                  </a:cubicBezTo>
                  <a:cubicBezTo>
                    <a:pt x="20" y="58"/>
                    <a:pt x="58" y="20"/>
                    <a:pt x="104" y="20"/>
                  </a:cubicBezTo>
                  <a:cubicBezTo>
                    <a:pt x="150" y="20"/>
                    <a:pt x="188" y="58"/>
                    <a:pt x="188" y="104"/>
                  </a:cubicBezTo>
                  <a:cubicBezTo>
                    <a:pt x="188" y="127"/>
                    <a:pt x="179" y="148"/>
                    <a:pt x="163" y="164"/>
                  </a:cubicBezTo>
                  <a:cubicBezTo>
                    <a:pt x="157" y="169"/>
                    <a:pt x="142" y="180"/>
                    <a:pt x="133" y="180"/>
                  </a:cubicBezTo>
                  <a:cubicBezTo>
                    <a:pt x="128" y="180"/>
                    <a:pt x="125" y="179"/>
                    <a:pt x="122" y="175"/>
                  </a:cubicBezTo>
                  <a:cubicBezTo>
                    <a:pt x="115" y="167"/>
                    <a:pt x="113" y="151"/>
                    <a:pt x="113" y="140"/>
                  </a:cubicBezTo>
                  <a:cubicBezTo>
                    <a:pt x="131" y="139"/>
                    <a:pt x="145" y="125"/>
                    <a:pt x="145" y="107"/>
                  </a:cubicBezTo>
                  <a:cubicBezTo>
                    <a:pt x="145" y="76"/>
                    <a:pt x="145" y="76"/>
                    <a:pt x="145" y="7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3" y="124"/>
                    <a:pt x="77" y="139"/>
                    <a:pt x="93" y="140"/>
                  </a:cubicBezTo>
                  <a:cubicBezTo>
                    <a:pt x="93" y="153"/>
                    <a:pt x="95" y="175"/>
                    <a:pt x="107" y="189"/>
                  </a:cubicBezTo>
                  <a:cubicBezTo>
                    <a:pt x="114" y="196"/>
                    <a:pt x="123" y="200"/>
                    <a:pt x="133" y="200"/>
                  </a:cubicBezTo>
                  <a:cubicBezTo>
                    <a:pt x="152" y="200"/>
                    <a:pt x="174" y="180"/>
                    <a:pt x="177" y="178"/>
                  </a:cubicBezTo>
                  <a:cubicBezTo>
                    <a:pt x="177" y="178"/>
                    <a:pt x="177" y="178"/>
                    <a:pt x="177" y="178"/>
                  </a:cubicBezTo>
                  <a:cubicBezTo>
                    <a:pt x="197" y="158"/>
                    <a:pt x="208" y="132"/>
                    <a:pt x="208" y="104"/>
                  </a:cubicBezTo>
                  <a:cubicBezTo>
                    <a:pt x="208" y="47"/>
                    <a:pt x="161" y="0"/>
                    <a:pt x="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688388" y="3575050"/>
            <a:ext cx="812800" cy="714375"/>
            <a:chOff x="8688388" y="3575050"/>
            <a:chExt cx="812800" cy="714375"/>
          </a:xfrm>
          <a:solidFill>
            <a:schemeClr val="accent1">
              <a:lumMod val="50000"/>
            </a:schemeClr>
          </a:solidFill>
        </p:grpSpPr>
        <p:sp>
          <p:nvSpPr>
            <p:cNvPr id="81" name="Freeform 68"/>
            <p:cNvSpPr>
              <a:spLocks noEditPoints="1"/>
            </p:cNvSpPr>
            <p:nvPr/>
          </p:nvSpPr>
          <p:spPr bwMode="auto">
            <a:xfrm>
              <a:off x="8729663" y="3575050"/>
              <a:ext cx="730250" cy="561975"/>
            </a:xfrm>
            <a:custGeom>
              <a:avLst/>
              <a:gdLst>
                <a:gd name="T0" fmla="*/ 12 w 192"/>
                <a:gd name="T1" fmla="*/ 148 h 148"/>
                <a:gd name="T2" fmla="*/ 180 w 192"/>
                <a:gd name="T3" fmla="*/ 148 h 148"/>
                <a:gd name="T4" fmla="*/ 192 w 192"/>
                <a:gd name="T5" fmla="*/ 136 h 148"/>
                <a:gd name="T6" fmla="*/ 192 w 192"/>
                <a:gd name="T7" fmla="*/ 16 h 148"/>
                <a:gd name="T8" fmla="*/ 176 w 192"/>
                <a:gd name="T9" fmla="*/ 0 h 148"/>
                <a:gd name="T10" fmla="*/ 16 w 192"/>
                <a:gd name="T11" fmla="*/ 0 h 148"/>
                <a:gd name="T12" fmla="*/ 0 w 192"/>
                <a:gd name="T13" fmla="*/ 16 h 148"/>
                <a:gd name="T14" fmla="*/ 0 w 192"/>
                <a:gd name="T15" fmla="*/ 136 h 148"/>
                <a:gd name="T16" fmla="*/ 12 w 192"/>
                <a:gd name="T17" fmla="*/ 148 h 148"/>
                <a:gd name="T18" fmla="*/ 20 w 192"/>
                <a:gd name="T19" fmla="*/ 20 h 148"/>
                <a:gd name="T20" fmla="*/ 172 w 192"/>
                <a:gd name="T21" fmla="*/ 20 h 148"/>
                <a:gd name="T22" fmla="*/ 172 w 192"/>
                <a:gd name="T23" fmla="*/ 128 h 148"/>
                <a:gd name="T24" fmla="*/ 20 w 192"/>
                <a:gd name="T25" fmla="*/ 128 h 148"/>
                <a:gd name="T26" fmla="*/ 20 w 192"/>
                <a:gd name="T27" fmla="*/ 2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48">
                  <a:moveTo>
                    <a:pt x="12" y="148"/>
                  </a:moveTo>
                  <a:cubicBezTo>
                    <a:pt x="180" y="148"/>
                    <a:pt x="180" y="148"/>
                    <a:pt x="180" y="148"/>
                  </a:cubicBezTo>
                  <a:cubicBezTo>
                    <a:pt x="187" y="148"/>
                    <a:pt x="192" y="142"/>
                    <a:pt x="192" y="136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2" y="7"/>
                    <a:pt x="185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2"/>
                    <a:pt x="6" y="148"/>
                    <a:pt x="12" y="148"/>
                  </a:cubicBezTo>
                  <a:close/>
                  <a:moveTo>
                    <a:pt x="20" y="20"/>
                  </a:moveTo>
                  <a:cubicBezTo>
                    <a:pt x="172" y="20"/>
                    <a:pt x="172" y="20"/>
                    <a:pt x="172" y="20"/>
                  </a:cubicBezTo>
                  <a:cubicBezTo>
                    <a:pt x="172" y="128"/>
                    <a:pt x="172" y="128"/>
                    <a:pt x="172" y="128"/>
                  </a:cubicBezTo>
                  <a:cubicBezTo>
                    <a:pt x="20" y="128"/>
                    <a:pt x="20" y="128"/>
                    <a:pt x="20" y="128"/>
                  </a:cubicBez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69"/>
            <p:cNvSpPr>
              <a:spLocks noEditPoints="1"/>
            </p:cNvSpPr>
            <p:nvPr/>
          </p:nvSpPr>
          <p:spPr bwMode="auto">
            <a:xfrm>
              <a:off x="8688388" y="4164013"/>
              <a:ext cx="812800" cy="125412"/>
            </a:xfrm>
            <a:custGeom>
              <a:avLst/>
              <a:gdLst>
                <a:gd name="T0" fmla="*/ 210 w 214"/>
                <a:gd name="T1" fmla="*/ 0 h 33"/>
                <a:gd name="T2" fmla="*/ 4 w 214"/>
                <a:gd name="T3" fmla="*/ 0 h 33"/>
                <a:gd name="T4" fmla="*/ 0 w 214"/>
                <a:gd name="T5" fmla="*/ 4 h 33"/>
                <a:gd name="T6" fmla="*/ 0 w 214"/>
                <a:gd name="T7" fmla="*/ 19 h 33"/>
                <a:gd name="T8" fmla="*/ 18 w 214"/>
                <a:gd name="T9" fmla="*/ 33 h 33"/>
                <a:gd name="T10" fmla="*/ 196 w 214"/>
                <a:gd name="T11" fmla="*/ 33 h 33"/>
                <a:gd name="T12" fmla="*/ 214 w 214"/>
                <a:gd name="T13" fmla="*/ 19 h 33"/>
                <a:gd name="T14" fmla="*/ 214 w 214"/>
                <a:gd name="T15" fmla="*/ 4 h 33"/>
                <a:gd name="T16" fmla="*/ 210 w 214"/>
                <a:gd name="T17" fmla="*/ 0 h 33"/>
                <a:gd name="T18" fmla="*/ 132 w 214"/>
                <a:gd name="T19" fmla="*/ 21 h 33"/>
                <a:gd name="T20" fmla="*/ 82 w 214"/>
                <a:gd name="T21" fmla="*/ 21 h 33"/>
                <a:gd name="T22" fmla="*/ 78 w 214"/>
                <a:gd name="T23" fmla="*/ 17 h 33"/>
                <a:gd name="T24" fmla="*/ 82 w 214"/>
                <a:gd name="T25" fmla="*/ 13 h 33"/>
                <a:gd name="T26" fmla="*/ 132 w 214"/>
                <a:gd name="T27" fmla="*/ 13 h 33"/>
                <a:gd name="T28" fmla="*/ 136 w 214"/>
                <a:gd name="T29" fmla="*/ 17 h 33"/>
                <a:gd name="T30" fmla="*/ 132 w 214"/>
                <a:gd name="T31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33">
                  <a:moveTo>
                    <a:pt x="21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8"/>
                    <a:pt x="0" y="14"/>
                    <a:pt x="0" y="19"/>
                  </a:cubicBezTo>
                  <a:cubicBezTo>
                    <a:pt x="0" y="27"/>
                    <a:pt x="8" y="33"/>
                    <a:pt x="18" y="33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206" y="33"/>
                    <a:pt x="214" y="27"/>
                    <a:pt x="214" y="19"/>
                  </a:cubicBezTo>
                  <a:cubicBezTo>
                    <a:pt x="214" y="4"/>
                    <a:pt x="214" y="4"/>
                    <a:pt x="214" y="4"/>
                  </a:cubicBezTo>
                  <a:cubicBezTo>
                    <a:pt x="214" y="2"/>
                    <a:pt x="213" y="0"/>
                    <a:pt x="210" y="0"/>
                  </a:cubicBezTo>
                  <a:close/>
                  <a:moveTo>
                    <a:pt x="132" y="21"/>
                  </a:moveTo>
                  <a:cubicBezTo>
                    <a:pt x="82" y="21"/>
                    <a:pt x="82" y="21"/>
                    <a:pt x="82" y="21"/>
                  </a:cubicBezTo>
                  <a:cubicBezTo>
                    <a:pt x="80" y="21"/>
                    <a:pt x="78" y="19"/>
                    <a:pt x="78" y="17"/>
                  </a:cubicBezTo>
                  <a:cubicBezTo>
                    <a:pt x="78" y="14"/>
                    <a:pt x="80" y="13"/>
                    <a:pt x="82" y="13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4" y="13"/>
                    <a:pt x="136" y="14"/>
                    <a:pt x="136" y="17"/>
                  </a:cubicBezTo>
                  <a:cubicBezTo>
                    <a:pt x="136" y="19"/>
                    <a:pt x="134" y="21"/>
                    <a:pt x="132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5" name="Freeform 73"/>
          <p:cNvSpPr>
            <a:spLocks noEditPoints="1"/>
          </p:cNvSpPr>
          <p:nvPr/>
        </p:nvSpPr>
        <p:spPr bwMode="auto">
          <a:xfrm>
            <a:off x="10313988" y="3567113"/>
            <a:ext cx="754062" cy="752475"/>
          </a:xfrm>
          <a:custGeom>
            <a:avLst/>
            <a:gdLst>
              <a:gd name="T0" fmla="*/ 0 w 198"/>
              <a:gd name="T1" fmla="*/ 99 h 198"/>
              <a:gd name="T2" fmla="*/ 99 w 198"/>
              <a:gd name="T3" fmla="*/ 198 h 198"/>
              <a:gd name="T4" fmla="*/ 198 w 198"/>
              <a:gd name="T5" fmla="*/ 99 h 198"/>
              <a:gd name="T6" fmla="*/ 137 w 198"/>
              <a:gd name="T7" fmla="*/ 93 h 198"/>
              <a:gd name="T8" fmla="*/ 165 w 198"/>
              <a:gd name="T9" fmla="*/ 54 h 198"/>
              <a:gd name="T10" fmla="*/ 137 w 198"/>
              <a:gd name="T11" fmla="*/ 93 h 198"/>
              <a:gd name="T12" fmla="*/ 97 w 198"/>
              <a:gd name="T13" fmla="*/ 178 h 198"/>
              <a:gd name="T14" fmla="*/ 99 w 198"/>
              <a:gd name="T15" fmla="*/ 141 h 198"/>
              <a:gd name="T16" fmla="*/ 98 w 198"/>
              <a:gd name="T17" fmla="*/ 178 h 198"/>
              <a:gd name="T18" fmla="*/ 75 w 198"/>
              <a:gd name="T19" fmla="*/ 131 h 198"/>
              <a:gd name="T20" fmla="*/ 125 w 198"/>
              <a:gd name="T21" fmla="*/ 105 h 198"/>
              <a:gd name="T22" fmla="*/ 99 w 198"/>
              <a:gd name="T23" fmla="*/ 129 h 198"/>
              <a:gd name="T24" fmla="*/ 33 w 198"/>
              <a:gd name="T25" fmla="*/ 54 h 198"/>
              <a:gd name="T26" fmla="*/ 59 w 198"/>
              <a:gd name="T27" fmla="*/ 93 h 198"/>
              <a:gd name="T28" fmla="*/ 71 w 198"/>
              <a:gd name="T29" fmla="*/ 93 h 198"/>
              <a:gd name="T30" fmla="*/ 99 w 198"/>
              <a:gd name="T31" fmla="*/ 70 h 198"/>
              <a:gd name="T32" fmla="*/ 125 w 198"/>
              <a:gd name="T33" fmla="*/ 93 h 198"/>
              <a:gd name="T34" fmla="*/ 98 w 198"/>
              <a:gd name="T35" fmla="*/ 20 h 198"/>
              <a:gd name="T36" fmla="*/ 99 w 198"/>
              <a:gd name="T37" fmla="*/ 58 h 198"/>
              <a:gd name="T38" fmla="*/ 97 w 198"/>
              <a:gd name="T39" fmla="*/ 20 h 198"/>
              <a:gd name="T40" fmla="*/ 157 w 198"/>
              <a:gd name="T41" fmla="*/ 45 h 198"/>
              <a:gd name="T42" fmla="*/ 114 w 198"/>
              <a:gd name="T43" fmla="*/ 21 h 198"/>
              <a:gd name="T44" fmla="*/ 81 w 198"/>
              <a:gd name="T45" fmla="*/ 22 h 198"/>
              <a:gd name="T46" fmla="*/ 41 w 198"/>
              <a:gd name="T47" fmla="*/ 45 h 198"/>
              <a:gd name="T48" fmla="*/ 20 w 198"/>
              <a:gd name="T49" fmla="*/ 105 h 198"/>
              <a:gd name="T50" fmla="*/ 63 w 198"/>
              <a:gd name="T51" fmla="*/ 133 h 198"/>
              <a:gd name="T52" fmla="*/ 20 w 198"/>
              <a:gd name="T53" fmla="*/ 105 h 198"/>
              <a:gd name="T54" fmla="*/ 66 w 198"/>
              <a:gd name="T55" fmla="*/ 145 h 198"/>
              <a:gd name="T56" fmla="*/ 42 w 198"/>
              <a:gd name="T57" fmla="*/ 154 h 198"/>
              <a:gd name="T58" fmla="*/ 129 w 198"/>
              <a:gd name="T59" fmla="*/ 144 h 198"/>
              <a:gd name="T60" fmla="*/ 114 w 198"/>
              <a:gd name="T61" fmla="*/ 177 h 198"/>
              <a:gd name="T62" fmla="*/ 133 w 198"/>
              <a:gd name="T63" fmla="*/ 133 h 198"/>
              <a:gd name="T64" fmla="*/ 178 w 198"/>
              <a:gd name="T65" fmla="*/ 105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8" h="198">
                <a:moveTo>
                  <a:pt x="99" y="0"/>
                </a:moveTo>
                <a:cubicBezTo>
                  <a:pt x="44" y="0"/>
                  <a:pt x="0" y="44"/>
                  <a:pt x="0" y="99"/>
                </a:cubicBezTo>
                <a:cubicBezTo>
                  <a:pt x="0" y="121"/>
                  <a:pt x="7" y="143"/>
                  <a:pt x="21" y="160"/>
                </a:cubicBezTo>
                <a:cubicBezTo>
                  <a:pt x="40" y="184"/>
                  <a:pt x="68" y="198"/>
                  <a:pt x="99" y="198"/>
                </a:cubicBezTo>
                <a:cubicBezTo>
                  <a:pt x="130" y="198"/>
                  <a:pt x="158" y="184"/>
                  <a:pt x="177" y="160"/>
                </a:cubicBezTo>
                <a:cubicBezTo>
                  <a:pt x="191" y="143"/>
                  <a:pt x="198" y="121"/>
                  <a:pt x="198" y="99"/>
                </a:cubicBezTo>
                <a:cubicBezTo>
                  <a:pt x="198" y="44"/>
                  <a:pt x="154" y="0"/>
                  <a:pt x="99" y="0"/>
                </a:cubicBezTo>
                <a:close/>
                <a:moveTo>
                  <a:pt x="137" y="93"/>
                </a:moveTo>
                <a:cubicBezTo>
                  <a:pt x="137" y="84"/>
                  <a:pt x="135" y="74"/>
                  <a:pt x="133" y="66"/>
                </a:cubicBezTo>
                <a:cubicBezTo>
                  <a:pt x="145" y="63"/>
                  <a:pt x="156" y="59"/>
                  <a:pt x="165" y="54"/>
                </a:cubicBezTo>
                <a:cubicBezTo>
                  <a:pt x="172" y="66"/>
                  <a:pt x="177" y="79"/>
                  <a:pt x="178" y="93"/>
                </a:cubicBezTo>
                <a:lnTo>
                  <a:pt x="137" y="93"/>
                </a:lnTo>
                <a:close/>
                <a:moveTo>
                  <a:pt x="98" y="178"/>
                </a:moveTo>
                <a:cubicBezTo>
                  <a:pt x="98" y="178"/>
                  <a:pt x="98" y="178"/>
                  <a:pt x="97" y="178"/>
                </a:cubicBezTo>
                <a:cubicBezTo>
                  <a:pt x="92" y="172"/>
                  <a:pt x="84" y="159"/>
                  <a:pt x="78" y="143"/>
                </a:cubicBezTo>
                <a:cubicBezTo>
                  <a:pt x="85" y="142"/>
                  <a:pt x="92" y="141"/>
                  <a:pt x="99" y="141"/>
                </a:cubicBezTo>
                <a:cubicBezTo>
                  <a:pt x="105" y="141"/>
                  <a:pt x="112" y="141"/>
                  <a:pt x="117" y="142"/>
                </a:cubicBezTo>
                <a:cubicBezTo>
                  <a:pt x="111" y="159"/>
                  <a:pt x="103" y="171"/>
                  <a:pt x="98" y="178"/>
                </a:cubicBezTo>
                <a:close/>
                <a:moveTo>
                  <a:pt x="99" y="129"/>
                </a:moveTo>
                <a:cubicBezTo>
                  <a:pt x="90" y="129"/>
                  <a:pt x="82" y="130"/>
                  <a:pt x="75" y="131"/>
                </a:cubicBezTo>
                <a:cubicBezTo>
                  <a:pt x="73" y="123"/>
                  <a:pt x="72" y="115"/>
                  <a:pt x="71" y="105"/>
                </a:cubicBezTo>
                <a:cubicBezTo>
                  <a:pt x="125" y="105"/>
                  <a:pt x="125" y="105"/>
                  <a:pt x="125" y="105"/>
                </a:cubicBezTo>
                <a:cubicBezTo>
                  <a:pt x="125" y="114"/>
                  <a:pt x="123" y="123"/>
                  <a:pt x="121" y="131"/>
                </a:cubicBezTo>
                <a:cubicBezTo>
                  <a:pt x="114" y="130"/>
                  <a:pt x="107" y="129"/>
                  <a:pt x="99" y="129"/>
                </a:cubicBezTo>
                <a:close/>
                <a:moveTo>
                  <a:pt x="20" y="93"/>
                </a:moveTo>
                <a:cubicBezTo>
                  <a:pt x="21" y="79"/>
                  <a:pt x="26" y="66"/>
                  <a:pt x="33" y="54"/>
                </a:cubicBezTo>
                <a:cubicBezTo>
                  <a:pt x="42" y="59"/>
                  <a:pt x="52" y="63"/>
                  <a:pt x="63" y="66"/>
                </a:cubicBezTo>
                <a:cubicBezTo>
                  <a:pt x="61" y="74"/>
                  <a:pt x="60" y="83"/>
                  <a:pt x="59" y="93"/>
                </a:cubicBezTo>
                <a:cubicBezTo>
                  <a:pt x="20" y="93"/>
                  <a:pt x="20" y="93"/>
                  <a:pt x="20" y="93"/>
                </a:cubicBezTo>
                <a:close/>
                <a:moveTo>
                  <a:pt x="71" y="93"/>
                </a:moveTo>
                <a:cubicBezTo>
                  <a:pt x="72" y="84"/>
                  <a:pt x="73" y="76"/>
                  <a:pt x="75" y="68"/>
                </a:cubicBezTo>
                <a:cubicBezTo>
                  <a:pt x="82" y="69"/>
                  <a:pt x="90" y="70"/>
                  <a:pt x="99" y="70"/>
                </a:cubicBezTo>
                <a:cubicBezTo>
                  <a:pt x="107" y="70"/>
                  <a:pt x="114" y="69"/>
                  <a:pt x="121" y="68"/>
                </a:cubicBezTo>
                <a:cubicBezTo>
                  <a:pt x="123" y="76"/>
                  <a:pt x="125" y="84"/>
                  <a:pt x="125" y="93"/>
                </a:cubicBezTo>
                <a:cubicBezTo>
                  <a:pt x="71" y="93"/>
                  <a:pt x="71" y="93"/>
                  <a:pt x="71" y="93"/>
                </a:cubicBezTo>
                <a:close/>
                <a:moveTo>
                  <a:pt x="98" y="20"/>
                </a:moveTo>
                <a:cubicBezTo>
                  <a:pt x="103" y="27"/>
                  <a:pt x="112" y="40"/>
                  <a:pt x="118" y="57"/>
                </a:cubicBezTo>
                <a:cubicBezTo>
                  <a:pt x="112" y="58"/>
                  <a:pt x="106" y="58"/>
                  <a:pt x="99" y="58"/>
                </a:cubicBezTo>
                <a:cubicBezTo>
                  <a:pt x="92" y="58"/>
                  <a:pt x="85" y="57"/>
                  <a:pt x="78" y="56"/>
                </a:cubicBezTo>
                <a:cubicBezTo>
                  <a:pt x="84" y="39"/>
                  <a:pt x="92" y="27"/>
                  <a:pt x="97" y="20"/>
                </a:cubicBezTo>
                <a:cubicBezTo>
                  <a:pt x="98" y="20"/>
                  <a:pt x="98" y="20"/>
                  <a:pt x="98" y="20"/>
                </a:cubicBezTo>
                <a:close/>
                <a:moveTo>
                  <a:pt x="157" y="45"/>
                </a:moveTo>
                <a:cubicBezTo>
                  <a:pt x="149" y="49"/>
                  <a:pt x="140" y="52"/>
                  <a:pt x="130" y="54"/>
                </a:cubicBezTo>
                <a:cubicBezTo>
                  <a:pt x="125" y="41"/>
                  <a:pt x="119" y="29"/>
                  <a:pt x="114" y="21"/>
                </a:cubicBezTo>
                <a:cubicBezTo>
                  <a:pt x="131" y="24"/>
                  <a:pt x="146" y="33"/>
                  <a:pt x="157" y="45"/>
                </a:cubicBezTo>
                <a:close/>
                <a:moveTo>
                  <a:pt x="81" y="22"/>
                </a:moveTo>
                <a:cubicBezTo>
                  <a:pt x="76" y="30"/>
                  <a:pt x="71" y="41"/>
                  <a:pt x="66" y="54"/>
                </a:cubicBezTo>
                <a:cubicBezTo>
                  <a:pt x="57" y="52"/>
                  <a:pt x="48" y="48"/>
                  <a:pt x="41" y="45"/>
                </a:cubicBezTo>
                <a:cubicBezTo>
                  <a:pt x="52" y="34"/>
                  <a:pt x="66" y="25"/>
                  <a:pt x="81" y="22"/>
                </a:cubicBezTo>
                <a:close/>
                <a:moveTo>
                  <a:pt x="20" y="105"/>
                </a:moveTo>
                <a:cubicBezTo>
                  <a:pt x="59" y="105"/>
                  <a:pt x="59" y="105"/>
                  <a:pt x="59" y="105"/>
                </a:cubicBezTo>
                <a:cubicBezTo>
                  <a:pt x="60" y="115"/>
                  <a:pt x="61" y="125"/>
                  <a:pt x="63" y="133"/>
                </a:cubicBezTo>
                <a:cubicBezTo>
                  <a:pt x="52" y="136"/>
                  <a:pt x="42" y="140"/>
                  <a:pt x="34" y="144"/>
                </a:cubicBezTo>
                <a:cubicBezTo>
                  <a:pt x="26" y="133"/>
                  <a:pt x="21" y="119"/>
                  <a:pt x="20" y="105"/>
                </a:cubicBezTo>
                <a:close/>
                <a:moveTo>
                  <a:pt x="42" y="154"/>
                </a:moveTo>
                <a:cubicBezTo>
                  <a:pt x="49" y="151"/>
                  <a:pt x="57" y="147"/>
                  <a:pt x="66" y="145"/>
                </a:cubicBezTo>
                <a:cubicBezTo>
                  <a:pt x="71" y="158"/>
                  <a:pt x="76" y="169"/>
                  <a:pt x="81" y="176"/>
                </a:cubicBezTo>
                <a:cubicBezTo>
                  <a:pt x="66" y="173"/>
                  <a:pt x="53" y="165"/>
                  <a:pt x="42" y="154"/>
                </a:cubicBezTo>
                <a:close/>
                <a:moveTo>
                  <a:pt x="114" y="177"/>
                </a:moveTo>
                <a:cubicBezTo>
                  <a:pt x="119" y="169"/>
                  <a:pt x="125" y="158"/>
                  <a:pt x="129" y="144"/>
                </a:cubicBezTo>
                <a:cubicBezTo>
                  <a:pt x="140" y="147"/>
                  <a:pt x="149" y="150"/>
                  <a:pt x="156" y="154"/>
                </a:cubicBezTo>
                <a:cubicBezTo>
                  <a:pt x="145" y="166"/>
                  <a:pt x="130" y="174"/>
                  <a:pt x="114" y="177"/>
                </a:cubicBezTo>
                <a:close/>
                <a:moveTo>
                  <a:pt x="164" y="144"/>
                </a:moveTo>
                <a:cubicBezTo>
                  <a:pt x="156" y="140"/>
                  <a:pt x="145" y="136"/>
                  <a:pt x="133" y="133"/>
                </a:cubicBezTo>
                <a:cubicBezTo>
                  <a:pt x="135" y="124"/>
                  <a:pt x="137" y="115"/>
                  <a:pt x="137" y="105"/>
                </a:cubicBezTo>
                <a:cubicBezTo>
                  <a:pt x="178" y="105"/>
                  <a:pt x="178" y="105"/>
                  <a:pt x="178" y="105"/>
                </a:cubicBezTo>
                <a:cubicBezTo>
                  <a:pt x="177" y="119"/>
                  <a:pt x="172" y="133"/>
                  <a:pt x="164" y="144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035050" y="5067300"/>
            <a:ext cx="739775" cy="739775"/>
            <a:chOff x="1035050" y="5067300"/>
            <a:chExt cx="739775" cy="739775"/>
          </a:xfrm>
          <a:solidFill>
            <a:schemeClr val="accent1">
              <a:lumMod val="50000"/>
            </a:schemeClr>
          </a:solidFill>
        </p:grpSpPr>
        <p:sp>
          <p:nvSpPr>
            <p:cNvPr id="88" name="Oval 77"/>
            <p:cNvSpPr>
              <a:spLocks noChangeArrowheads="1"/>
            </p:cNvSpPr>
            <p:nvPr/>
          </p:nvSpPr>
          <p:spPr bwMode="auto">
            <a:xfrm>
              <a:off x="1339850" y="5373688"/>
              <a:ext cx="130175" cy="1285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78"/>
            <p:cNvSpPr>
              <a:spLocks noEditPoints="1"/>
            </p:cNvSpPr>
            <p:nvPr/>
          </p:nvSpPr>
          <p:spPr bwMode="auto">
            <a:xfrm>
              <a:off x="1035050" y="5067300"/>
              <a:ext cx="739775" cy="739775"/>
            </a:xfrm>
            <a:custGeom>
              <a:avLst/>
              <a:gdLst>
                <a:gd name="T0" fmla="*/ 190 w 194"/>
                <a:gd name="T1" fmla="*/ 80 h 194"/>
                <a:gd name="T2" fmla="*/ 166 w 194"/>
                <a:gd name="T3" fmla="*/ 76 h 194"/>
                <a:gd name="T4" fmla="*/ 161 w 194"/>
                <a:gd name="T5" fmla="*/ 63 h 194"/>
                <a:gd name="T6" fmla="*/ 174 w 194"/>
                <a:gd name="T7" fmla="*/ 43 h 194"/>
                <a:gd name="T8" fmla="*/ 174 w 194"/>
                <a:gd name="T9" fmla="*/ 37 h 194"/>
                <a:gd name="T10" fmla="*/ 157 w 194"/>
                <a:gd name="T11" fmla="*/ 20 h 194"/>
                <a:gd name="T12" fmla="*/ 151 w 194"/>
                <a:gd name="T13" fmla="*/ 20 h 194"/>
                <a:gd name="T14" fmla="*/ 131 w 194"/>
                <a:gd name="T15" fmla="*/ 33 h 194"/>
                <a:gd name="T16" fmla="*/ 117 w 194"/>
                <a:gd name="T17" fmla="*/ 27 h 194"/>
                <a:gd name="T18" fmla="*/ 113 w 194"/>
                <a:gd name="T19" fmla="*/ 4 h 194"/>
                <a:gd name="T20" fmla="*/ 108 w 194"/>
                <a:gd name="T21" fmla="*/ 0 h 194"/>
                <a:gd name="T22" fmla="*/ 85 w 194"/>
                <a:gd name="T23" fmla="*/ 0 h 194"/>
                <a:gd name="T24" fmla="*/ 80 w 194"/>
                <a:gd name="T25" fmla="*/ 4 h 194"/>
                <a:gd name="T26" fmla="*/ 76 w 194"/>
                <a:gd name="T27" fmla="*/ 28 h 194"/>
                <a:gd name="T28" fmla="*/ 62 w 194"/>
                <a:gd name="T29" fmla="*/ 33 h 194"/>
                <a:gd name="T30" fmla="*/ 43 w 194"/>
                <a:gd name="T31" fmla="*/ 20 h 194"/>
                <a:gd name="T32" fmla="*/ 37 w 194"/>
                <a:gd name="T33" fmla="*/ 20 h 194"/>
                <a:gd name="T34" fmla="*/ 20 w 194"/>
                <a:gd name="T35" fmla="*/ 37 h 194"/>
                <a:gd name="T36" fmla="*/ 20 w 194"/>
                <a:gd name="T37" fmla="*/ 43 h 194"/>
                <a:gd name="T38" fmla="*/ 33 w 194"/>
                <a:gd name="T39" fmla="*/ 63 h 194"/>
                <a:gd name="T40" fmla="*/ 28 w 194"/>
                <a:gd name="T41" fmla="*/ 76 h 194"/>
                <a:gd name="T42" fmla="*/ 4 w 194"/>
                <a:gd name="T43" fmla="*/ 80 h 194"/>
                <a:gd name="T44" fmla="*/ 0 w 194"/>
                <a:gd name="T45" fmla="*/ 85 h 194"/>
                <a:gd name="T46" fmla="*/ 0 w 194"/>
                <a:gd name="T47" fmla="*/ 109 h 194"/>
                <a:gd name="T48" fmla="*/ 4 w 194"/>
                <a:gd name="T49" fmla="*/ 113 h 194"/>
                <a:gd name="T50" fmla="*/ 28 w 194"/>
                <a:gd name="T51" fmla="*/ 118 h 194"/>
                <a:gd name="T52" fmla="*/ 33 w 194"/>
                <a:gd name="T53" fmla="*/ 131 h 194"/>
                <a:gd name="T54" fmla="*/ 20 w 194"/>
                <a:gd name="T55" fmla="*/ 151 h 194"/>
                <a:gd name="T56" fmla="*/ 20 w 194"/>
                <a:gd name="T57" fmla="*/ 157 h 194"/>
                <a:gd name="T58" fmla="*/ 37 w 194"/>
                <a:gd name="T59" fmla="*/ 174 h 194"/>
                <a:gd name="T60" fmla="*/ 43 w 194"/>
                <a:gd name="T61" fmla="*/ 174 h 194"/>
                <a:gd name="T62" fmla="*/ 63 w 194"/>
                <a:gd name="T63" fmla="*/ 161 h 194"/>
                <a:gd name="T64" fmla="*/ 76 w 194"/>
                <a:gd name="T65" fmla="*/ 166 h 194"/>
                <a:gd name="T66" fmla="*/ 80 w 194"/>
                <a:gd name="T67" fmla="*/ 190 h 194"/>
                <a:gd name="T68" fmla="*/ 85 w 194"/>
                <a:gd name="T69" fmla="*/ 194 h 194"/>
                <a:gd name="T70" fmla="*/ 108 w 194"/>
                <a:gd name="T71" fmla="*/ 194 h 194"/>
                <a:gd name="T72" fmla="*/ 113 w 194"/>
                <a:gd name="T73" fmla="*/ 190 h 194"/>
                <a:gd name="T74" fmla="*/ 117 w 194"/>
                <a:gd name="T75" fmla="*/ 167 h 194"/>
                <a:gd name="T76" fmla="*/ 131 w 194"/>
                <a:gd name="T77" fmla="*/ 161 h 194"/>
                <a:gd name="T78" fmla="*/ 151 w 194"/>
                <a:gd name="T79" fmla="*/ 174 h 194"/>
                <a:gd name="T80" fmla="*/ 157 w 194"/>
                <a:gd name="T81" fmla="*/ 174 h 194"/>
                <a:gd name="T82" fmla="*/ 174 w 194"/>
                <a:gd name="T83" fmla="*/ 157 h 194"/>
                <a:gd name="T84" fmla="*/ 174 w 194"/>
                <a:gd name="T85" fmla="*/ 151 h 194"/>
                <a:gd name="T86" fmla="*/ 161 w 194"/>
                <a:gd name="T87" fmla="*/ 132 h 194"/>
                <a:gd name="T88" fmla="*/ 166 w 194"/>
                <a:gd name="T89" fmla="*/ 118 h 194"/>
                <a:gd name="T90" fmla="*/ 190 w 194"/>
                <a:gd name="T91" fmla="*/ 113 h 194"/>
                <a:gd name="T92" fmla="*/ 194 w 194"/>
                <a:gd name="T93" fmla="*/ 109 h 194"/>
                <a:gd name="T94" fmla="*/ 194 w 194"/>
                <a:gd name="T95" fmla="*/ 85 h 194"/>
                <a:gd name="T96" fmla="*/ 190 w 194"/>
                <a:gd name="T97" fmla="*/ 80 h 194"/>
                <a:gd name="T98" fmla="*/ 97 w 194"/>
                <a:gd name="T99" fmla="*/ 137 h 194"/>
                <a:gd name="T100" fmla="*/ 57 w 194"/>
                <a:gd name="T101" fmla="*/ 97 h 194"/>
                <a:gd name="T102" fmla="*/ 97 w 194"/>
                <a:gd name="T103" fmla="*/ 57 h 194"/>
                <a:gd name="T104" fmla="*/ 137 w 194"/>
                <a:gd name="T105" fmla="*/ 97 h 194"/>
                <a:gd name="T106" fmla="*/ 97 w 194"/>
                <a:gd name="T107" fmla="*/ 1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4" h="194">
                  <a:moveTo>
                    <a:pt x="190" y="80"/>
                  </a:moveTo>
                  <a:cubicBezTo>
                    <a:pt x="166" y="76"/>
                    <a:pt x="166" y="76"/>
                    <a:pt x="166" y="76"/>
                  </a:cubicBezTo>
                  <a:cubicBezTo>
                    <a:pt x="165" y="71"/>
                    <a:pt x="163" y="67"/>
                    <a:pt x="161" y="63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176" y="41"/>
                    <a:pt x="175" y="38"/>
                    <a:pt x="174" y="37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19"/>
                    <a:pt x="153" y="18"/>
                    <a:pt x="151" y="20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27" y="31"/>
                    <a:pt x="122" y="29"/>
                    <a:pt x="117" y="27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3" y="2"/>
                    <a:pt x="111" y="0"/>
                    <a:pt x="108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3" y="0"/>
                    <a:pt x="81" y="2"/>
                    <a:pt x="80" y="4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1" y="29"/>
                    <a:pt x="67" y="31"/>
                    <a:pt x="62" y="33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1" y="19"/>
                    <a:pt x="38" y="19"/>
                    <a:pt x="37" y="20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9"/>
                    <a:pt x="18" y="41"/>
                    <a:pt x="20" y="4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1" y="67"/>
                    <a:pt x="29" y="71"/>
                    <a:pt x="28" y="76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2" y="81"/>
                    <a:pt x="0" y="83"/>
                    <a:pt x="0" y="85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1"/>
                    <a:pt x="2" y="113"/>
                    <a:pt x="4" y="113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29" y="123"/>
                    <a:pt x="31" y="127"/>
                    <a:pt x="33" y="131"/>
                  </a:cubicBezTo>
                  <a:cubicBezTo>
                    <a:pt x="20" y="151"/>
                    <a:pt x="20" y="151"/>
                    <a:pt x="20" y="151"/>
                  </a:cubicBezTo>
                  <a:cubicBezTo>
                    <a:pt x="19" y="153"/>
                    <a:pt x="19" y="155"/>
                    <a:pt x="20" y="157"/>
                  </a:cubicBezTo>
                  <a:cubicBezTo>
                    <a:pt x="37" y="174"/>
                    <a:pt x="37" y="174"/>
                    <a:pt x="37" y="174"/>
                  </a:cubicBezTo>
                  <a:cubicBezTo>
                    <a:pt x="39" y="175"/>
                    <a:pt x="41" y="175"/>
                    <a:pt x="43" y="174"/>
                  </a:cubicBezTo>
                  <a:cubicBezTo>
                    <a:pt x="63" y="161"/>
                    <a:pt x="63" y="161"/>
                    <a:pt x="63" y="161"/>
                  </a:cubicBezTo>
                  <a:cubicBezTo>
                    <a:pt x="67" y="163"/>
                    <a:pt x="71" y="165"/>
                    <a:pt x="76" y="166"/>
                  </a:cubicBezTo>
                  <a:cubicBezTo>
                    <a:pt x="80" y="190"/>
                    <a:pt x="80" y="190"/>
                    <a:pt x="80" y="190"/>
                  </a:cubicBezTo>
                  <a:cubicBezTo>
                    <a:pt x="81" y="192"/>
                    <a:pt x="83" y="194"/>
                    <a:pt x="85" y="194"/>
                  </a:cubicBezTo>
                  <a:cubicBezTo>
                    <a:pt x="108" y="194"/>
                    <a:pt x="108" y="194"/>
                    <a:pt x="108" y="194"/>
                  </a:cubicBezTo>
                  <a:cubicBezTo>
                    <a:pt x="111" y="194"/>
                    <a:pt x="113" y="192"/>
                    <a:pt x="113" y="190"/>
                  </a:cubicBezTo>
                  <a:cubicBezTo>
                    <a:pt x="117" y="167"/>
                    <a:pt x="117" y="167"/>
                    <a:pt x="117" y="167"/>
                  </a:cubicBezTo>
                  <a:cubicBezTo>
                    <a:pt x="122" y="165"/>
                    <a:pt x="127" y="163"/>
                    <a:pt x="131" y="161"/>
                  </a:cubicBezTo>
                  <a:cubicBezTo>
                    <a:pt x="151" y="174"/>
                    <a:pt x="151" y="174"/>
                    <a:pt x="151" y="174"/>
                  </a:cubicBezTo>
                  <a:cubicBezTo>
                    <a:pt x="153" y="176"/>
                    <a:pt x="155" y="175"/>
                    <a:pt x="157" y="174"/>
                  </a:cubicBezTo>
                  <a:cubicBezTo>
                    <a:pt x="174" y="157"/>
                    <a:pt x="174" y="157"/>
                    <a:pt x="174" y="157"/>
                  </a:cubicBezTo>
                  <a:cubicBezTo>
                    <a:pt x="175" y="156"/>
                    <a:pt x="175" y="153"/>
                    <a:pt x="174" y="151"/>
                  </a:cubicBezTo>
                  <a:cubicBezTo>
                    <a:pt x="161" y="132"/>
                    <a:pt x="161" y="132"/>
                    <a:pt x="161" y="132"/>
                  </a:cubicBezTo>
                  <a:cubicBezTo>
                    <a:pt x="163" y="127"/>
                    <a:pt x="165" y="123"/>
                    <a:pt x="166" y="118"/>
                  </a:cubicBezTo>
                  <a:cubicBezTo>
                    <a:pt x="190" y="113"/>
                    <a:pt x="190" y="113"/>
                    <a:pt x="190" y="113"/>
                  </a:cubicBezTo>
                  <a:cubicBezTo>
                    <a:pt x="192" y="113"/>
                    <a:pt x="194" y="111"/>
                    <a:pt x="194" y="109"/>
                  </a:cubicBezTo>
                  <a:cubicBezTo>
                    <a:pt x="194" y="85"/>
                    <a:pt x="194" y="85"/>
                    <a:pt x="194" y="85"/>
                  </a:cubicBezTo>
                  <a:cubicBezTo>
                    <a:pt x="194" y="83"/>
                    <a:pt x="192" y="81"/>
                    <a:pt x="190" y="80"/>
                  </a:cubicBezTo>
                  <a:close/>
                  <a:moveTo>
                    <a:pt x="97" y="137"/>
                  </a:moveTo>
                  <a:cubicBezTo>
                    <a:pt x="75" y="137"/>
                    <a:pt x="57" y="119"/>
                    <a:pt x="57" y="97"/>
                  </a:cubicBezTo>
                  <a:cubicBezTo>
                    <a:pt x="57" y="75"/>
                    <a:pt x="75" y="57"/>
                    <a:pt x="97" y="57"/>
                  </a:cubicBezTo>
                  <a:cubicBezTo>
                    <a:pt x="119" y="57"/>
                    <a:pt x="137" y="75"/>
                    <a:pt x="137" y="97"/>
                  </a:cubicBezTo>
                  <a:cubicBezTo>
                    <a:pt x="137" y="119"/>
                    <a:pt x="119" y="137"/>
                    <a:pt x="97" y="1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81275" y="5146675"/>
            <a:ext cx="730250" cy="581025"/>
            <a:chOff x="2581275" y="5146675"/>
            <a:chExt cx="730250" cy="581025"/>
          </a:xfrm>
          <a:solidFill>
            <a:schemeClr val="accent1">
              <a:lumMod val="50000"/>
            </a:schemeClr>
          </a:solidFill>
        </p:grpSpPr>
        <p:sp>
          <p:nvSpPr>
            <p:cNvPr id="92" name="Freeform 82"/>
            <p:cNvSpPr>
              <a:spLocks noEditPoints="1"/>
            </p:cNvSpPr>
            <p:nvPr/>
          </p:nvSpPr>
          <p:spPr bwMode="auto">
            <a:xfrm>
              <a:off x="2581275" y="5146675"/>
              <a:ext cx="730250" cy="581025"/>
            </a:xfrm>
            <a:custGeom>
              <a:avLst/>
              <a:gdLst>
                <a:gd name="T0" fmla="*/ 176 w 192"/>
                <a:gd name="T1" fmla="*/ 0 h 152"/>
                <a:gd name="T2" fmla="*/ 16 w 192"/>
                <a:gd name="T3" fmla="*/ 0 h 152"/>
                <a:gd name="T4" fmla="*/ 0 w 192"/>
                <a:gd name="T5" fmla="*/ 16 h 152"/>
                <a:gd name="T6" fmla="*/ 0 w 192"/>
                <a:gd name="T7" fmla="*/ 136 h 152"/>
                <a:gd name="T8" fmla="*/ 16 w 192"/>
                <a:gd name="T9" fmla="*/ 152 h 152"/>
                <a:gd name="T10" fmla="*/ 176 w 192"/>
                <a:gd name="T11" fmla="*/ 152 h 152"/>
                <a:gd name="T12" fmla="*/ 192 w 192"/>
                <a:gd name="T13" fmla="*/ 136 h 152"/>
                <a:gd name="T14" fmla="*/ 192 w 192"/>
                <a:gd name="T15" fmla="*/ 16 h 152"/>
                <a:gd name="T16" fmla="*/ 176 w 192"/>
                <a:gd name="T17" fmla="*/ 0 h 152"/>
                <a:gd name="T18" fmla="*/ 81 w 192"/>
                <a:gd name="T19" fmla="*/ 31 h 152"/>
                <a:gd name="T20" fmla="*/ 119 w 192"/>
                <a:gd name="T21" fmla="*/ 57 h 152"/>
                <a:gd name="T22" fmla="*/ 81 w 192"/>
                <a:gd name="T23" fmla="*/ 84 h 152"/>
                <a:gd name="T24" fmla="*/ 81 w 192"/>
                <a:gd name="T25" fmla="*/ 31 h 152"/>
                <a:gd name="T26" fmla="*/ 160 w 192"/>
                <a:gd name="T27" fmla="*/ 121 h 152"/>
                <a:gd name="T28" fmla="*/ 76 w 192"/>
                <a:gd name="T29" fmla="*/ 121 h 152"/>
                <a:gd name="T30" fmla="*/ 62 w 192"/>
                <a:gd name="T31" fmla="*/ 129 h 152"/>
                <a:gd name="T32" fmla="*/ 49 w 192"/>
                <a:gd name="T33" fmla="*/ 121 h 152"/>
                <a:gd name="T34" fmla="*/ 32 w 192"/>
                <a:gd name="T35" fmla="*/ 121 h 152"/>
                <a:gd name="T36" fmla="*/ 26 w 192"/>
                <a:gd name="T37" fmla="*/ 115 h 152"/>
                <a:gd name="T38" fmla="*/ 32 w 192"/>
                <a:gd name="T39" fmla="*/ 109 h 152"/>
                <a:gd name="T40" fmla="*/ 49 w 192"/>
                <a:gd name="T41" fmla="*/ 109 h 152"/>
                <a:gd name="T42" fmla="*/ 62 w 192"/>
                <a:gd name="T43" fmla="*/ 100 h 152"/>
                <a:gd name="T44" fmla="*/ 76 w 192"/>
                <a:gd name="T45" fmla="*/ 109 h 152"/>
                <a:gd name="T46" fmla="*/ 160 w 192"/>
                <a:gd name="T47" fmla="*/ 109 h 152"/>
                <a:gd name="T48" fmla="*/ 166 w 192"/>
                <a:gd name="T49" fmla="*/ 115 h 152"/>
                <a:gd name="T50" fmla="*/ 160 w 192"/>
                <a:gd name="T51" fmla="*/ 1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2" h="152">
                  <a:moveTo>
                    <a:pt x="17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7" y="152"/>
                    <a:pt x="16" y="152"/>
                  </a:cubicBezTo>
                  <a:cubicBezTo>
                    <a:pt x="176" y="152"/>
                    <a:pt x="176" y="152"/>
                    <a:pt x="176" y="152"/>
                  </a:cubicBezTo>
                  <a:cubicBezTo>
                    <a:pt x="185" y="152"/>
                    <a:pt x="192" y="145"/>
                    <a:pt x="192" y="136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2" y="7"/>
                    <a:pt x="185" y="0"/>
                    <a:pt x="176" y="0"/>
                  </a:cubicBezTo>
                  <a:close/>
                  <a:moveTo>
                    <a:pt x="81" y="31"/>
                  </a:moveTo>
                  <a:cubicBezTo>
                    <a:pt x="119" y="57"/>
                    <a:pt x="119" y="57"/>
                    <a:pt x="119" y="57"/>
                  </a:cubicBezTo>
                  <a:cubicBezTo>
                    <a:pt x="81" y="84"/>
                    <a:pt x="81" y="84"/>
                    <a:pt x="81" y="84"/>
                  </a:cubicBezTo>
                  <a:lnTo>
                    <a:pt x="81" y="31"/>
                  </a:lnTo>
                  <a:close/>
                  <a:moveTo>
                    <a:pt x="160" y="121"/>
                  </a:moveTo>
                  <a:cubicBezTo>
                    <a:pt x="76" y="121"/>
                    <a:pt x="76" y="121"/>
                    <a:pt x="76" y="121"/>
                  </a:cubicBezTo>
                  <a:cubicBezTo>
                    <a:pt x="73" y="126"/>
                    <a:pt x="68" y="129"/>
                    <a:pt x="62" y="129"/>
                  </a:cubicBezTo>
                  <a:cubicBezTo>
                    <a:pt x="57" y="129"/>
                    <a:pt x="52" y="126"/>
                    <a:pt x="49" y="121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29" y="121"/>
                    <a:pt x="26" y="118"/>
                    <a:pt x="26" y="115"/>
                  </a:cubicBezTo>
                  <a:cubicBezTo>
                    <a:pt x="26" y="112"/>
                    <a:pt x="29" y="109"/>
                    <a:pt x="32" y="109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52" y="104"/>
                    <a:pt x="57" y="100"/>
                    <a:pt x="62" y="100"/>
                  </a:cubicBezTo>
                  <a:cubicBezTo>
                    <a:pt x="68" y="100"/>
                    <a:pt x="73" y="104"/>
                    <a:pt x="76" y="109"/>
                  </a:cubicBezTo>
                  <a:cubicBezTo>
                    <a:pt x="160" y="109"/>
                    <a:pt x="160" y="109"/>
                    <a:pt x="160" y="109"/>
                  </a:cubicBezTo>
                  <a:cubicBezTo>
                    <a:pt x="163" y="109"/>
                    <a:pt x="166" y="112"/>
                    <a:pt x="166" y="115"/>
                  </a:cubicBezTo>
                  <a:cubicBezTo>
                    <a:pt x="166" y="118"/>
                    <a:pt x="163" y="121"/>
                    <a:pt x="160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Oval 83"/>
            <p:cNvSpPr>
              <a:spLocks noChangeArrowheads="1"/>
            </p:cNvSpPr>
            <p:nvPr/>
          </p:nvSpPr>
          <p:spPr bwMode="auto">
            <a:xfrm>
              <a:off x="2798763" y="5564188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135438" y="5028338"/>
            <a:ext cx="754062" cy="754062"/>
            <a:chOff x="4135438" y="4970463"/>
            <a:chExt cx="754062" cy="754062"/>
          </a:xfrm>
          <a:solidFill>
            <a:schemeClr val="accent1">
              <a:lumMod val="50000"/>
            </a:schemeClr>
          </a:solidFill>
        </p:grpSpPr>
        <p:sp>
          <p:nvSpPr>
            <p:cNvPr id="96" name="Freeform 87"/>
            <p:cNvSpPr>
              <a:spLocks/>
            </p:cNvSpPr>
            <p:nvPr/>
          </p:nvSpPr>
          <p:spPr bwMode="auto">
            <a:xfrm>
              <a:off x="4356100" y="5400675"/>
              <a:ext cx="141287" cy="103187"/>
            </a:xfrm>
            <a:custGeom>
              <a:avLst/>
              <a:gdLst>
                <a:gd name="T0" fmla="*/ 28 w 37"/>
                <a:gd name="T1" fmla="*/ 2 h 27"/>
                <a:gd name="T2" fmla="*/ 26 w 37"/>
                <a:gd name="T3" fmla="*/ 1 h 27"/>
                <a:gd name="T4" fmla="*/ 19 w 37"/>
                <a:gd name="T5" fmla="*/ 0 h 27"/>
                <a:gd name="T6" fmla="*/ 19 w 37"/>
                <a:gd name="T7" fmla="*/ 0 h 27"/>
                <a:gd name="T8" fmla="*/ 0 w 37"/>
                <a:gd name="T9" fmla="*/ 13 h 27"/>
                <a:gd name="T10" fmla="*/ 17 w 37"/>
                <a:gd name="T11" fmla="*/ 27 h 27"/>
                <a:gd name="T12" fmla="*/ 37 w 37"/>
                <a:gd name="T13" fmla="*/ 14 h 27"/>
                <a:gd name="T14" fmla="*/ 36 w 37"/>
                <a:gd name="T15" fmla="*/ 11 h 27"/>
                <a:gd name="T16" fmla="*/ 28 w 37"/>
                <a:gd name="T1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7">
                  <a:moveTo>
                    <a:pt x="28" y="2"/>
                  </a:moveTo>
                  <a:cubicBezTo>
                    <a:pt x="27" y="2"/>
                    <a:pt x="26" y="2"/>
                    <a:pt x="26" y="1"/>
                  </a:cubicBezTo>
                  <a:cubicBezTo>
                    <a:pt x="24" y="0"/>
                    <a:pt x="22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6"/>
                    <a:pt x="0" y="13"/>
                  </a:cubicBezTo>
                  <a:cubicBezTo>
                    <a:pt x="0" y="21"/>
                    <a:pt x="8" y="27"/>
                    <a:pt x="17" y="27"/>
                  </a:cubicBezTo>
                  <a:cubicBezTo>
                    <a:pt x="30" y="27"/>
                    <a:pt x="37" y="22"/>
                    <a:pt x="37" y="14"/>
                  </a:cubicBezTo>
                  <a:cubicBezTo>
                    <a:pt x="37" y="13"/>
                    <a:pt x="36" y="12"/>
                    <a:pt x="36" y="11"/>
                  </a:cubicBezTo>
                  <a:cubicBezTo>
                    <a:pt x="35" y="8"/>
                    <a:pt x="32" y="6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88"/>
            <p:cNvSpPr>
              <a:spLocks/>
            </p:cNvSpPr>
            <p:nvPr/>
          </p:nvSpPr>
          <p:spPr bwMode="auto">
            <a:xfrm>
              <a:off x="4379913" y="5191125"/>
              <a:ext cx="90487" cy="117475"/>
            </a:xfrm>
            <a:custGeom>
              <a:avLst/>
              <a:gdLst>
                <a:gd name="T0" fmla="*/ 15 w 24"/>
                <a:gd name="T1" fmla="*/ 31 h 31"/>
                <a:gd name="T2" fmla="*/ 15 w 24"/>
                <a:gd name="T3" fmla="*/ 31 h 31"/>
                <a:gd name="T4" fmla="*/ 21 w 24"/>
                <a:gd name="T5" fmla="*/ 28 h 31"/>
                <a:gd name="T6" fmla="*/ 23 w 24"/>
                <a:gd name="T7" fmla="*/ 16 h 31"/>
                <a:gd name="T8" fmla="*/ 10 w 24"/>
                <a:gd name="T9" fmla="*/ 0 h 31"/>
                <a:gd name="T10" fmla="*/ 9 w 24"/>
                <a:gd name="T11" fmla="*/ 0 h 31"/>
                <a:gd name="T12" fmla="*/ 3 w 24"/>
                <a:gd name="T13" fmla="*/ 3 h 31"/>
                <a:gd name="T14" fmla="*/ 1 w 24"/>
                <a:gd name="T15" fmla="*/ 15 h 31"/>
                <a:gd name="T16" fmla="*/ 14 w 24"/>
                <a:gd name="T17" fmla="*/ 31 h 31"/>
                <a:gd name="T18" fmla="*/ 15 w 24"/>
                <a:gd name="T1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1">
                  <a:moveTo>
                    <a:pt x="15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17" y="31"/>
                    <a:pt x="19" y="30"/>
                    <a:pt x="21" y="28"/>
                  </a:cubicBezTo>
                  <a:cubicBezTo>
                    <a:pt x="23" y="26"/>
                    <a:pt x="24" y="21"/>
                    <a:pt x="23" y="16"/>
                  </a:cubicBezTo>
                  <a:cubicBezTo>
                    <a:pt x="22" y="7"/>
                    <a:pt x="16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5" y="1"/>
                    <a:pt x="3" y="3"/>
                  </a:cubicBezTo>
                  <a:cubicBezTo>
                    <a:pt x="1" y="5"/>
                    <a:pt x="0" y="10"/>
                    <a:pt x="1" y="15"/>
                  </a:cubicBezTo>
                  <a:cubicBezTo>
                    <a:pt x="2" y="23"/>
                    <a:pt x="8" y="31"/>
                    <a:pt x="14" y="31"/>
                  </a:cubicBezTo>
                  <a:lnTo>
                    <a:pt x="15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9"/>
            <p:cNvSpPr>
              <a:spLocks noEditPoints="1"/>
            </p:cNvSpPr>
            <p:nvPr/>
          </p:nvSpPr>
          <p:spPr bwMode="auto">
            <a:xfrm>
              <a:off x="4135438" y="4970463"/>
              <a:ext cx="754062" cy="754062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88 w 198"/>
                <a:gd name="T11" fmla="*/ 147 h 198"/>
                <a:gd name="T12" fmla="*/ 75 w 198"/>
                <a:gd name="T13" fmla="*/ 149 h 198"/>
                <a:gd name="T14" fmla="*/ 62 w 198"/>
                <a:gd name="T15" fmla="*/ 147 h 198"/>
                <a:gd name="T16" fmla="*/ 45 w 198"/>
                <a:gd name="T17" fmla="*/ 136 h 198"/>
                <a:gd name="T18" fmla="*/ 43 w 198"/>
                <a:gd name="T19" fmla="*/ 129 h 198"/>
                <a:gd name="T20" fmla="*/ 45 w 198"/>
                <a:gd name="T21" fmla="*/ 122 h 198"/>
                <a:gd name="T22" fmla="*/ 74 w 198"/>
                <a:gd name="T23" fmla="*/ 106 h 198"/>
                <a:gd name="T24" fmla="*/ 75 w 198"/>
                <a:gd name="T25" fmla="*/ 106 h 198"/>
                <a:gd name="T26" fmla="*/ 73 w 198"/>
                <a:gd name="T27" fmla="*/ 100 h 198"/>
                <a:gd name="T28" fmla="*/ 73 w 198"/>
                <a:gd name="T29" fmla="*/ 97 h 198"/>
                <a:gd name="T30" fmla="*/ 49 w 198"/>
                <a:gd name="T31" fmla="*/ 73 h 198"/>
                <a:gd name="T32" fmla="*/ 68 w 198"/>
                <a:gd name="T33" fmla="*/ 51 h 198"/>
                <a:gd name="T34" fmla="*/ 77 w 198"/>
                <a:gd name="T35" fmla="*/ 49 h 198"/>
                <a:gd name="T36" fmla="*/ 107 w 198"/>
                <a:gd name="T37" fmla="*/ 49 h 198"/>
                <a:gd name="T38" fmla="*/ 109 w 198"/>
                <a:gd name="T39" fmla="*/ 51 h 198"/>
                <a:gd name="T40" fmla="*/ 108 w 198"/>
                <a:gd name="T41" fmla="*/ 53 h 198"/>
                <a:gd name="T42" fmla="*/ 102 w 198"/>
                <a:gd name="T43" fmla="*/ 58 h 198"/>
                <a:gd name="T44" fmla="*/ 100 w 198"/>
                <a:gd name="T45" fmla="*/ 58 h 198"/>
                <a:gd name="T46" fmla="*/ 98 w 198"/>
                <a:gd name="T47" fmla="*/ 58 h 198"/>
                <a:gd name="T48" fmla="*/ 103 w 198"/>
                <a:gd name="T49" fmla="*/ 73 h 198"/>
                <a:gd name="T50" fmla="*/ 94 w 198"/>
                <a:gd name="T51" fmla="*/ 90 h 198"/>
                <a:gd name="T52" fmla="*/ 89 w 198"/>
                <a:gd name="T53" fmla="*/ 97 h 198"/>
                <a:gd name="T54" fmla="*/ 96 w 198"/>
                <a:gd name="T55" fmla="*/ 104 h 198"/>
                <a:gd name="T56" fmla="*/ 107 w 198"/>
                <a:gd name="T57" fmla="*/ 125 h 198"/>
                <a:gd name="T58" fmla="*/ 88 w 198"/>
                <a:gd name="T59" fmla="*/ 147 h 198"/>
                <a:gd name="T60" fmla="*/ 154 w 198"/>
                <a:gd name="T61" fmla="*/ 97 h 198"/>
                <a:gd name="T62" fmla="*/ 152 w 198"/>
                <a:gd name="T63" fmla="*/ 99 h 198"/>
                <a:gd name="T64" fmla="*/ 135 w 198"/>
                <a:gd name="T65" fmla="*/ 99 h 198"/>
                <a:gd name="T66" fmla="*/ 135 w 198"/>
                <a:gd name="T67" fmla="*/ 116 h 198"/>
                <a:gd name="T68" fmla="*/ 133 w 198"/>
                <a:gd name="T69" fmla="*/ 118 h 198"/>
                <a:gd name="T70" fmla="*/ 128 w 198"/>
                <a:gd name="T71" fmla="*/ 118 h 198"/>
                <a:gd name="T72" fmla="*/ 126 w 198"/>
                <a:gd name="T73" fmla="*/ 116 h 198"/>
                <a:gd name="T74" fmla="*/ 126 w 198"/>
                <a:gd name="T75" fmla="*/ 99 h 198"/>
                <a:gd name="T76" fmla="*/ 109 w 198"/>
                <a:gd name="T77" fmla="*/ 99 h 198"/>
                <a:gd name="T78" fmla="*/ 107 w 198"/>
                <a:gd name="T79" fmla="*/ 97 h 198"/>
                <a:gd name="T80" fmla="*/ 107 w 198"/>
                <a:gd name="T81" fmla="*/ 92 h 198"/>
                <a:gd name="T82" fmla="*/ 109 w 198"/>
                <a:gd name="T83" fmla="*/ 90 h 198"/>
                <a:gd name="T84" fmla="*/ 126 w 198"/>
                <a:gd name="T85" fmla="*/ 90 h 198"/>
                <a:gd name="T86" fmla="*/ 126 w 198"/>
                <a:gd name="T87" fmla="*/ 73 h 198"/>
                <a:gd name="T88" fmla="*/ 128 w 198"/>
                <a:gd name="T89" fmla="*/ 71 h 198"/>
                <a:gd name="T90" fmla="*/ 133 w 198"/>
                <a:gd name="T91" fmla="*/ 71 h 198"/>
                <a:gd name="T92" fmla="*/ 135 w 198"/>
                <a:gd name="T93" fmla="*/ 73 h 198"/>
                <a:gd name="T94" fmla="*/ 135 w 198"/>
                <a:gd name="T95" fmla="*/ 90 h 198"/>
                <a:gd name="T96" fmla="*/ 152 w 198"/>
                <a:gd name="T97" fmla="*/ 90 h 198"/>
                <a:gd name="T98" fmla="*/ 154 w 198"/>
                <a:gd name="T99" fmla="*/ 92 h 198"/>
                <a:gd name="T100" fmla="*/ 154 w 198"/>
                <a:gd name="T101" fmla="*/ 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88" y="147"/>
                  </a:moveTo>
                  <a:cubicBezTo>
                    <a:pt x="84" y="148"/>
                    <a:pt x="80" y="149"/>
                    <a:pt x="75" y="149"/>
                  </a:cubicBezTo>
                  <a:cubicBezTo>
                    <a:pt x="71" y="149"/>
                    <a:pt x="66" y="148"/>
                    <a:pt x="62" y="147"/>
                  </a:cubicBezTo>
                  <a:cubicBezTo>
                    <a:pt x="54" y="145"/>
                    <a:pt x="48" y="141"/>
                    <a:pt x="45" y="136"/>
                  </a:cubicBezTo>
                  <a:cubicBezTo>
                    <a:pt x="44" y="134"/>
                    <a:pt x="43" y="132"/>
                    <a:pt x="43" y="129"/>
                  </a:cubicBezTo>
                  <a:cubicBezTo>
                    <a:pt x="43" y="127"/>
                    <a:pt x="44" y="124"/>
                    <a:pt x="45" y="122"/>
                  </a:cubicBezTo>
                  <a:cubicBezTo>
                    <a:pt x="49" y="112"/>
                    <a:pt x="61" y="106"/>
                    <a:pt x="74" y="106"/>
                  </a:cubicBezTo>
                  <a:cubicBezTo>
                    <a:pt x="74" y="106"/>
                    <a:pt x="75" y="106"/>
                    <a:pt x="75" y="106"/>
                  </a:cubicBezTo>
                  <a:cubicBezTo>
                    <a:pt x="74" y="104"/>
                    <a:pt x="73" y="102"/>
                    <a:pt x="73" y="100"/>
                  </a:cubicBezTo>
                  <a:cubicBezTo>
                    <a:pt x="73" y="99"/>
                    <a:pt x="73" y="98"/>
                    <a:pt x="73" y="97"/>
                  </a:cubicBezTo>
                  <a:cubicBezTo>
                    <a:pt x="60" y="96"/>
                    <a:pt x="49" y="86"/>
                    <a:pt x="49" y="73"/>
                  </a:cubicBezTo>
                  <a:cubicBezTo>
                    <a:pt x="49" y="64"/>
                    <a:pt x="57" y="54"/>
                    <a:pt x="68" y="51"/>
                  </a:cubicBezTo>
                  <a:cubicBezTo>
                    <a:pt x="71" y="50"/>
                    <a:pt x="74" y="49"/>
                    <a:pt x="77" y="49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8" y="49"/>
                    <a:pt x="109" y="50"/>
                    <a:pt x="109" y="51"/>
                  </a:cubicBezTo>
                  <a:cubicBezTo>
                    <a:pt x="109" y="52"/>
                    <a:pt x="109" y="53"/>
                    <a:pt x="108" y="53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1" y="58"/>
                    <a:pt x="101" y="58"/>
                    <a:pt x="100" y="58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101" y="62"/>
                    <a:pt x="103" y="67"/>
                    <a:pt x="103" y="73"/>
                  </a:cubicBezTo>
                  <a:cubicBezTo>
                    <a:pt x="103" y="80"/>
                    <a:pt x="99" y="86"/>
                    <a:pt x="94" y="90"/>
                  </a:cubicBezTo>
                  <a:cubicBezTo>
                    <a:pt x="89" y="94"/>
                    <a:pt x="89" y="95"/>
                    <a:pt x="89" y="97"/>
                  </a:cubicBezTo>
                  <a:cubicBezTo>
                    <a:pt x="89" y="98"/>
                    <a:pt x="92" y="102"/>
                    <a:pt x="96" y="104"/>
                  </a:cubicBezTo>
                  <a:cubicBezTo>
                    <a:pt x="104" y="110"/>
                    <a:pt x="107" y="116"/>
                    <a:pt x="107" y="125"/>
                  </a:cubicBezTo>
                  <a:cubicBezTo>
                    <a:pt x="107" y="135"/>
                    <a:pt x="99" y="144"/>
                    <a:pt x="88" y="147"/>
                  </a:cubicBezTo>
                  <a:close/>
                  <a:moveTo>
                    <a:pt x="154" y="97"/>
                  </a:moveTo>
                  <a:cubicBezTo>
                    <a:pt x="154" y="98"/>
                    <a:pt x="153" y="99"/>
                    <a:pt x="152" y="99"/>
                  </a:cubicBezTo>
                  <a:cubicBezTo>
                    <a:pt x="135" y="99"/>
                    <a:pt x="135" y="99"/>
                    <a:pt x="135" y="99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35" y="117"/>
                    <a:pt x="134" y="118"/>
                    <a:pt x="133" y="118"/>
                  </a:cubicBezTo>
                  <a:cubicBezTo>
                    <a:pt x="128" y="118"/>
                    <a:pt x="128" y="118"/>
                    <a:pt x="128" y="118"/>
                  </a:cubicBezTo>
                  <a:cubicBezTo>
                    <a:pt x="127" y="118"/>
                    <a:pt x="126" y="117"/>
                    <a:pt x="126" y="116"/>
                  </a:cubicBezTo>
                  <a:cubicBezTo>
                    <a:pt x="126" y="99"/>
                    <a:pt x="126" y="99"/>
                    <a:pt x="126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9"/>
                    <a:pt x="107" y="98"/>
                    <a:pt x="107" y="97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7" y="91"/>
                    <a:pt x="108" y="90"/>
                    <a:pt x="109" y="90"/>
                  </a:cubicBezTo>
                  <a:cubicBezTo>
                    <a:pt x="126" y="90"/>
                    <a:pt x="126" y="90"/>
                    <a:pt x="126" y="90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2"/>
                    <a:pt x="127" y="71"/>
                    <a:pt x="128" y="71"/>
                  </a:cubicBezTo>
                  <a:cubicBezTo>
                    <a:pt x="133" y="71"/>
                    <a:pt x="133" y="71"/>
                    <a:pt x="133" y="71"/>
                  </a:cubicBezTo>
                  <a:cubicBezTo>
                    <a:pt x="134" y="71"/>
                    <a:pt x="135" y="72"/>
                    <a:pt x="135" y="73"/>
                  </a:cubicBezTo>
                  <a:cubicBezTo>
                    <a:pt x="135" y="90"/>
                    <a:pt x="135" y="90"/>
                    <a:pt x="135" y="90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53" y="90"/>
                    <a:pt x="154" y="91"/>
                    <a:pt x="154" y="92"/>
                  </a:cubicBezTo>
                  <a:lnTo>
                    <a:pt x="154" y="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641975" y="5040050"/>
            <a:ext cx="754063" cy="754063"/>
            <a:chOff x="5641975" y="5086350"/>
            <a:chExt cx="754063" cy="754063"/>
          </a:xfrm>
          <a:solidFill>
            <a:schemeClr val="accent1">
              <a:lumMod val="50000"/>
            </a:schemeClr>
          </a:solidFill>
        </p:grpSpPr>
        <p:sp>
          <p:nvSpPr>
            <p:cNvPr id="101" name="Freeform 93"/>
            <p:cNvSpPr>
              <a:spLocks noEditPoints="1"/>
            </p:cNvSpPr>
            <p:nvPr/>
          </p:nvSpPr>
          <p:spPr bwMode="auto">
            <a:xfrm>
              <a:off x="5641975" y="5086350"/>
              <a:ext cx="754063" cy="754063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99 w 198"/>
                <a:gd name="T11" fmla="*/ 143 h 198"/>
                <a:gd name="T12" fmla="*/ 28 w 198"/>
                <a:gd name="T13" fmla="*/ 100 h 198"/>
                <a:gd name="T14" fmla="*/ 99 w 198"/>
                <a:gd name="T15" fmla="*/ 57 h 198"/>
                <a:gd name="T16" fmla="*/ 170 w 198"/>
                <a:gd name="T17" fmla="*/ 100 h 198"/>
                <a:gd name="T18" fmla="*/ 99 w 198"/>
                <a:gd name="T19" fmla="*/ 14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99" y="143"/>
                  </a:moveTo>
                  <a:cubicBezTo>
                    <a:pt x="53" y="143"/>
                    <a:pt x="28" y="100"/>
                    <a:pt x="28" y="100"/>
                  </a:cubicBezTo>
                  <a:cubicBezTo>
                    <a:pt x="28" y="100"/>
                    <a:pt x="53" y="57"/>
                    <a:pt x="99" y="57"/>
                  </a:cubicBezTo>
                  <a:cubicBezTo>
                    <a:pt x="145" y="57"/>
                    <a:pt x="170" y="100"/>
                    <a:pt x="170" y="100"/>
                  </a:cubicBezTo>
                  <a:cubicBezTo>
                    <a:pt x="170" y="100"/>
                    <a:pt x="145" y="143"/>
                    <a:pt x="99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4"/>
            <p:cNvSpPr>
              <a:spLocks noEditPoints="1"/>
            </p:cNvSpPr>
            <p:nvPr/>
          </p:nvSpPr>
          <p:spPr bwMode="auto">
            <a:xfrm>
              <a:off x="5878513" y="5326063"/>
              <a:ext cx="282575" cy="280988"/>
            </a:xfrm>
            <a:custGeom>
              <a:avLst/>
              <a:gdLst>
                <a:gd name="T0" fmla="*/ 37 w 74"/>
                <a:gd name="T1" fmla="*/ 0 h 74"/>
                <a:gd name="T2" fmla="*/ 0 w 74"/>
                <a:gd name="T3" fmla="*/ 37 h 74"/>
                <a:gd name="T4" fmla="*/ 37 w 74"/>
                <a:gd name="T5" fmla="*/ 74 h 74"/>
                <a:gd name="T6" fmla="*/ 74 w 74"/>
                <a:gd name="T7" fmla="*/ 37 h 74"/>
                <a:gd name="T8" fmla="*/ 37 w 74"/>
                <a:gd name="T9" fmla="*/ 0 h 74"/>
                <a:gd name="T10" fmla="*/ 37 w 74"/>
                <a:gd name="T11" fmla="*/ 62 h 74"/>
                <a:gd name="T12" fmla="*/ 12 w 74"/>
                <a:gd name="T13" fmla="*/ 37 h 74"/>
                <a:gd name="T14" fmla="*/ 37 w 74"/>
                <a:gd name="T15" fmla="*/ 12 h 74"/>
                <a:gd name="T16" fmla="*/ 62 w 74"/>
                <a:gd name="T17" fmla="*/ 37 h 74"/>
                <a:gd name="T18" fmla="*/ 37 w 74"/>
                <a:gd name="T19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74">
                  <a:moveTo>
                    <a:pt x="37" y="0"/>
                  </a:moveTo>
                  <a:cubicBezTo>
                    <a:pt x="17" y="0"/>
                    <a:pt x="0" y="17"/>
                    <a:pt x="0" y="37"/>
                  </a:cubicBezTo>
                  <a:cubicBezTo>
                    <a:pt x="0" y="57"/>
                    <a:pt x="17" y="74"/>
                    <a:pt x="37" y="74"/>
                  </a:cubicBezTo>
                  <a:cubicBezTo>
                    <a:pt x="57" y="74"/>
                    <a:pt x="74" y="57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3"/>
                    <a:pt x="23" y="12"/>
                    <a:pt x="37" y="12"/>
                  </a:cubicBezTo>
                  <a:cubicBezTo>
                    <a:pt x="51" y="12"/>
                    <a:pt x="62" y="23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95"/>
            <p:cNvSpPr>
              <a:spLocks/>
            </p:cNvSpPr>
            <p:nvPr/>
          </p:nvSpPr>
          <p:spPr bwMode="auto">
            <a:xfrm>
              <a:off x="5951538" y="5397500"/>
              <a:ext cx="136525" cy="138113"/>
            </a:xfrm>
            <a:custGeom>
              <a:avLst/>
              <a:gdLst>
                <a:gd name="T0" fmla="*/ 27 w 36"/>
                <a:gd name="T1" fmla="*/ 19 h 36"/>
                <a:gd name="T2" fmla="*/ 18 w 36"/>
                <a:gd name="T3" fmla="*/ 11 h 36"/>
                <a:gd name="T4" fmla="*/ 26 w 36"/>
                <a:gd name="T5" fmla="*/ 2 h 36"/>
                <a:gd name="T6" fmla="*/ 18 w 36"/>
                <a:gd name="T7" fmla="*/ 0 h 36"/>
                <a:gd name="T8" fmla="*/ 0 w 36"/>
                <a:gd name="T9" fmla="*/ 18 h 36"/>
                <a:gd name="T10" fmla="*/ 18 w 36"/>
                <a:gd name="T11" fmla="*/ 36 h 36"/>
                <a:gd name="T12" fmla="*/ 36 w 36"/>
                <a:gd name="T13" fmla="*/ 18 h 36"/>
                <a:gd name="T14" fmla="*/ 35 w 36"/>
                <a:gd name="T15" fmla="*/ 14 h 36"/>
                <a:gd name="T16" fmla="*/ 27 w 36"/>
                <a:gd name="T17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6">
                  <a:moveTo>
                    <a:pt x="27" y="19"/>
                  </a:moveTo>
                  <a:cubicBezTo>
                    <a:pt x="22" y="19"/>
                    <a:pt x="18" y="15"/>
                    <a:pt x="18" y="11"/>
                  </a:cubicBezTo>
                  <a:cubicBezTo>
                    <a:pt x="18" y="6"/>
                    <a:pt x="22" y="2"/>
                    <a:pt x="26" y="2"/>
                  </a:cubicBezTo>
                  <a:cubicBezTo>
                    <a:pt x="23" y="1"/>
                    <a:pt x="21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7"/>
                    <a:pt x="36" y="15"/>
                    <a:pt x="35" y="14"/>
                  </a:cubicBezTo>
                  <a:cubicBezTo>
                    <a:pt x="34" y="17"/>
                    <a:pt x="31" y="19"/>
                    <a:pt x="27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6" name="Freeform 99"/>
          <p:cNvSpPr>
            <a:spLocks/>
          </p:cNvSpPr>
          <p:nvPr/>
        </p:nvSpPr>
        <p:spPr bwMode="auto">
          <a:xfrm>
            <a:off x="7218363" y="5187950"/>
            <a:ext cx="731837" cy="568326"/>
          </a:xfrm>
          <a:custGeom>
            <a:avLst/>
            <a:gdLst>
              <a:gd name="T0" fmla="*/ 176 w 192"/>
              <a:gd name="T1" fmla="*/ 0 h 148"/>
              <a:gd name="T2" fmla="*/ 16 w 192"/>
              <a:gd name="T3" fmla="*/ 0 h 148"/>
              <a:gd name="T4" fmla="*/ 0 w 192"/>
              <a:gd name="T5" fmla="*/ 16 h 148"/>
              <a:gd name="T6" fmla="*/ 0 w 192"/>
              <a:gd name="T7" fmla="*/ 66 h 148"/>
              <a:gd name="T8" fmla="*/ 49 w 192"/>
              <a:gd name="T9" fmla="*/ 66 h 148"/>
              <a:gd name="T10" fmla="*/ 60 w 192"/>
              <a:gd name="T11" fmla="*/ 38 h 148"/>
              <a:gd name="T12" fmla="*/ 68 w 192"/>
              <a:gd name="T13" fmla="*/ 33 h 148"/>
              <a:gd name="T14" fmla="*/ 75 w 192"/>
              <a:gd name="T15" fmla="*/ 39 h 148"/>
              <a:gd name="T16" fmla="*/ 90 w 192"/>
              <a:gd name="T17" fmla="*/ 84 h 148"/>
              <a:gd name="T18" fmla="*/ 107 w 192"/>
              <a:gd name="T19" fmla="*/ 45 h 148"/>
              <a:gd name="T20" fmla="*/ 114 w 192"/>
              <a:gd name="T21" fmla="*/ 41 h 148"/>
              <a:gd name="T22" fmla="*/ 121 w 192"/>
              <a:gd name="T23" fmla="*/ 45 h 148"/>
              <a:gd name="T24" fmla="*/ 132 w 192"/>
              <a:gd name="T25" fmla="*/ 66 h 148"/>
              <a:gd name="T26" fmla="*/ 143 w 192"/>
              <a:gd name="T27" fmla="*/ 66 h 148"/>
              <a:gd name="T28" fmla="*/ 151 w 192"/>
              <a:gd name="T29" fmla="*/ 74 h 148"/>
              <a:gd name="T30" fmla="*/ 143 w 192"/>
              <a:gd name="T31" fmla="*/ 82 h 148"/>
              <a:gd name="T32" fmla="*/ 127 w 192"/>
              <a:gd name="T33" fmla="*/ 82 h 148"/>
              <a:gd name="T34" fmla="*/ 120 w 192"/>
              <a:gd name="T35" fmla="*/ 77 h 148"/>
              <a:gd name="T36" fmla="*/ 115 w 192"/>
              <a:gd name="T37" fmla="*/ 67 h 148"/>
              <a:gd name="T38" fmla="*/ 97 w 192"/>
              <a:gd name="T39" fmla="*/ 110 h 148"/>
              <a:gd name="T40" fmla="*/ 89 w 192"/>
              <a:gd name="T41" fmla="*/ 115 h 148"/>
              <a:gd name="T42" fmla="*/ 89 w 192"/>
              <a:gd name="T43" fmla="*/ 115 h 148"/>
              <a:gd name="T44" fmla="*/ 82 w 192"/>
              <a:gd name="T45" fmla="*/ 110 h 148"/>
              <a:gd name="T46" fmla="*/ 67 w 192"/>
              <a:gd name="T47" fmla="*/ 65 h 148"/>
              <a:gd name="T48" fmla="*/ 62 w 192"/>
              <a:gd name="T49" fmla="*/ 77 h 148"/>
              <a:gd name="T50" fmla="*/ 55 w 192"/>
              <a:gd name="T51" fmla="*/ 82 h 148"/>
              <a:gd name="T52" fmla="*/ 0 w 192"/>
              <a:gd name="T53" fmla="*/ 82 h 148"/>
              <a:gd name="T54" fmla="*/ 0 w 192"/>
              <a:gd name="T55" fmla="*/ 132 h 148"/>
              <a:gd name="T56" fmla="*/ 16 w 192"/>
              <a:gd name="T57" fmla="*/ 148 h 148"/>
              <a:gd name="T58" fmla="*/ 176 w 192"/>
              <a:gd name="T59" fmla="*/ 148 h 148"/>
              <a:gd name="T60" fmla="*/ 192 w 192"/>
              <a:gd name="T61" fmla="*/ 132 h 148"/>
              <a:gd name="T62" fmla="*/ 192 w 192"/>
              <a:gd name="T63" fmla="*/ 16 h 148"/>
              <a:gd name="T64" fmla="*/ 176 w 192"/>
              <a:gd name="T65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2" h="148">
                <a:moveTo>
                  <a:pt x="176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6"/>
                  <a:pt x="0" y="66"/>
                  <a:pt x="0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60" y="38"/>
                  <a:pt x="60" y="38"/>
                  <a:pt x="60" y="38"/>
                </a:cubicBezTo>
                <a:cubicBezTo>
                  <a:pt x="61" y="35"/>
                  <a:pt x="64" y="33"/>
                  <a:pt x="68" y="33"/>
                </a:cubicBezTo>
                <a:cubicBezTo>
                  <a:pt x="71" y="33"/>
                  <a:pt x="74" y="36"/>
                  <a:pt x="75" y="39"/>
                </a:cubicBezTo>
                <a:cubicBezTo>
                  <a:pt x="90" y="84"/>
                  <a:pt x="90" y="84"/>
                  <a:pt x="90" y="8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8" y="43"/>
                  <a:pt x="111" y="41"/>
                  <a:pt x="114" y="41"/>
                </a:cubicBezTo>
                <a:cubicBezTo>
                  <a:pt x="117" y="40"/>
                  <a:pt x="120" y="42"/>
                  <a:pt x="121" y="45"/>
                </a:cubicBezTo>
                <a:cubicBezTo>
                  <a:pt x="132" y="66"/>
                  <a:pt x="132" y="66"/>
                  <a:pt x="132" y="66"/>
                </a:cubicBezTo>
                <a:cubicBezTo>
                  <a:pt x="143" y="66"/>
                  <a:pt x="143" y="66"/>
                  <a:pt x="143" y="66"/>
                </a:cubicBezTo>
                <a:cubicBezTo>
                  <a:pt x="147" y="66"/>
                  <a:pt x="151" y="69"/>
                  <a:pt x="151" y="74"/>
                </a:cubicBezTo>
                <a:cubicBezTo>
                  <a:pt x="151" y="78"/>
                  <a:pt x="147" y="82"/>
                  <a:pt x="143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4" y="82"/>
                  <a:pt x="121" y="80"/>
                  <a:pt x="120" y="77"/>
                </a:cubicBezTo>
                <a:cubicBezTo>
                  <a:pt x="115" y="67"/>
                  <a:pt x="115" y="67"/>
                  <a:pt x="115" y="67"/>
                </a:cubicBezTo>
                <a:cubicBezTo>
                  <a:pt x="97" y="110"/>
                  <a:pt x="97" y="110"/>
                  <a:pt x="97" y="110"/>
                </a:cubicBezTo>
                <a:cubicBezTo>
                  <a:pt x="95" y="113"/>
                  <a:pt x="93" y="115"/>
                  <a:pt x="89" y="115"/>
                </a:cubicBezTo>
                <a:cubicBezTo>
                  <a:pt x="89" y="115"/>
                  <a:pt x="89" y="115"/>
                  <a:pt x="89" y="115"/>
                </a:cubicBezTo>
                <a:cubicBezTo>
                  <a:pt x="86" y="115"/>
                  <a:pt x="83" y="113"/>
                  <a:pt x="82" y="110"/>
                </a:cubicBezTo>
                <a:cubicBezTo>
                  <a:pt x="67" y="65"/>
                  <a:pt x="67" y="65"/>
                  <a:pt x="67" y="65"/>
                </a:cubicBezTo>
                <a:cubicBezTo>
                  <a:pt x="62" y="77"/>
                  <a:pt x="62" y="77"/>
                  <a:pt x="62" y="77"/>
                </a:cubicBezTo>
                <a:cubicBezTo>
                  <a:pt x="61" y="80"/>
                  <a:pt x="58" y="82"/>
                  <a:pt x="55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41"/>
                  <a:pt x="7" y="148"/>
                  <a:pt x="16" y="148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85" y="148"/>
                  <a:pt x="192" y="141"/>
                  <a:pt x="192" y="132"/>
                </a:cubicBezTo>
                <a:cubicBezTo>
                  <a:pt x="192" y="16"/>
                  <a:pt x="192" y="16"/>
                  <a:pt x="192" y="16"/>
                </a:cubicBezTo>
                <a:cubicBezTo>
                  <a:pt x="192" y="7"/>
                  <a:pt x="185" y="0"/>
                  <a:pt x="176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8777288" y="5078413"/>
            <a:ext cx="769938" cy="765175"/>
            <a:chOff x="8777288" y="5078413"/>
            <a:chExt cx="769938" cy="765175"/>
          </a:xfrm>
          <a:solidFill>
            <a:schemeClr val="accent1">
              <a:lumMod val="50000"/>
            </a:schemeClr>
          </a:solidFill>
        </p:grpSpPr>
        <p:sp>
          <p:nvSpPr>
            <p:cNvPr id="109" name="Freeform 103"/>
            <p:cNvSpPr>
              <a:spLocks/>
            </p:cNvSpPr>
            <p:nvPr/>
          </p:nvSpPr>
          <p:spPr bwMode="auto">
            <a:xfrm>
              <a:off x="9105900" y="5291138"/>
              <a:ext cx="223838" cy="228600"/>
            </a:xfrm>
            <a:custGeom>
              <a:avLst/>
              <a:gdLst>
                <a:gd name="T0" fmla="*/ 0 w 59"/>
                <a:gd name="T1" fmla="*/ 45 h 60"/>
                <a:gd name="T2" fmla="*/ 16 w 59"/>
                <a:gd name="T3" fmla="*/ 60 h 60"/>
                <a:gd name="T4" fmla="*/ 30 w 59"/>
                <a:gd name="T5" fmla="*/ 52 h 60"/>
                <a:gd name="T6" fmla="*/ 30 w 59"/>
                <a:gd name="T7" fmla="*/ 52 h 60"/>
                <a:gd name="T8" fmla="*/ 59 w 59"/>
                <a:gd name="T9" fmla="*/ 0 h 60"/>
                <a:gd name="T10" fmla="*/ 9 w 59"/>
                <a:gd name="T11" fmla="*/ 31 h 60"/>
                <a:gd name="T12" fmla="*/ 9 w 59"/>
                <a:gd name="T13" fmla="*/ 31 h 60"/>
                <a:gd name="T14" fmla="*/ 0 w 59"/>
                <a:gd name="T1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60">
                  <a:moveTo>
                    <a:pt x="0" y="45"/>
                  </a:moveTo>
                  <a:cubicBezTo>
                    <a:pt x="0" y="53"/>
                    <a:pt x="8" y="60"/>
                    <a:pt x="16" y="60"/>
                  </a:cubicBezTo>
                  <a:cubicBezTo>
                    <a:pt x="23" y="60"/>
                    <a:pt x="28" y="57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4" y="33"/>
                    <a:pt x="0" y="39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4"/>
            <p:cNvSpPr>
              <a:spLocks/>
            </p:cNvSpPr>
            <p:nvPr/>
          </p:nvSpPr>
          <p:spPr bwMode="auto">
            <a:xfrm>
              <a:off x="9177338" y="5078413"/>
              <a:ext cx="233363" cy="160338"/>
            </a:xfrm>
            <a:custGeom>
              <a:avLst/>
              <a:gdLst>
                <a:gd name="T0" fmla="*/ 61 w 61"/>
                <a:gd name="T1" fmla="*/ 25 h 42"/>
                <a:gd name="T2" fmla="*/ 0 w 61"/>
                <a:gd name="T3" fmla="*/ 0 h 42"/>
                <a:gd name="T4" fmla="*/ 0 w 61"/>
                <a:gd name="T5" fmla="*/ 24 h 42"/>
                <a:gd name="T6" fmla="*/ 44 w 61"/>
                <a:gd name="T7" fmla="*/ 42 h 42"/>
                <a:gd name="T8" fmla="*/ 61 w 61"/>
                <a:gd name="T9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2">
                  <a:moveTo>
                    <a:pt x="61" y="25"/>
                  </a:moveTo>
                  <a:cubicBezTo>
                    <a:pt x="45" y="11"/>
                    <a:pt x="24" y="2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0" y="26"/>
                    <a:pt x="32" y="32"/>
                    <a:pt x="44" y="42"/>
                  </a:cubicBezTo>
                  <a:lnTo>
                    <a:pt x="61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5"/>
            <p:cNvSpPr>
              <a:spLocks/>
            </p:cNvSpPr>
            <p:nvPr/>
          </p:nvSpPr>
          <p:spPr bwMode="auto">
            <a:xfrm>
              <a:off x="9383713" y="5203826"/>
              <a:ext cx="163513" cy="228600"/>
            </a:xfrm>
            <a:custGeom>
              <a:avLst/>
              <a:gdLst>
                <a:gd name="T0" fmla="*/ 19 w 43"/>
                <a:gd name="T1" fmla="*/ 60 h 60"/>
                <a:gd name="T2" fmla="*/ 43 w 43"/>
                <a:gd name="T3" fmla="*/ 60 h 60"/>
                <a:gd name="T4" fmla="*/ 17 w 43"/>
                <a:gd name="T5" fmla="*/ 0 h 60"/>
                <a:gd name="T6" fmla="*/ 0 w 43"/>
                <a:gd name="T7" fmla="*/ 17 h 60"/>
                <a:gd name="T8" fmla="*/ 19 w 43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0">
                  <a:moveTo>
                    <a:pt x="19" y="60"/>
                  </a:moveTo>
                  <a:cubicBezTo>
                    <a:pt x="43" y="60"/>
                    <a:pt x="43" y="60"/>
                    <a:pt x="43" y="60"/>
                  </a:cubicBezTo>
                  <a:cubicBezTo>
                    <a:pt x="41" y="36"/>
                    <a:pt x="32" y="16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" y="29"/>
                    <a:pt x="17" y="44"/>
                    <a:pt x="19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6"/>
            <p:cNvSpPr>
              <a:spLocks/>
            </p:cNvSpPr>
            <p:nvPr/>
          </p:nvSpPr>
          <p:spPr bwMode="auto">
            <a:xfrm>
              <a:off x="8777288" y="5078413"/>
              <a:ext cx="769938" cy="765175"/>
            </a:xfrm>
            <a:custGeom>
              <a:avLst/>
              <a:gdLst>
                <a:gd name="T0" fmla="*/ 178 w 202"/>
                <a:gd name="T1" fmla="*/ 105 h 201"/>
                <a:gd name="T2" fmla="*/ 102 w 202"/>
                <a:gd name="T3" fmla="*/ 177 h 201"/>
                <a:gd name="T4" fmla="*/ 24 w 202"/>
                <a:gd name="T5" fmla="*/ 100 h 201"/>
                <a:gd name="T6" fmla="*/ 93 w 202"/>
                <a:gd name="T7" fmla="*/ 24 h 201"/>
                <a:gd name="T8" fmla="*/ 93 w 202"/>
                <a:gd name="T9" fmla="*/ 0 h 201"/>
                <a:gd name="T10" fmla="*/ 0 w 202"/>
                <a:gd name="T11" fmla="*/ 101 h 201"/>
                <a:gd name="T12" fmla="*/ 101 w 202"/>
                <a:gd name="T13" fmla="*/ 201 h 201"/>
                <a:gd name="T14" fmla="*/ 202 w 202"/>
                <a:gd name="T15" fmla="*/ 105 h 201"/>
                <a:gd name="T16" fmla="*/ 178 w 202"/>
                <a:gd name="T17" fmla="*/ 10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201">
                  <a:moveTo>
                    <a:pt x="178" y="105"/>
                  </a:moveTo>
                  <a:cubicBezTo>
                    <a:pt x="175" y="145"/>
                    <a:pt x="142" y="177"/>
                    <a:pt x="102" y="177"/>
                  </a:cubicBezTo>
                  <a:cubicBezTo>
                    <a:pt x="59" y="177"/>
                    <a:pt x="24" y="143"/>
                    <a:pt x="24" y="100"/>
                  </a:cubicBezTo>
                  <a:cubicBezTo>
                    <a:pt x="24" y="60"/>
                    <a:pt x="57" y="27"/>
                    <a:pt x="93" y="24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41" y="3"/>
                    <a:pt x="0" y="47"/>
                    <a:pt x="0" y="101"/>
                  </a:cubicBezTo>
                  <a:cubicBezTo>
                    <a:pt x="0" y="156"/>
                    <a:pt x="46" y="201"/>
                    <a:pt x="101" y="201"/>
                  </a:cubicBezTo>
                  <a:cubicBezTo>
                    <a:pt x="155" y="201"/>
                    <a:pt x="199" y="157"/>
                    <a:pt x="202" y="105"/>
                  </a:cubicBezTo>
                  <a:lnTo>
                    <a:pt x="178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372725" y="5100638"/>
            <a:ext cx="627063" cy="731837"/>
            <a:chOff x="10372725" y="5100638"/>
            <a:chExt cx="627063" cy="731837"/>
          </a:xfrm>
          <a:solidFill>
            <a:schemeClr val="accent1">
              <a:lumMod val="50000"/>
            </a:schemeClr>
          </a:solidFill>
        </p:grpSpPr>
        <p:sp>
          <p:nvSpPr>
            <p:cNvPr id="115" name="Freeform 110"/>
            <p:cNvSpPr>
              <a:spLocks noEditPoints="1"/>
            </p:cNvSpPr>
            <p:nvPr/>
          </p:nvSpPr>
          <p:spPr bwMode="auto">
            <a:xfrm>
              <a:off x="10372725" y="5100638"/>
              <a:ext cx="627063" cy="319087"/>
            </a:xfrm>
            <a:custGeom>
              <a:avLst/>
              <a:gdLst>
                <a:gd name="T0" fmla="*/ 41 w 164"/>
                <a:gd name="T1" fmla="*/ 84 h 84"/>
                <a:gd name="T2" fmla="*/ 122 w 164"/>
                <a:gd name="T3" fmla="*/ 84 h 84"/>
                <a:gd name="T4" fmla="*/ 164 w 164"/>
                <a:gd name="T5" fmla="*/ 42 h 84"/>
                <a:gd name="T6" fmla="*/ 122 w 164"/>
                <a:gd name="T7" fmla="*/ 0 h 84"/>
                <a:gd name="T8" fmla="*/ 41 w 164"/>
                <a:gd name="T9" fmla="*/ 0 h 84"/>
                <a:gd name="T10" fmla="*/ 0 w 164"/>
                <a:gd name="T11" fmla="*/ 42 h 84"/>
                <a:gd name="T12" fmla="*/ 41 w 164"/>
                <a:gd name="T13" fmla="*/ 84 h 84"/>
                <a:gd name="T14" fmla="*/ 41 w 164"/>
                <a:gd name="T15" fmla="*/ 15 h 84"/>
                <a:gd name="T16" fmla="*/ 68 w 164"/>
                <a:gd name="T17" fmla="*/ 42 h 84"/>
                <a:gd name="T18" fmla="*/ 41 w 164"/>
                <a:gd name="T19" fmla="*/ 69 h 84"/>
                <a:gd name="T20" fmla="*/ 15 w 164"/>
                <a:gd name="T21" fmla="*/ 42 h 84"/>
                <a:gd name="T22" fmla="*/ 41 w 164"/>
                <a:gd name="T23" fmla="*/ 1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84">
                  <a:moveTo>
                    <a:pt x="41" y="84"/>
                  </a:moveTo>
                  <a:cubicBezTo>
                    <a:pt x="122" y="84"/>
                    <a:pt x="122" y="84"/>
                    <a:pt x="122" y="84"/>
                  </a:cubicBezTo>
                  <a:cubicBezTo>
                    <a:pt x="145" y="84"/>
                    <a:pt x="164" y="65"/>
                    <a:pt x="164" y="42"/>
                  </a:cubicBezTo>
                  <a:cubicBezTo>
                    <a:pt x="164" y="19"/>
                    <a:pt x="145" y="0"/>
                    <a:pt x="12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9"/>
                    <a:pt x="0" y="42"/>
                  </a:cubicBezTo>
                  <a:cubicBezTo>
                    <a:pt x="0" y="65"/>
                    <a:pt x="18" y="84"/>
                    <a:pt x="41" y="84"/>
                  </a:cubicBezTo>
                  <a:close/>
                  <a:moveTo>
                    <a:pt x="41" y="15"/>
                  </a:moveTo>
                  <a:cubicBezTo>
                    <a:pt x="56" y="15"/>
                    <a:pt x="68" y="27"/>
                    <a:pt x="68" y="42"/>
                  </a:cubicBezTo>
                  <a:cubicBezTo>
                    <a:pt x="68" y="57"/>
                    <a:pt x="56" y="69"/>
                    <a:pt x="41" y="69"/>
                  </a:cubicBezTo>
                  <a:cubicBezTo>
                    <a:pt x="27" y="69"/>
                    <a:pt x="15" y="57"/>
                    <a:pt x="15" y="42"/>
                  </a:cubicBezTo>
                  <a:cubicBezTo>
                    <a:pt x="15" y="27"/>
                    <a:pt x="27" y="15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1"/>
            <p:cNvSpPr>
              <a:spLocks noEditPoints="1"/>
            </p:cNvSpPr>
            <p:nvPr/>
          </p:nvSpPr>
          <p:spPr bwMode="auto">
            <a:xfrm>
              <a:off x="10372725" y="5511800"/>
              <a:ext cx="627063" cy="320675"/>
            </a:xfrm>
            <a:custGeom>
              <a:avLst/>
              <a:gdLst>
                <a:gd name="T0" fmla="*/ 123 w 164"/>
                <a:gd name="T1" fmla="*/ 0 h 84"/>
                <a:gd name="T2" fmla="*/ 42 w 164"/>
                <a:gd name="T3" fmla="*/ 0 h 84"/>
                <a:gd name="T4" fmla="*/ 0 w 164"/>
                <a:gd name="T5" fmla="*/ 42 h 84"/>
                <a:gd name="T6" fmla="*/ 42 w 164"/>
                <a:gd name="T7" fmla="*/ 84 h 84"/>
                <a:gd name="T8" fmla="*/ 123 w 164"/>
                <a:gd name="T9" fmla="*/ 84 h 84"/>
                <a:gd name="T10" fmla="*/ 164 w 164"/>
                <a:gd name="T11" fmla="*/ 42 h 84"/>
                <a:gd name="T12" fmla="*/ 123 w 164"/>
                <a:gd name="T13" fmla="*/ 0 h 84"/>
                <a:gd name="T14" fmla="*/ 123 w 164"/>
                <a:gd name="T15" fmla="*/ 69 h 84"/>
                <a:gd name="T16" fmla="*/ 96 w 164"/>
                <a:gd name="T17" fmla="*/ 42 h 84"/>
                <a:gd name="T18" fmla="*/ 123 w 164"/>
                <a:gd name="T19" fmla="*/ 15 h 84"/>
                <a:gd name="T20" fmla="*/ 149 w 164"/>
                <a:gd name="T21" fmla="*/ 42 h 84"/>
                <a:gd name="T22" fmla="*/ 123 w 164"/>
                <a:gd name="T23" fmla="*/ 6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84">
                  <a:moveTo>
                    <a:pt x="123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123" y="84"/>
                    <a:pt x="123" y="84"/>
                    <a:pt x="123" y="84"/>
                  </a:cubicBezTo>
                  <a:cubicBezTo>
                    <a:pt x="146" y="84"/>
                    <a:pt x="164" y="65"/>
                    <a:pt x="164" y="42"/>
                  </a:cubicBezTo>
                  <a:cubicBezTo>
                    <a:pt x="164" y="19"/>
                    <a:pt x="146" y="0"/>
                    <a:pt x="123" y="0"/>
                  </a:cubicBezTo>
                  <a:close/>
                  <a:moveTo>
                    <a:pt x="123" y="69"/>
                  </a:moveTo>
                  <a:cubicBezTo>
                    <a:pt x="108" y="69"/>
                    <a:pt x="96" y="57"/>
                    <a:pt x="96" y="42"/>
                  </a:cubicBezTo>
                  <a:cubicBezTo>
                    <a:pt x="96" y="27"/>
                    <a:pt x="108" y="15"/>
                    <a:pt x="123" y="15"/>
                  </a:cubicBezTo>
                  <a:cubicBezTo>
                    <a:pt x="137" y="15"/>
                    <a:pt x="149" y="27"/>
                    <a:pt x="149" y="42"/>
                  </a:cubicBezTo>
                  <a:cubicBezTo>
                    <a:pt x="149" y="57"/>
                    <a:pt x="137" y="69"/>
                    <a:pt x="123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9" name="Freeform 115"/>
          <p:cNvSpPr>
            <a:spLocks/>
          </p:cNvSpPr>
          <p:nvPr/>
        </p:nvSpPr>
        <p:spPr bwMode="auto">
          <a:xfrm>
            <a:off x="2566988" y="3560763"/>
            <a:ext cx="738187" cy="731837"/>
          </a:xfrm>
          <a:custGeom>
            <a:avLst/>
            <a:gdLst>
              <a:gd name="T0" fmla="*/ 161 w 194"/>
              <a:gd name="T1" fmla="*/ 125 h 192"/>
              <a:gd name="T2" fmla="*/ 137 w 194"/>
              <a:gd name="T3" fmla="*/ 135 h 192"/>
              <a:gd name="T4" fmla="*/ 66 w 194"/>
              <a:gd name="T5" fmla="*/ 101 h 192"/>
              <a:gd name="T6" fmla="*/ 66 w 194"/>
              <a:gd name="T7" fmla="*/ 96 h 192"/>
              <a:gd name="T8" fmla="*/ 66 w 194"/>
              <a:gd name="T9" fmla="*/ 91 h 192"/>
              <a:gd name="T10" fmla="*/ 137 w 194"/>
              <a:gd name="T11" fmla="*/ 56 h 192"/>
              <a:gd name="T12" fmla="*/ 161 w 194"/>
              <a:gd name="T13" fmla="*/ 67 h 192"/>
              <a:gd name="T14" fmla="*/ 194 w 194"/>
              <a:gd name="T15" fmla="*/ 34 h 192"/>
              <a:gd name="T16" fmla="*/ 161 w 194"/>
              <a:gd name="T17" fmla="*/ 0 h 192"/>
              <a:gd name="T18" fmla="*/ 128 w 194"/>
              <a:gd name="T19" fmla="*/ 34 h 192"/>
              <a:gd name="T20" fmla="*/ 128 w 194"/>
              <a:gd name="T21" fmla="*/ 38 h 192"/>
              <a:gd name="T22" fmla="*/ 57 w 194"/>
              <a:gd name="T23" fmla="*/ 73 h 192"/>
              <a:gd name="T24" fmla="*/ 33 w 194"/>
              <a:gd name="T25" fmla="*/ 62 h 192"/>
              <a:gd name="T26" fmla="*/ 0 w 194"/>
              <a:gd name="T27" fmla="*/ 96 h 192"/>
              <a:gd name="T28" fmla="*/ 33 w 194"/>
              <a:gd name="T29" fmla="*/ 129 h 192"/>
              <a:gd name="T30" fmla="*/ 57 w 194"/>
              <a:gd name="T31" fmla="*/ 119 h 192"/>
              <a:gd name="T32" fmla="*/ 128 w 194"/>
              <a:gd name="T33" fmla="*/ 153 h 192"/>
              <a:gd name="T34" fmla="*/ 128 w 194"/>
              <a:gd name="T35" fmla="*/ 158 h 192"/>
              <a:gd name="T36" fmla="*/ 161 w 194"/>
              <a:gd name="T37" fmla="*/ 192 h 192"/>
              <a:gd name="T38" fmla="*/ 194 w 194"/>
              <a:gd name="T39" fmla="*/ 158 h 192"/>
              <a:gd name="T40" fmla="*/ 161 w 194"/>
              <a:gd name="T41" fmla="*/ 12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4" h="192">
                <a:moveTo>
                  <a:pt x="161" y="125"/>
                </a:moveTo>
                <a:cubicBezTo>
                  <a:pt x="151" y="125"/>
                  <a:pt x="143" y="129"/>
                  <a:pt x="137" y="135"/>
                </a:cubicBezTo>
                <a:cubicBezTo>
                  <a:pt x="66" y="101"/>
                  <a:pt x="66" y="101"/>
                  <a:pt x="66" y="101"/>
                </a:cubicBezTo>
                <a:cubicBezTo>
                  <a:pt x="66" y="99"/>
                  <a:pt x="66" y="97"/>
                  <a:pt x="66" y="96"/>
                </a:cubicBezTo>
                <a:cubicBezTo>
                  <a:pt x="66" y="94"/>
                  <a:pt x="66" y="92"/>
                  <a:pt x="66" y="91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43" y="63"/>
                  <a:pt x="151" y="67"/>
                  <a:pt x="161" y="67"/>
                </a:cubicBezTo>
                <a:cubicBezTo>
                  <a:pt x="179" y="67"/>
                  <a:pt x="194" y="52"/>
                  <a:pt x="194" y="34"/>
                </a:cubicBezTo>
                <a:cubicBezTo>
                  <a:pt x="194" y="15"/>
                  <a:pt x="179" y="0"/>
                  <a:pt x="161" y="0"/>
                </a:cubicBezTo>
                <a:cubicBezTo>
                  <a:pt x="143" y="0"/>
                  <a:pt x="128" y="15"/>
                  <a:pt x="128" y="34"/>
                </a:cubicBezTo>
                <a:cubicBezTo>
                  <a:pt x="128" y="35"/>
                  <a:pt x="128" y="37"/>
                  <a:pt x="128" y="38"/>
                </a:cubicBezTo>
                <a:cubicBezTo>
                  <a:pt x="57" y="73"/>
                  <a:pt x="57" y="73"/>
                  <a:pt x="57" y="73"/>
                </a:cubicBezTo>
                <a:cubicBezTo>
                  <a:pt x="51" y="66"/>
                  <a:pt x="43" y="62"/>
                  <a:pt x="33" y="62"/>
                </a:cubicBezTo>
                <a:cubicBezTo>
                  <a:pt x="15" y="62"/>
                  <a:pt x="0" y="77"/>
                  <a:pt x="0" y="96"/>
                </a:cubicBezTo>
                <a:cubicBezTo>
                  <a:pt x="0" y="114"/>
                  <a:pt x="15" y="129"/>
                  <a:pt x="33" y="129"/>
                </a:cubicBezTo>
                <a:cubicBezTo>
                  <a:pt x="43" y="129"/>
                  <a:pt x="51" y="125"/>
                  <a:pt x="57" y="119"/>
                </a:cubicBezTo>
                <a:cubicBezTo>
                  <a:pt x="128" y="153"/>
                  <a:pt x="128" y="153"/>
                  <a:pt x="128" y="153"/>
                </a:cubicBezTo>
                <a:cubicBezTo>
                  <a:pt x="128" y="155"/>
                  <a:pt x="128" y="157"/>
                  <a:pt x="128" y="158"/>
                </a:cubicBezTo>
                <a:cubicBezTo>
                  <a:pt x="128" y="177"/>
                  <a:pt x="143" y="192"/>
                  <a:pt x="161" y="192"/>
                </a:cubicBezTo>
                <a:cubicBezTo>
                  <a:pt x="179" y="192"/>
                  <a:pt x="194" y="177"/>
                  <a:pt x="194" y="158"/>
                </a:cubicBezTo>
                <a:cubicBezTo>
                  <a:pt x="194" y="140"/>
                  <a:pt x="179" y="125"/>
                  <a:pt x="161" y="12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" name="图片 7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3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35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14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3</Words>
  <Application>Microsoft Office PowerPoint</Application>
  <PresentationFormat>宽屏</PresentationFormat>
  <Paragraphs>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宋体</vt:lpstr>
      <vt:lpstr>Microsoft YaHei</vt:lpstr>
      <vt:lpstr>Microsoft YaHei</vt:lpstr>
      <vt:lpstr>Arial</vt:lpstr>
      <vt:lpstr>Calibri</vt:lpstr>
      <vt:lpstr>Century Gothic</vt:lpstr>
      <vt:lpstr>Segoe UI Light</vt:lpstr>
      <vt:lpstr>Office 主题</vt:lpstr>
      <vt:lpstr>2_Office Theme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27</cp:revision>
  <dcterms:created xsi:type="dcterms:W3CDTF">2015-08-18T02:51:41Z</dcterms:created>
  <dcterms:modified xsi:type="dcterms:W3CDTF">2016-03-01T08:08:31Z</dcterms:modified>
  <cp:category/>
</cp:coreProperties>
</file>