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0" r:id="rId3"/>
    <p:sldMasterId id="2147483663" r:id="rId4"/>
  </p:sldMasterIdLst>
  <p:sldIdLst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991"/>
  </p:normalViewPr>
  <p:slideViewPr>
    <p:cSldViewPr snapToGrid="0">
      <p:cViewPr varScale="1">
        <p:scale>
          <a:sx n="105" d="100"/>
          <a:sy n="105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04" y="258233"/>
            <a:ext cx="5277968" cy="529168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solidFill>
                <a:srgbClr val="0084DA"/>
              </a:solidFill>
              <a:latin typeface="Century Gothic"/>
              <a:ea typeface="微软雅黑" charset="0"/>
            </a:endParaRPr>
          </a:p>
        </p:txBody>
      </p:sp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767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383" y="258233"/>
            <a:ext cx="125849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5552" y="171451"/>
            <a:ext cx="806449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4" y="258234"/>
            <a:ext cx="5277969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29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04" y="258233"/>
            <a:ext cx="5277968" cy="529168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solidFill>
                <a:srgbClr val="0084DA"/>
              </a:solidFill>
              <a:latin typeface="Century Gothic"/>
              <a:ea typeface="微软雅黑" charset="0"/>
            </a:endParaRPr>
          </a:p>
        </p:txBody>
      </p:sp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767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383" y="258233"/>
            <a:ext cx="125849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5552" y="171451"/>
            <a:ext cx="806449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4" y="258234"/>
            <a:ext cx="5277969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04" y="258233"/>
            <a:ext cx="5277968" cy="529168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solidFill>
                <a:srgbClr val="0084DA"/>
              </a:solidFill>
              <a:latin typeface="Century Gothic"/>
              <a:ea typeface="微软雅黑" charset="0"/>
            </a:endParaRPr>
          </a:p>
        </p:txBody>
      </p:sp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767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383" y="258233"/>
            <a:ext cx="125849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sz="24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5552" y="171451"/>
            <a:ext cx="806449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4" y="258234"/>
            <a:ext cx="5277969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682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462" y="2699595"/>
            <a:ext cx="3177903" cy="41858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4432777" y="3919305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55590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9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3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z="2400" dirty="0"/>
              <a:t>CLICK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TITLE</a:t>
            </a: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0" y="5161808"/>
            <a:ext cx="12192000" cy="16961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34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7" name="矩形 6"/>
          <p:cNvSpPr/>
          <p:nvPr/>
        </p:nvSpPr>
        <p:spPr>
          <a:xfrm>
            <a:off x="2949676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8" name="矩形 7"/>
          <p:cNvSpPr/>
          <p:nvPr/>
        </p:nvSpPr>
        <p:spPr>
          <a:xfrm>
            <a:off x="5462723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9" name="矩形 8"/>
          <p:cNvSpPr/>
          <p:nvPr/>
        </p:nvSpPr>
        <p:spPr>
          <a:xfrm>
            <a:off x="7975770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1258482" y="1563756"/>
            <a:ext cx="0" cy="1351722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03103" y="1379089"/>
            <a:ext cx="2003498" cy="338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1403103" y="1752605"/>
            <a:ext cx="208597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3761611" y="2509263"/>
            <a:ext cx="0" cy="1351723"/>
          </a:xfrm>
          <a:prstGeom prst="line">
            <a:avLst/>
          </a:prstGeom>
          <a:ln w="12700">
            <a:solidFill>
              <a:schemeClr val="accent3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906233" y="2324596"/>
            <a:ext cx="2003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3906232" y="2698113"/>
            <a:ext cx="208597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zh-CN" altLang="en-US" sz="1333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“开始”面板中可以对字体、字号、颜色、行距等进行修改。</a:t>
            </a:r>
          </a:p>
        </p:txBody>
      </p:sp>
      <p:cxnSp>
        <p:nvCxnSpPr>
          <p:cNvPr id="16" name="直线连接符 15"/>
          <p:cNvCxnSpPr/>
          <p:nvPr/>
        </p:nvCxnSpPr>
        <p:spPr>
          <a:xfrm flipV="1">
            <a:off x="6267644" y="2025420"/>
            <a:ext cx="0" cy="1351723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412266" y="1840754"/>
            <a:ext cx="2003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6412265" y="2214270"/>
            <a:ext cx="208597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zh-CN" altLang="en-US" sz="1333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“开始”面板中可以对字体、字号、颜色、行距等进行修改。</a:t>
            </a:r>
          </a:p>
        </p:txBody>
      </p:sp>
      <p:cxnSp>
        <p:nvCxnSpPr>
          <p:cNvPr id="19" name="直线连接符 18"/>
          <p:cNvCxnSpPr/>
          <p:nvPr/>
        </p:nvCxnSpPr>
        <p:spPr>
          <a:xfrm flipV="1">
            <a:off x="8782179" y="1484315"/>
            <a:ext cx="0" cy="1351723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26801" y="1299648"/>
            <a:ext cx="2003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8926800" y="1673165"/>
            <a:ext cx="208597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“开始”面板中可以对字体、字号、颜色、行距等进行修改。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2" y="6240780"/>
            <a:ext cx="1828800" cy="243840"/>
          </a:xfrm>
          <a:prstGeom prst="rect">
            <a:avLst/>
          </a:prstGeom>
        </p:spPr>
      </p:pic>
      <p:grpSp>
        <p:nvGrpSpPr>
          <p:cNvPr id="25" name="组 24"/>
          <p:cNvGrpSpPr/>
          <p:nvPr/>
        </p:nvGrpSpPr>
        <p:grpSpPr>
          <a:xfrm>
            <a:off x="115455" y="2915478"/>
            <a:ext cx="2289398" cy="2246330"/>
            <a:chOff x="331071" y="2915478"/>
            <a:chExt cx="1831618" cy="2246330"/>
          </a:xfrm>
        </p:grpSpPr>
        <p:sp>
          <p:nvSpPr>
            <p:cNvPr id="23" name="直角三角形 22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2618583" y="3895948"/>
            <a:ext cx="2289398" cy="1284879"/>
            <a:chOff x="331071" y="2915478"/>
            <a:chExt cx="1831618" cy="2246330"/>
          </a:xfrm>
        </p:grpSpPr>
        <p:sp>
          <p:nvSpPr>
            <p:cNvPr id="30" name="直角三角形 29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直角三角形 30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5121711" y="3377143"/>
            <a:ext cx="2289398" cy="1807649"/>
            <a:chOff x="331071" y="2915478"/>
            <a:chExt cx="1831618" cy="2246330"/>
          </a:xfrm>
        </p:grpSpPr>
        <p:sp>
          <p:nvSpPr>
            <p:cNvPr id="33" name="直角三角形 32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7639151" y="2871000"/>
            <a:ext cx="2289398" cy="2309827"/>
            <a:chOff x="331071" y="2915478"/>
            <a:chExt cx="1831618" cy="2246330"/>
          </a:xfrm>
        </p:grpSpPr>
        <p:sp>
          <p:nvSpPr>
            <p:cNvPr id="36" name="直角三角形 35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直角三角形 36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z="2400" dirty="0"/>
              <a:t>CLICK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TITLE</a:t>
            </a:r>
            <a:endParaRPr kumimoji="1"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0" y="5161808"/>
            <a:ext cx="12192000" cy="16961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5434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25" name="矩形 24"/>
          <p:cNvSpPr/>
          <p:nvPr/>
        </p:nvSpPr>
        <p:spPr>
          <a:xfrm>
            <a:off x="2949676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26" name="矩形 25"/>
          <p:cNvSpPr/>
          <p:nvPr/>
        </p:nvSpPr>
        <p:spPr>
          <a:xfrm>
            <a:off x="5462723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27" name="矩形 26"/>
          <p:cNvSpPr/>
          <p:nvPr/>
        </p:nvSpPr>
        <p:spPr>
          <a:xfrm>
            <a:off x="7975770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cxnSp>
        <p:nvCxnSpPr>
          <p:cNvPr id="28" name="直线连接符 27"/>
          <p:cNvCxnSpPr/>
          <p:nvPr/>
        </p:nvCxnSpPr>
        <p:spPr>
          <a:xfrm flipV="1">
            <a:off x="1258482" y="1563756"/>
            <a:ext cx="0" cy="1351722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03103" y="1379089"/>
            <a:ext cx="2003498" cy="338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403103" y="1752605"/>
            <a:ext cx="208597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31" name="直线连接符 30"/>
          <p:cNvCxnSpPr/>
          <p:nvPr/>
        </p:nvCxnSpPr>
        <p:spPr>
          <a:xfrm flipV="1">
            <a:off x="3761611" y="2509263"/>
            <a:ext cx="0" cy="1351723"/>
          </a:xfrm>
          <a:prstGeom prst="line">
            <a:avLst/>
          </a:prstGeom>
          <a:ln w="12700">
            <a:solidFill>
              <a:schemeClr val="accent3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06233" y="2324596"/>
            <a:ext cx="2003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3906232" y="2698113"/>
            <a:ext cx="208597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zh-CN" altLang="en-US" sz="1333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“开始”面板中可以对字体、字号、颜色、行距等进行修改。</a:t>
            </a:r>
          </a:p>
        </p:txBody>
      </p:sp>
      <p:cxnSp>
        <p:nvCxnSpPr>
          <p:cNvPr id="34" name="直线连接符 33"/>
          <p:cNvCxnSpPr/>
          <p:nvPr/>
        </p:nvCxnSpPr>
        <p:spPr>
          <a:xfrm flipV="1">
            <a:off x="6267644" y="2025420"/>
            <a:ext cx="0" cy="1351723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12266" y="1840754"/>
            <a:ext cx="2003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36" name="文本框 8"/>
          <p:cNvSpPr txBox="1"/>
          <p:nvPr/>
        </p:nvSpPr>
        <p:spPr>
          <a:xfrm>
            <a:off x="6412265" y="2214270"/>
            <a:ext cx="208597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zh-CN" altLang="en-US" sz="1333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“开始”面板中可以对字体、字号、颜色、行距等进行修改。</a:t>
            </a:r>
          </a:p>
        </p:txBody>
      </p:sp>
      <p:cxnSp>
        <p:nvCxnSpPr>
          <p:cNvPr id="37" name="直线连接符 36"/>
          <p:cNvCxnSpPr/>
          <p:nvPr/>
        </p:nvCxnSpPr>
        <p:spPr>
          <a:xfrm flipV="1">
            <a:off x="8782179" y="1484315"/>
            <a:ext cx="0" cy="1351723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926801" y="1299648"/>
            <a:ext cx="2003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39" name="文本框 8"/>
          <p:cNvSpPr txBox="1"/>
          <p:nvPr/>
        </p:nvSpPr>
        <p:spPr>
          <a:xfrm>
            <a:off x="8926800" y="1673165"/>
            <a:ext cx="208597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“开始”面板中可以对字体、字号、颜色、行距等进行修改。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2" y="6240780"/>
            <a:ext cx="1828800" cy="243840"/>
          </a:xfrm>
          <a:prstGeom prst="rect">
            <a:avLst/>
          </a:prstGeom>
        </p:spPr>
      </p:pic>
      <p:grpSp>
        <p:nvGrpSpPr>
          <p:cNvPr id="41" name="组 40"/>
          <p:cNvGrpSpPr/>
          <p:nvPr/>
        </p:nvGrpSpPr>
        <p:grpSpPr>
          <a:xfrm>
            <a:off x="115455" y="2915478"/>
            <a:ext cx="2289398" cy="2246330"/>
            <a:chOff x="331071" y="2915478"/>
            <a:chExt cx="1831618" cy="2246330"/>
          </a:xfrm>
        </p:grpSpPr>
        <p:sp>
          <p:nvSpPr>
            <p:cNvPr id="42" name="直角三角形 41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618583" y="3895948"/>
            <a:ext cx="2289398" cy="1284879"/>
            <a:chOff x="331071" y="2915478"/>
            <a:chExt cx="1831618" cy="2246330"/>
          </a:xfrm>
        </p:grpSpPr>
        <p:sp>
          <p:nvSpPr>
            <p:cNvPr id="45" name="直角三角形 44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直角三角形 45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5121711" y="3377143"/>
            <a:ext cx="2289398" cy="1807649"/>
            <a:chOff x="331071" y="2915478"/>
            <a:chExt cx="1831618" cy="2246330"/>
          </a:xfrm>
        </p:grpSpPr>
        <p:sp>
          <p:nvSpPr>
            <p:cNvPr id="48" name="直角三角形 47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7639151" y="2871000"/>
            <a:ext cx="2289398" cy="2309827"/>
            <a:chOff x="331071" y="2915478"/>
            <a:chExt cx="1831618" cy="2246330"/>
          </a:xfrm>
        </p:grpSpPr>
        <p:sp>
          <p:nvSpPr>
            <p:cNvPr id="51" name="直角三角形 50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z="2400" dirty="0"/>
              <a:t>CLICK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TITLE</a:t>
            </a:r>
            <a:endParaRPr kumimoji="1"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0" y="5161808"/>
            <a:ext cx="12192000" cy="16961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5434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25" name="矩形 24"/>
          <p:cNvSpPr/>
          <p:nvPr/>
        </p:nvSpPr>
        <p:spPr>
          <a:xfrm>
            <a:off x="2949676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26" name="矩形 25"/>
          <p:cNvSpPr/>
          <p:nvPr/>
        </p:nvSpPr>
        <p:spPr>
          <a:xfrm>
            <a:off x="5462723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27" name="矩形 26"/>
          <p:cNvSpPr/>
          <p:nvPr/>
        </p:nvSpPr>
        <p:spPr>
          <a:xfrm>
            <a:off x="7975770" y="52716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rgbClr val="FFFFFF"/>
                </a:solidFill>
              </a:rPr>
              <a:t>EXAMPLE</a:t>
            </a:r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</a:rPr>
              <a:t>TEXT</a:t>
            </a:r>
          </a:p>
        </p:txBody>
      </p:sp>
      <p:cxnSp>
        <p:nvCxnSpPr>
          <p:cNvPr id="28" name="直线连接符 27"/>
          <p:cNvCxnSpPr/>
          <p:nvPr/>
        </p:nvCxnSpPr>
        <p:spPr>
          <a:xfrm flipV="1">
            <a:off x="1258482" y="1563756"/>
            <a:ext cx="0" cy="1351722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03103" y="1379089"/>
            <a:ext cx="2003498" cy="338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403103" y="1752605"/>
            <a:ext cx="208597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31" name="直线连接符 30"/>
          <p:cNvCxnSpPr/>
          <p:nvPr/>
        </p:nvCxnSpPr>
        <p:spPr>
          <a:xfrm flipV="1">
            <a:off x="3761611" y="2509263"/>
            <a:ext cx="0" cy="1351723"/>
          </a:xfrm>
          <a:prstGeom prst="line">
            <a:avLst/>
          </a:prstGeom>
          <a:ln w="12700">
            <a:solidFill>
              <a:schemeClr val="accent3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06233" y="2324596"/>
            <a:ext cx="2003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3906232" y="2698113"/>
            <a:ext cx="208597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zh-CN" altLang="en-US" sz="1333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“开始”面板中可以对字体、字号、颜色、行距等进行修改。</a:t>
            </a:r>
          </a:p>
        </p:txBody>
      </p:sp>
      <p:cxnSp>
        <p:nvCxnSpPr>
          <p:cNvPr id="34" name="直线连接符 33"/>
          <p:cNvCxnSpPr/>
          <p:nvPr/>
        </p:nvCxnSpPr>
        <p:spPr>
          <a:xfrm flipV="1">
            <a:off x="6267644" y="2025420"/>
            <a:ext cx="0" cy="1351723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12266" y="1840754"/>
            <a:ext cx="2003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36" name="文本框 8"/>
          <p:cNvSpPr txBox="1"/>
          <p:nvPr/>
        </p:nvSpPr>
        <p:spPr>
          <a:xfrm>
            <a:off x="6412265" y="2214270"/>
            <a:ext cx="208597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zh-CN" altLang="en-US" sz="1333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“开始”面板中可以对字体、字号、颜色、行距等进行修改。</a:t>
            </a:r>
          </a:p>
        </p:txBody>
      </p:sp>
      <p:cxnSp>
        <p:nvCxnSpPr>
          <p:cNvPr id="37" name="直线连接符 36"/>
          <p:cNvCxnSpPr/>
          <p:nvPr/>
        </p:nvCxnSpPr>
        <p:spPr>
          <a:xfrm flipV="1">
            <a:off x="8782179" y="1484315"/>
            <a:ext cx="0" cy="1351723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926801" y="1299648"/>
            <a:ext cx="2003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sp>
        <p:nvSpPr>
          <p:cNvPr id="39" name="文本框 8"/>
          <p:cNvSpPr txBox="1"/>
          <p:nvPr/>
        </p:nvSpPr>
        <p:spPr>
          <a:xfrm>
            <a:off x="8926800" y="1673165"/>
            <a:ext cx="208597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顶部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“开始”面板中可以对字体、字号、颜色、行距等进行修改。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2" y="6240780"/>
            <a:ext cx="1828800" cy="243840"/>
          </a:xfrm>
          <a:prstGeom prst="rect">
            <a:avLst/>
          </a:prstGeom>
        </p:spPr>
      </p:pic>
      <p:grpSp>
        <p:nvGrpSpPr>
          <p:cNvPr id="41" name="组 40"/>
          <p:cNvGrpSpPr/>
          <p:nvPr/>
        </p:nvGrpSpPr>
        <p:grpSpPr>
          <a:xfrm>
            <a:off x="115455" y="2915478"/>
            <a:ext cx="2289398" cy="2246330"/>
            <a:chOff x="331071" y="2915478"/>
            <a:chExt cx="1831618" cy="2246330"/>
          </a:xfrm>
        </p:grpSpPr>
        <p:sp>
          <p:nvSpPr>
            <p:cNvPr id="42" name="直角三角形 41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618583" y="3895948"/>
            <a:ext cx="2289398" cy="1284879"/>
            <a:chOff x="331071" y="2915478"/>
            <a:chExt cx="1831618" cy="2246330"/>
          </a:xfrm>
        </p:grpSpPr>
        <p:sp>
          <p:nvSpPr>
            <p:cNvPr id="45" name="直角三角形 44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直角三角形 45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5121711" y="3377143"/>
            <a:ext cx="2289398" cy="1807649"/>
            <a:chOff x="331071" y="2915478"/>
            <a:chExt cx="1831618" cy="2246330"/>
          </a:xfrm>
        </p:grpSpPr>
        <p:sp>
          <p:nvSpPr>
            <p:cNvPr id="48" name="直角三角形 47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7639151" y="2871000"/>
            <a:ext cx="2289398" cy="2309827"/>
            <a:chOff x="331071" y="2915478"/>
            <a:chExt cx="1831618" cy="2246330"/>
          </a:xfrm>
        </p:grpSpPr>
        <p:sp>
          <p:nvSpPr>
            <p:cNvPr id="51" name="直角三角形 50"/>
            <p:cNvSpPr/>
            <p:nvPr/>
          </p:nvSpPr>
          <p:spPr>
            <a:xfrm>
              <a:off x="1246683" y="2915478"/>
              <a:ext cx="916006" cy="224633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331071" y="2915478"/>
              <a:ext cx="916006" cy="2246330"/>
            </a:xfrm>
            <a:prstGeom prst="rt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08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2597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6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297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12</cp:revision>
  <dcterms:created xsi:type="dcterms:W3CDTF">2015-08-21T09:25:28Z</dcterms:created>
  <dcterms:modified xsi:type="dcterms:W3CDTF">2016-03-01T04:27:41Z</dcterms:modified>
</cp:coreProperties>
</file>