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63" r:id="rId5"/>
    <p:sldMasterId id="2147493467" r:id="rId6"/>
    <p:sldMasterId id="2147493469" r:id="rId7"/>
  </p:sldMasterIdLst>
  <p:notesMasterIdLst>
    <p:notesMasterId r:id="rId13"/>
  </p:notesMasterIdLst>
  <p:sldIdLst>
    <p:sldId id="259" r:id="rId8"/>
    <p:sldId id="268" r:id="rId9"/>
    <p:sldId id="269" r:id="rId10"/>
    <p:sldId id="270" r:id="rId11"/>
    <p:sldId id="271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E6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28" autoAdjust="0"/>
    <p:restoredTop sz="93228"/>
  </p:normalViewPr>
  <p:slideViewPr>
    <p:cSldViewPr snapToGrid="0" snapToObjects="1">
      <p:cViewPr varScale="1">
        <p:scale>
          <a:sx n="101" d="100"/>
          <a:sy n="101" d="100"/>
        </p:scale>
        <p:origin x="80" y="104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50" d="100"/>
          <a:sy n="50" d="100"/>
        </p:scale>
        <p:origin x="24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39E59-54BD-9844-A4FE-866969F887B8}" type="datetimeFigureOut">
              <a:rPr kumimoji="1" lang="zh-CN" altLang="en-US" smtClean="0"/>
              <a:t>2016/3/1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BE184-0AE9-FE48-BE37-49CCE4DB52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8338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6816" y="258233"/>
            <a:ext cx="4868751" cy="529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922724" y="6256175"/>
            <a:ext cx="805513" cy="616255"/>
          </a:xfrm>
          <a:prstGeom prst="rect">
            <a:avLst/>
          </a:prstGeom>
          <a:solidFill>
            <a:schemeClr val="accent5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816" y="5989475"/>
            <a:ext cx="1960289" cy="533400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9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6816" y="258233"/>
            <a:ext cx="4868751" cy="529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922724" y="6256175"/>
            <a:ext cx="805513" cy="616255"/>
          </a:xfrm>
          <a:prstGeom prst="rect">
            <a:avLst/>
          </a:prstGeom>
          <a:solidFill>
            <a:schemeClr val="accent5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816" y="5989475"/>
            <a:ext cx="1960289" cy="533400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31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6816" y="258233"/>
            <a:ext cx="4868751" cy="529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922724" y="6256175"/>
            <a:ext cx="805513" cy="616255"/>
          </a:xfrm>
          <a:prstGeom prst="rect">
            <a:avLst/>
          </a:prstGeom>
          <a:solidFill>
            <a:schemeClr val="accent5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816" y="5989475"/>
            <a:ext cx="1960289" cy="533400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78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61" y="759873"/>
            <a:ext cx="66244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924" y="759874"/>
            <a:ext cx="1402184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552" y="759874"/>
            <a:ext cx="7075266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61" y="182446"/>
            <a:ext cx="777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1393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90" y="2788087"/>
            <a:ext cx="3178317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601" y="4007796"/>
            <a:ext cx="33478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20410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7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9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4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37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8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53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3" r:id="rId1"/>
    <p:sldLayoutId id="21474934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kumimoji="1" lang="en-US" altLang="zh-CN" sz="3200" dirty="0">
                <a:solidFill>
                  <a:prstClr val="black"/>
                </a:solidFill>
              </a:rPr>
              <a:t>&gt;</a:t>
            </a:r>
            <a:r>
              <a:rPr kumimoji="1" lang="zh-CN" altLang="en-US" sz="3200" dirty="0">
                <a:solidFill>
                  <a:prstClr val="black"/>
                </a:solidFill>
              </a:rPr>
              <a:t> </a:t>
            </a:r>
            <a:r>
              <a:rPr kumimoji="1" lang="en-US" altLang="zh-CN" sz="3200" dirty="0">
                <a:solidFill>
                  <a:prstClr val="black"/>
                </a:solidFill>
              </a:rPr>
              <a:t>GANTT</a:t>
            </a:r>
            <a:r>
              <a:rPr kumimoji="1" lang="zh-CN" altLang="en-US" sz="3200" dirty="0">
                <a:solidFill>
                  <a:prstClr val="black"/>
                </a:solidFill>
              </a:rPr>
              <a:t> </a:t>
            </a:r>
            <a:r>
              <a:rPr kumimoji="1" lang="en-US" altLang="zh-CN" sz="3200" dirty="0">
                <a:solidFill>
                  <a:prstClr val="black"/>
                </a:solidFill>
              </a:rPr>
              <a:t>CHART</a:t>
            </a:r>
            <a:endParaRPr kumimoji="1" lang="zh-CN" altLang="en-US" sz="3200" dirty="0">
              <a:solidFill>
                <a:prstClr val="black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541909"/>
              </p:ext>
            </p:extLst>
          </p:nvPr>
        </p:nvGraphicFramePr>
        <p:xfrm>
          <a:off x="1019032" y="1293408"/>
          <a:ext cx="10182959" cy="3828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447040">
                <a:tc rowSpan="3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8"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MONTH</a:t>
                      </a:r>
                      <a:endParaRPr lang="zh-CN" altLang="en-US" sz="21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12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US" altLang="zh-CN" sz="1600" b="1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</a:t>
                      </a:r>
                      <a:r>
                        <a:rPr lang="zh-CN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WEEK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lang="en-US" altLang="zh-CN" sz="1600" b="1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ND</a:t>
                      </a:r>
                      <a:r>
                        <a:rPr lang="zh-CN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WEEK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r>
                        <a:rPr lang="en-US" altLang="zh-CN" sz="1600" b="1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RD</a:t>
                      </a:r>
                      <a:r>
                        <a:rPr lang="zh-CN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WEEK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r>
                        <a:rPr lang="en-US" altLang="zh-CN" sz="1600" b="1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</a:t>
                      </a:r>
                      <a:r>
                        <a:rPr lang="zh-CN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WEEK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909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9" name="组 8"/>
          <p:cNvGrpSpPr/>
          <p:nvPr/>
        </p:nvGrpSpPr>
        <p:grpSpPr>
          <a:xfrm>
            <a:off x="2914468" y="5459213"/>
            <a:ext cx="1735217" cy="321905"/>
            <a:chOff x="1081014" y="4027616"/>
            <a:chExt cx="1301413" cy="241429"/>
          </a:xfrm>
        </p:grpSpPr>
        <p:sp>
          <p:nvSpPr>
            <p:cNvPr id="10" name="矩形 9"/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33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22296" y="4027616"/>
              <a:ext cx="106013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</a:t>
              </a:r>
              <a:r>
                <a:rPr kumimoji="1" lang="zh-CN" alt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en-US" altLang="zh-CN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zh-CN" altLang="en-US" sz="1333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4457614" y="5459213"/>
            <a:ext cx="1735217" cy="321905"/>
            <a:chOff x="1081014" y="4027616"/>
            <a:chExt cx="1301413" cy="241429"/>
          </a:xfrm>
        </p:grpSpPr>
        <p:sp>
          <p:nvSpPr>
            <p:cNvPr id="13" name="矩形 12"/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33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22296" y="4027616"/>
              <a:ext cx="106013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</a:t>
              </a:r>
              <a:r>
                <a:rPr kumimoji="1" lang="zh-CN" alt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en-US" altLang="zh-CN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kumimoji="1" lang="zh-CN" altLang="en-US" sz="1333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6000759" y="5459213"/>
            <a:ext cx="1735217" cy="321905"/>
            <a:chOff x="1081014" y="4027616"/>
            <a:chExt cx="1301413" cy="241429"/>
          </a:xfrm>
        </p:grpSpPr>
        <p:sp>
          <p:nvSpPr>
            <p:cNvPr id="16" name="矩形 15"/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33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322296" y="4027616"/>
              <a:ext cx="106013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</a:t>
              </a:r>
              <a:r>
                <a:rPr kumimoji="1" lang="zh-CN" alt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en-US" altLang="zh-CN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kumimoji="1" lang="zh-CN" altLang="en-US" sz="1333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7543904" y="5459213"/>
            <a:ext cx="1735217" cy="321905"/>
            <a:chOff x="1081014" y="4027616"/>
            <a:chExt cx="1301413" cy="241429"/>
          </a:xfrm>
        </p:grpSpPr>
        <p:sp>
          <p:nvSpPr>
            <p:cNvPr id="19" name="矩形 18"/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33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322296" y="4027616"/>
              <a:ext cx="106013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</a:t>
              </a:r>
              <a:r>
                <a:rPr kumimoji="1" lang="zh-CN" alt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en-US" altLang="zh-CN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kumimoji="1" lang="zh-CN" altLang="en-US" sz="1333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2" name="图片 2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0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kumimoji="1" lang="en-US" altLang="zh-CN" sz="3200" dirty="0">
                <a:solidFill>
                  <a:prstClr val="black"/>
                </a:solidFill>
              </a:rPr>
              <a:t>&gt;</a:t>
            </a:r>
            <a:r>
              <a:rPr kumimoji="1" lang="zh-CN" altLang="en-US" sz="3200" dirty="0">
                <a:solidFill>
                  <a:prstClr val="black"/>
                </a:solidFill>
              </a:rPr>
              <a:t> </a:t>
            </a:r>
            <a:r>
              <a:rPr kumimoji="1" lang="en-US" altLang="zh-CN" sz="3200" dirty="0">
                <a:solidFill>
                  <a:prstClr val="black"/>
                </a:solidFill>
              </a:rPr>
              <a:t>GANTT</a:t>
            </a:r>
            <a:r>
              <a:rPr kumimoji="1" lang="zh-CN" altLang="en-US" sz="3200" dirty="0">
                <a:solidFill>
                  <a:prstClr val="black"/>
                </a:solidFill>
              </a:rPr>
              <a:t> </a:t>
            </a:r>
            <a:r>
              <a:rPr kumimoji="1" lang="en-US" altLang="zh-CN" sz="3200" dirty="0">
                <a:solidFill>
                  <a:prstClr val="black"/>
                </a:solidFill>
              </a:rPr>
              <a:t>CHART</a:t>
            </a:r>
            <a:endParaRPr kumimoji="1" lang="zh-CN" altLang="en-US" sz="3200" dirty="0">
              <a:solidFill>
                <a:prstClr val="black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019032" y="1293408"/>
          <a:ext cx="10182959" cy="3828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447040">
                <a:tc rowSpan="3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8"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MONTH</a:t>
                      </a:r>
                      <a:endParaRPr lang="zh-CN" altLang="en-US" sz="21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12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US" altLang="zh-CN" sz="1600" b="1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</a:t>
                      </a:r>
                      <a:r>
                        <a:rPr lang="zh-CN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WEEK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lang="en-US" altLang="zh-CN" sz="1600" b="1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ND</a:t>
                      </a:r>
                      <a:r>
                        <a:rPr lang="zh-CN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WEEK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r>
                        <a:rPr lang="en-US" altLang="zh-CN" sz="1600" b="1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RD</a:t>
                      </a:r>
                      <a:r>
                        <a:rPr lang="zh-CN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WEEK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r>
                        <a:rPr lang="en-US" altLang="zh-CN" sz="1600" b="1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</a:t>
                      </a:r>
                      <a:r>
                        <a:rPr lang="zh-CN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WEEK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909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9" name="组 8"/>
          <p:cNvGrpSpPr/>
          <p:nvPr/>
        </p:nvGrpSpPr>
        <p:grpSpPr>
          <a:xfrm>
            <a:off x="2914468" y="5459213"/>
            <a:ext cx="1735217" cy="321905"/>
            <a:chOff x="1081014" y="4027616"/>
            <a:chExt cx="1301413" cy="241429"/>
          </a:xfrm>
        </p:grpSpPr>
        <p:sp>
          <p:nvSpPr>
            <p:cNvPr id="10" name="矩形 9"/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33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22296" y="4027616"/>
              <a:ext cx="106013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</a:t>
              </a:r>
              <a:r>
                <a:rPr kumimoji="1" lang="zh-CN" alt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en-US" altLang="zh-CN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zh-CN" altLang="en-US" sz="1333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4457614" y="5459213"/>
            <a:ext cx="1735217" cy="321905"/>
            <a:chOff x="1081014" y="4027616"/>
            <a:chExt cx="1301413" cy="241429"/>
          </a:xfrm>
        </p:grpSpPr>
        <p:sp>
          <p:nvSpPr>
            <p:cNvPr id="13" name="矩形 12"/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33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22296" y="4027616"/>
              <a:ext cx="106013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</a:t>
              </a:r>
              <a:r>
                <a:rPr kumimoji="1" lang="zh-CN" alt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en-US" altLang="zh-CN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kumimoji="1" lang="zh-CN" altLang="en-US" sz="1333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6000759" y="5459213"/>
            <a:ext cx="1735217" cy="321905"/>
            <a:chOff x="1081014" y="4027616"/>
            <a:chExt cx="1301413" cy="241429"/>
          </a:xfrm>
        </p:grpSpPr>
        <p:sp>
          <p:nvSpPr>
            <p:cNvPr id="16" name="矩形 15"/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33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322296" y="4027616"/>
              <a:ext cx="106013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</a:t>
              </a:r>
              <a:r>
                <a:rPr kumimoji="1" lang="zh-CN" alt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en-US" altLang="zh-CN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kumimoji="1" lang="zh-CN" altLang="en-US" sz="1333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7543904" y="5459213"/>
            <a:ext cx="1735217" cy="321905"/>
            <a:chOff x="1081014" y="4027616"/>
            <a:chExt cx="1301413" cy="241429"/>
          </a:xfrm>
        </p:grpSpPr>
        <p:sp>
          <p:nvSpPr>
            <p:cNvPr id="19" name="矩形 18"/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33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322296" y="4027616"/>
              <a:ext cx="106013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</a:t>
              </a:r>
              <a:r>
                <a:rPr kumimoji="1" lang="zh-CN" alt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en-US" altLang="zh-CN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kumimoji="1" lang="zh-CN" altLang="en-US" sz="1333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2" name="图片 2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0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8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kumimoji="1" lang="en-US" altLang="zh-CN" sz="3200" dirty="0">
                <a:solidFill>
                  <a:prstClr val="black"/>
                </a:solidFill>
              </a:rPr>
              <a:t>&gt;</a:t>
            </a:r>
            <a:r>
              <a:rPr kumimoji="1" lang="zh-CN" altLang="en-US" sz="3200" dirty="0">
                <a:solidFill>
                  <a:prstClr val="black"/>
                </a:solidFill>
              </a:rPr>
              <a:t> </a:t>
            </a:r>
            <a:r>
              <a:rPr kumimoji="1" lang="en-US" altLang="zh-CN" sz="3200" dirty="0">
                <a:solidFill>
                  <a:prstClr val="black"/>
                </a:solidFill>
              </a:rPr>
              <a:t>GANTT</a:t>
            </a:r>
            <a:r>
              <a:rPr kumimoji="1" lang="zh-CN" altLang="en-US" sz="3200" dirty="0">
                <a:solidFill>
                  <a:prstClr val="black"/>
                </a:solidFill>
              </a:rPr>
              <a:t> </a:t>
            </a:r>
            <a:r>
              <a:rPr kumimoji="1" lang="en-US" altLang="zh-CN" sz="3200" dirty="0">
                <a:solidFill>
                  <a:prstClr val="black"/>
                </a:solidFill>
              </a:rPr>
              <a:t>CHART</a:t>
            </a:r>
            <a:endParaRPr kumimoji="1" lang="zh-CN" altLang="en-US" sz="3200" dirty="0">
              <a:solidFill>
                <a:prstClr val="black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019032" y="1293408"/>
          <a:ext cx="10182959" cy="3828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1020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447040">
                <a:tc rowSpan="3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8"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MONTH</a:t>
                      </a:r>
                      <a:endParaRPr lang="zh-CN" altLang="en-US" sz="21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12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US" altLang="zh-CN" sz="1600" b="1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</a:t>
                      </a:r>
                      <a:r>
                        <a:rPr lang="zh-CN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WEEK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lang="en-US" altLang="zh-CN" sz="1600" b="1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ND</a:t>
                      </a:r>
                      <a:r>
                        <a:rPr lang="zh-CN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WEEK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r>
                        <a:rPr lang="en-US" altLang="zh-CN" sz="1600" b="1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RD</a:t>
                      </a:r>
                      <a:r>
                        <a:rPr lang="zh-CN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WEEK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r>
                        <a:rPr lang="en-US" altLang="zh-CN" sz="1600" b="1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</a:t>
                      </a:r>
                      <a:r>
                        <a:rPr lang="zh-CN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WEEK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909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9" name="组 8"/>
          <p:cNvGrpSpPr/>
          <p:nvPr/>
        </p:nvGrpSpPr>
        <p:grpSpPr>
          <a:xfrm>
            <a:off x="2914468" y="5459213"/>
            <a:ext cx="1735217" cy="321905"/>
            <a:chOff x="1081014" y="4027616"/>
            <a:chExt cx="1301413" cy="241429"/>
          </a:xfrm>
        </p:grpSpPr>
        <p:sp>
          <p:nvSpPr>
            <p:cNvPr id="10" name="矩形 9"/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33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22296" y="4027616"/>
              <a:ext cx="106013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</a:t>
              </a:r>
              <a:r>
                <a:rPr kumimoji="1" lang="zh-CN" alt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en-US" altLang="zh-CN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zh-CN" altLang="en-US" sz="1333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4457614" y="5459213"/>
            <a:ext cx="1735217" cy="321905"/>
            <a:chOff x="1081014" y="4027616"/>
            <a:chExt cx="1301413" cy="241429"/>
          </a:xfrm>
        </p:grpSpPr>
        <p:sp>
          <p:nvSpPr>
            <p:cNvPr id="13" name="矩形 12"/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33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22296" y="4027616"/>
              <a:ext cx="106013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</a:t>
              </a:r>
              <a:r>
                <a:rPr kumimoji="1" lang="zh-CN" alt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en-US" altLang="zh-CN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kumimoji="1" lang="zh-CN" altLang="en-US" sz="1333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6000759" y="5459213"/>
            <a:ext cx="1735217" cy="321905"/>
            <a:chOff x="1081014" y="4027616"/>
            <a:chExt cx="1301413" cy="241429"/>
          </a:xfrm>
        </p:grpSpPr>
        <p:sp>
          <p:nvSpPr>
            <p:cNvPr id="16" name="矩形 15"/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33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322296" y="4027616"/>
              <a:ext cx="106013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</a:t>
              </a:r>
              <a:r>
                <a:rPr kumimoji="1" lang="zh-CN" alt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en-US" altLang="zh-CN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kumimoji="1" lang="zh-CN" altLang="en-US" sz="1333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7543904" y="5459213"/>
            <a:ext cx="1735217" cy="321905"/>
            <a:chOff x="1081014" y="4027616"/>
            <a:chExt cx="1301413" cy="241429"/>
          </a:xfrm>
        </p:grpSpPr>
        <p:sp>
          <p:nvSpPr>
            <p:cNvPr id="19" name="矩形 18"/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33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322296" y="4027616"/>
              <a:ext cx="106013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</a:t>
              </a:r>
              <a:r>
                <a:rPr kumimoji="1" lang="zh-CN" alt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en-US" altLang="zh-CN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kumimoji="1" lang="zh-CN" altLang="en-US" sz="1333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2" name="图片 2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0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6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372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45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purl.org/dc/dcmitype/"/>
    <ds:schemaRef ds:uri="http://schemas.microsoft.com/sharepoint/v3/fields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290</TotalTime>
  <Words>189</Words>
  <Application>Microsoft Office PowerPoint</Application>
  <PresentationFormat>自定义</PresentationFormat>
  <Paragraphs>138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Century Gothic</vt:lpstr>
      <vt:lpstr>Segoe UI Light</vt:lpstr>
      <vt:lpstr>Office Theme</vt:lpstr>
      <vt:lpstr>1_Office Theme</vt:lpstr>
      <vt:lpstr>2_Office Theme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70</cp:revision>
  <dcterms:created xsi:type="dcterms:W3CDTF">2010-04-12T23:12:02Z</dcterms:created>
  <dcterms:modified xsi:type="dcterms:W3CDTF">2016-03-01T05:59:07Z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