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3" r:id="rId5"/>
    <p:sldMasterId id="2147493465" r:id="rId6"/>
    <p:sldMasterId id="2147493458" r:id="rId7"/>
  </p:sldMasterIdLst>
  <p:sldIdLst>
    <p:sldId id="259" r:id="rId8"/>
    <p:sldId id="262" r:id="rId9"/>
    <p:sldId id="263" r:id="rId10"/>
    <p:sldId id="260" r:id="rId11"/>
    <p:sldId id="261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5" autoAdjust="0"/>
    <p:restoredTop sz="93294"/>
  </p:normalViewPr>
  <p:slideViewPr>
    <p:cSldViewPr snapToGrid="0" snapToObjects="1">
      <p:cViewPr varScale="1">
        <p:scale>
          <a:sx n="98" d="100"/>
          <a:sy n="98" d="100"/>
        </p:scale>
        <p:origin x="76" y="16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17</c:v>
                </c:pt>
                <c:pt idx="2">
                  <c:v>28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6-4151-B528-62E2D64785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15</c:v>
                </c:pt>
                <c:pt idx="2">
                  <c:v>18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96-4151-B528-62E2D64785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22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24</c:v>
                </c:pt>
                <c:pt idx="2">
                  <c:v>7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96-4151-B528-62E2D6478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59010928"/>
        <c:axId val="-1159009472"/>
      </c:areaChart>
      <c:dateAx>
        <c:axId val="-115901092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159009472"/>
        <c:crosses val="autoZero"/>
        <c:auto val="1"/>
        <c:lblOffset val="100"/>
        <c:baseTimeUnit val="days"/>
      </c:dateAx>
      <c:valAx>
        <c:axId val="-115900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pPr>
            <a:endParaRPr lang="zh-CN"/>
          </a:p>
        </c:txPr>
        <c:crossAx val="-1159010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17</c:v>
                </c:pt>
                <c:pt idx="2">
                  <c:v>28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6-4151-B528-62E2D64785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15</c:v>
                </c:pt>
                <c:pt idx="2">
                  <c:v>18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96-4151-B528-62E2D64785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22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24</c:v>
                </c:pt>
                <c:pt idx="2">
                  <c:v>7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96-4151-B528-62E2D6478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59010928"/>
        <c:axId val="-1159009472"/>
      </c:areaChart>
      <c:dateAx>
        <c:axId val="-115901092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159009472"/>
        <c:crosses val="autoZero"/>
        <c:auto val="1"/>
        <c:lblOffset val="100"/>
        <c:baseTimeUnit val="days"/>
      </c:dateAx>
      <c:valAx>
        <c:axId val="-115900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pPr>
            <a:endParaRPr lang="zh-CN"/>
          </a:p>
        </c:txPr>
        <c:crossAx val="-1159010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17</c:v>
                </c:pt>
                <c:pt idx="2">
                  <c:v>28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6-4151-B528-62E2D64785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15</c:v>
                </c:pt>
                <c:pt idx="2">
                  <c:v>18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96-4151-B528-62E2D64785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22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24</c:v>
                </c:pt>
                <c:pt idx="2">
                  <c:v>7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96-4151-B528-62E2D6478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59010928"/>
        <c:axId val="-1159009472"/>
      </c:areaChart>
      <c:dateAx>
        <c:axId val="-115901092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159009472"/>
        <c:crosses val="autoZero"/>
        <c:auto val="1"/>
        <c:lblOffset val="100"/>
        <c:baseTimeUnit val="days"/>
      </c:dateAx>
      <c:valAx>
        <c:axId val="-115900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pPr>
            <a:endParaRPr lang="zh-CN"/>
          </a:p>
        </c:txPr>
        <c:crossAx val="-1159010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5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48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58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95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3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2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1" r:id="rId1"/>
    <p:sldLayoutId id="21474934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691635767"/>
              </p:ext>
            </p:extLst>
          </p:nvPr>
        </p:nvGraphicFramePr>
        <p:xfrm>
          <a:off x="920614" y="1508717"/>
          <a:ext cx="7285233" cy="441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55"/>
          <p:cNvSpPr/>
          <p:nvPr/>
        </p:nvSpPr>
        <p:spPr>
          <a:xfrm>
            <a:off x="8205846" y="2746105"/>
            <a:ext cx="3454277" cy="1323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404040"/>
                </a:solidFill>
                <a:latin typeface="Arial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404040"/>
                </a:solidFill>
                <a:latin typeface="Arial"/>
              </a:rPr>
              <a:t>Excel</a:t>
            </a:r>
            <a:r>
              <a:rPr lang="zh-CN" altLang="en-US" sz="1333" dirty="0">
                <a:solidFill>
                  <a:srgbClr val="404040"/>
                </a:solidFill>
                <a:latin typeface="Arial"/>
              </a:rPr>
              <a:t>中对图表的数据信息进行编辑。</a:t>
            </a:r>
            <a:endParaRPr lang="en-US" altLang="zh-CN" sz="1333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23" name="矩形 39"/>
          <p:cNvSpPr/>
          <p:nvPr/>
        </p:nvSpPr>
        <p:spPr>
          <a:xfrm>
            <a:off x="8304557" y="1508716"/>
            <a:ext cx="3033213" cy="107709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914196">
              <a:lnSpc>
                <a:spcPct val="150000"/>
              </a:lnSpc>
            </a:pP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HERE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TO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ADD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TITLE</a:t>
            </a:r>
            <a:endParaRPr lang="zh-CN" altLang="zh-CN" sz="2133" b="1" dirty="0">
              <a:solidFill>
                <a:prstClr val="white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8883474" y="4354239"/>
            <a:ext cx="2099021" cy="338555"/>
            <a:chOff x="6227822" y="2972797"/>
            <a:chExt cx="1574266" cy="253916"/>
          </a:xfrm>
        </p:grpSpPr>
        <p:sp>
          <p:nvSpPr>
            <p:cNvPr id="3" name="矩形 2"/>
            <p:cNvSpPr/>
            <p:nvPr/>
          </p:nvSpPr>
          <p:spPr>
            <a:xfrm>
              <a:off x="6227822" y="3017908"/>
              <a:ext cx="208604" cy="2086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510459" y="2972797"/>
              <a:ext cx="12916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EXAMPLE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TEXT</a:t>
              </a:r>
              <a:endParaRPr kumimoji="1" lang="zh-CN" altLang="en-US" sz="1600" b="1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8883474" y="4828551"/>
            <a:ext cx="2099021" cy="338555"/>
            <a:chOff x="6227822" y="2972797"/>
            <a:chExt cx="1574266" cy="253916"/>
          </a:xfrm>
        </p:grpSpPr>
        <p:sp>
          <p:nvSpPr>
            <p:cNvPr id="37" name="矩形 36"/>
            <p:cNvSpPr/>
            <p:nvPr/>
          </p:nvSpPr>
          <p:spPr>
            <a:xfrm>
              <a:off x="6227822" y="3017908"/>
              <a:ext cx="208604" cy="2086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510459" y="2972797"/>
              <a:ext cx="12916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EXAMPLE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TEXT</a:t>
              </a:r>
              <a:endParaRPr kumimoji="1" lang="zh-CN" altLang="en-US" sz="1600" b="1" dirty="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8883474" y="5302863"/>
            <a:ext cx="2099021" cy="338555"/>
            <a:chOff x="6227822" y="2972797"/>
            <a:chExt cx="1574266" cy="253916"/>
          </a:xfrm>
        </p:grpSpPr>
        <p:sp>
          <p:nvSpPr>
            <p:cNvPr id="40" name="矩形 39"/>
            <p:cNvSpPr/>
            <p:nvPr/>
          </p:nvSpPr>
          <p:spPr>
            <a:xfrm>
              <a:off x="6227822" y="3017908"/>
              <a:ext cx="208604" cy="2086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510459" y="2972797"/>
              <a:ext cx="12916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EXAMPLE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TEXT</a:t>
              </a:r>
              <a:endParaRPr kumimoji="1" lang="zh-CN" altLang="en-US" sz="1600" b="1" dirty="0"/>
            </a:p>
          </p:txBody>
        </p:sp>
      </p:grp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0579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8" name="图表 7"/>
          <p:cNvGraphicFramePr/>
          <p:nvPr>
            <p:extLst/>
          </p:nvPr>
        </p:nvGraphicFramePr>
        <p:xfrm>
          <a:off x="920614" y="1508717"/>
          <a:ext cx="7285233" cy="441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55"/>
          <p:cNvSpPr/>
          <p:nvPr/>
        </p:nvSpPr>
        <p:spPr>
          <a:xfrm>
            <a:off x="8205846" y="2746105"/>
            <a:ext cx="3454277" cy="1323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404040"/>
                </a:solidFill>
                <a:latin typeface="Arial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404040"/>
                </a:solidFill>
                <a:latin typeface="Arial"/>
              </a:rPr>
              <a:t>Excel</a:t>
            </a:r>
            <a:r>
              <a:rPr lang="zh-CN" altLang="en-US" sz="1333" dirty="0">
                <a:solidFill>
                  <a:srgbClr val="404040"/>
                </a:solidFill>
                <a:latin typeface="Arial"/>
              </a:rPr>
              <a:t>中对图表的数据信息进行编辑。</a:t>
            </a:r>
            <a:endParaRPr lang="en-US" altLang="zh-CN" sz="1333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23" name="矩形 39"/>
          <p:cNvSpPr/>
          <p:nvPr/>
        </p:nvSpPr>
        <p:spPr>
          <a:xfrm>
            <a:off x="8304557" y="1508716"/>
            <a:ext cx="3033213" cy="107709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914196">
              <a:lnSpc>
                <a:spcPct val="150000"/>
              </a:lnSpc>
            </a:pP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HERE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TO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ADD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TITLE</a:t>
            </a:r>
            <a:endParaRPr lang="zh-CN" altLang="zh-CN" sz="2133" b="1" dirty="0">
              <a:solidFill>
                <a:prstClr val="white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8883474" y="4354239"/>
            <a:ext cx="2099021" cy="338555"/>
            <a:chOff x="6227822" y="2972797"/>
            <a:chExt cx="1574266" cy="253916"/>
          </a:xfrm>
        </p:grpSpPr>
        <p:sp>
          <p:nvSpPr>
            <p:cNvPr id="3" name="矩形 2"/>
            <p:cNvSpPr/>
            <p:nvPr/>
          </p:nvSpPr>
          <p:spPr>
            <a:xfrm>
              <a:off x="6227822" y="3017908"/>
              <a:ext cx="208604" cy="2086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510459" y="2972797"/>
              <a:ext cx="12916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EXAMPLE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TEXT</a:t>
              </a:r>
              <a:endParaRPr kumimoji="1" lang="zh-CN" altLang="en-US" sz="1600" b="1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8883474" y="4828551"/>
            <a:ext cx="2099021" cy="338555"/>
            <a:chOff x="6227822" y="2972797"/>
            <a:chExt cx="1574266" cy="253916"/>
          </a:xfrm>
        </p:grpSpPr>
        <p:sp>
          <p:nvSpPr>
            <p:cNvPr id="37" name="矩形 36"/>
            <p:cNvSpPr/>
            <p:nvPr/>
          </p:nvSpPr>
          <p:spPr>
            <a:xfrm>
              <a:off x="6227822" y="3017908"/>
              <a:ext cx="208604" cy="2086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510459" y="2972797"/>
              <a:ext cx="12916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EXAMPLE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TEXT</a:t>
              </a:r>
              <a:endParaRPr kumimoji="1" lang="zh-CN" altLang="en-US" sz="1600" b="1" dirty="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8883474" y="5302863"/>
            <a:ext cx="2099021" cy="338555"/>
            <a:chOff x="6227822" y="2972797"/>
            <a:chExt cx="1574266" cy="253916"/>
          </a:xfrm>
        </p:grpSpPr>
        <p:sp>
          <p:nvSpPr>
            <p:cNvPr id="40" name="矩形 39"/>
            <p:cNvSpPr/>
            <p:nvPr/>
          </p:nvSpPr>
          <p:spPr>
            <a:xfrm>
              <a:off x="6227822" y="3017908"/>
              <a:ext cx="208604" cy="2086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510459" y="2972797"/>
              <a:ext cx="12916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EXAMPLE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TEXT</a:t>
              </a:r>
              <a:endParaRPr kumimoji="1" lang="zh-CN" altLang="en-US" sz="1600" b="1" dirty="0"/>
            </a:p>
          </p:txBody>
        </p:sp>
      </p:grp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0579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8" name="图表 7"/>
          <p:cNvGraphicFramePr/>
          <p:nvPr>
            <p:extLst/>
          </p:nvPr>
        </p:nvGraphicFramePr>
        <p:xfrm>
          <a:off x="920614" y="1508717"/>
          <a:ext cx="7285233" cy="441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55"/>
          <p:cNvSpPr/>
          <p:nvPr/>
        </p:nvSpPr>
        <p:spPr>
          <a:xfrm>
            <a:off x="8205846" y="2746105"/>
            <a:ext cx="3454277" cy="1323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404040"/>
                </a:solidFill>
                <a:latin typeface="Arial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404040"/>
                </a:solidFill>
                <a:latin typeface="Arial"/>
              </a:rPr>
              <a:t>Excel</a:t>
            </a:r>
            <a:r>
              <a:rPr lang="zh-CN" altLang="en-US" sz="1333" dirty="0">
                <a:solidFill>
                  <a:srgbClr val="404040"/>
                </a:solidFill>
                <a:latin typeface="Arial"/>
              </a:rPr>
              <a:t>中对图表的数据信息进行编辑。</a:t>
            </a:r>
            <a:endParaRPr lang="en-US" altLang="zh-CN" sz="1333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23" name="矩形 39"/>
          <p:cNvSpPr/>
          <p:nvPr/>
        </p:nvSpPr>
        <p:spPr>
          <a:xfrm>
            <a:off x="8304557" y="1508716"/>
            <a:ext cx="3033213" cy="107709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914196">
              <a:lnSpc>
                <a:spcPct val="150000"/>
              </a:lnSpc>
            </a:pP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HERE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TO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ADD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2133" b="1" dirty="0">
                <a:solidFill>
                  <a:prstClr val="whit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TITLE</a:t>
            </a:r>
            <a:endParaRPr lang="zh-CN" altLang="zh-CN" sz="2133" b="1" dirty="0">
              <a:solidFill>
                <a:prstClr val="white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8883474" y="4354239"/>
            <a:ext cx="2099021" cy="338555"/>
            <a:chOff x="6227822" y="2972797"/>
            <a:chExt cx="1574266" cy="253916"/>
          </a:xfrm>
        </p:grpSpPr>
        <p:sp>
          <p:nvSpPr>
            <p:cNvPr id="3" name="矩形 2"/>
            <p:cNvSpPr/>
            <p:nvPr/>
          </p:nvSpPr>
          <p:spPr>
            <a:xfrm>
              <a:off x="6227822" y="3017908"/>
              <a:ext cx="208604" cy="2086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510459" y="2972797"/>
              <a:ext cx="12916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EXAMPLE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TEXT</a:t>
              </a:r>
              <a:endParaRPr kumimoji="1" lang="zh-CN" altLang="en-US" sz="1600" b="1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8883474" y="4828551"/>
            <a:ext cx="2099021" cy="338555"/>
            <a:chOff x="6227822" y="2972797"/>
            <a:chExt cx="1574266" cy="253916"/>
          </a:xfrm>
        </p:grpSpPr>
        <p:sp>
          <p:nvSpPr>
            <p:cNvPr id="37" name="矩形 36"/>
            <p:cNvSpPr/>
            <p:nvPr/>
          </p:nvSpPr>
          <p:spPr>
            <a:xfrm>
              <a:off x="6227822" y="3017908"/>
              <a:ext cx="208604" cy="2086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510459" y="2972797"/>
              <a:ext cx="12916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EXAMPLE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TEXT</a:t>
              </a:r>
              <a:endParaRPr kumimoji="1" lang="zh-CN" altLang="en-US" sz="1600" b="1" dirty="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8883474" y="5302863"/>
            <a:ext cx="2099021" cy="338555"/>
            <a:chOff x="6227822" y="2972797"/>
            <a:chExt cx="1574266" cy="253916"/>
          </a:xfrm>
        </p:grpSpPr>
        <p:sp>
          <p:nvSpPr>
            <p:cNvPr id="40" name="矩形 39"/>
            <p:cNvSpPr/>
            <p:nvPr/>
          </p:nvSpPr>
          <p:spPr>
            <a:xfrm>
              <a:off x="6227822" y="3017908"/>
              <a:ext cx="208604" cy="2086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510459" y="2972797"/>
              <a:ext cx="12916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EXAMPLE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TEXT</a:t>
              </a:r>
              <a:endParaRPr kumimoji="1" lang="zh-CN" altLang="en-US" sz="1600" b="1" dirty="0"/>
            </a:p>
          </p:txBody>
        </p:sp>
      </p:grp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0579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66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48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sharepoint/v3/field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173</TotalTime>
  <Words>165</Words>
  <Application>Microsoft Office PowerPoint</Application>
  <PresentationFormat>自定义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HelveticaNeueLT Pro 67 MdCn</vt:lpstr>
      <vt:lpstr>Hiragino Sans GB W3</vt:lpstr>
      <vt:lpstr>News Gothic MT</vt:lpstr>
      <vt:lpstr>微软雅黑</vt:lpstr>
      <vt:lpstr>Arial</vt:lpstr>
      <vt:lpstr>Century Gothic</vt:lpstr>
      <vt:lpstr>Segoe UI Light</vt:lpstr>
      <vt:lpstr>Office Theme</vt:lpstr>
      <vt:lpstr>2_Office Theme</vt:lpstr>
      <vt:lpstr>3_Office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65</cp:revision>
  <dcterms:created xsi:type="dcterms:W3CDTF">2010-04-12T23:12:02Z</dcterms:created>
  <dcterms:modified xsi:type="dcterms:W3CDTF">2016-02-29T11:50:48Z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