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88" r:id="rId2"/>
  </p:sldMasterIdLst>
  <p:notesMasterIdLst>
    <p:notesMasterId r:id="rId25"/>
  </p:notesMasterIdLst>
  <p:sldIdLst>
    <p:sldId id="257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31" r:id="rId22"/>
    <p:sldId id="350" r:id="rId23"/>
    <p:sldId id="35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51" userDrawn="1">
          <p15:clr>
            <a:srgbClr val="A4A3A4"/>
          </p15:clr>
        </p15:guide>
        <p15:guide id="3" pos="7129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FFFFF"/>
    <a:srgbClr val="3BAB5A"/>
    <a:srgbClr val="1F1A17"/>
    <a:srgbClr val="FFD23C"/>
    <a:srgbClr val="2D2D2D"/>
    <a:srgbClr val="B8CA1F"/>
    <a:srgbClr val="80B742"/>
    <a:srgbClr val="0A9470"/>
    <a:srgbClr val="007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3" autoAdjust="0"/>
    <p:restoredTop sz="94605"/>
  </p:normalViewPr>
  <p:slideViewPr>
    <p:cSldViewPr snapToGrid="0">
      <p:cViewPr varScale="1">
        <p:scale>
          <a:sx n="88" d="100"/>
          <a:sy n="88" d="100"/>
        </p:scale>
        <p:origin x="388" y="64"/>
      </p:cViewPr>
      <p:guideLst>
        <p:guide orient="horz" pos="2160"/>
        <p:guide pos="551"/>
        <p:guide pos="712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80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E7F9D-9E1D-BC4F-A33D-E2AA55633F6E}" type="datetimeFigureOut">
              <a:rPr kumimoji="1" lang="zh-CN" altLang="en-US" smtClean="0"/>
              <a:t>2015/10/27 Tuesday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405FA-0658-574B-9AA6-16F5E6D80A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37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302B-309A-40CF-A76C-589E0E646CFE}" type="datetimeFigureOut">
              <a:rPr lang="zh-CN" altLang="en-US" smtClean="0"/>
              <a:t>2015/10/27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7C19-BB5F-4958-AC40-57A81CE02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8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699066" y="446314"/>
            <a:ext cx="9909001" cy="9359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432739" y="138897"/>
            <a:ext cx="1501809" cy="1501809"/>
            <a:chOff x="9268576" y="557928"/>
            <a:chExt cx="1913674" cy="1913674"/>
          </a:xfrm>
        </p:grpSpPr>
        <p:sp>
          <p:nvSpPr>
            <p:cNvPr id="7" name="椭圆 6"/>
            <p:cNvSpPr/>
            <p:nvPr/>
          </p:nvSpPr>
          <p:spPr>
            <a:xfrm rot="46617">
              <a:off x="9268576" y="557928"/>
              <a:ext cx="1913674" cy="1913674"/>
            </a:xfrm>
            <a:prstGeom prst="ellipse">
              <a:avLst/>
            </a:prstGeom>
            <a:solidFill>
              <a:srgbClr val="FFD23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 rot="21004986">
              <a:off x="9435332" y="664786"/>
              <a:ext cx="1592231" cy="1692501"/>
              <a:chOff x="9524784" y="754781"/>
              <a:chExt cx="1592231" cy="1692501"/>
            </a:xfrm>
          </p:grpSpPr>
          <p:sp>
            <p:nvSpPr>
              <p:cNvPr id="9" name="同心圆 8"/>
              <p:cNvSpPr/>
              <p:nvPr/>
            </p:nvSpPr>
            <p:spPr>
              <a:xfrm rot="641631">
                <a:off x="9646628" y="1188614"/>
                <a:ext cx="1258668" cy="1258668"/>
              </a:xfrm>
              <a:prstGeom prst="donut">
                <a:avLst>
                  <a:gd name="adj" fmla="val 3806"/>
                </a:avLst>
              </a:prstGeom>
              <a:solidFill>
                <a:srgbClr val="2D2D2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36" b="0" i="0" u="none" strike="noStrike" kern="0" cap="none" spc="0" normalizeH="0" baseline="0" noProof="0" smtClean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Segoe UI Light 8"/>
                  <a:ea typeface="Microsoft YaHei UI Light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rot="641631">
                <a:off x="9686572" y="1228558"/>
                <a:ext cx="1178780" cy="117878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36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 8"/>
                  <a:ea typeface="Microsoft YaHei UI Light"/>
                  <a:cs typeface="+mn-cs"/>
                </a:endParaRPr>
              </a:p>
            </p:txBody>
          </p:sp>
          <p:sp>
            <p:nvSpPr>
              <p:cNvPr id="12" name="Freeform 5"/>
              <p:cNvSpPr>
                <a:spLocks/>
              </p:cNvSpPr>
              <p:nvPr/>
            </p:nvSpPr>
            <p:spPr bwMode="auto">
              <a:xfrm rot="641631">
                <a:off x="9524784" y="974412"/>
                <a:ext cx="1592231" cy="913462"/>
              </a:xfrm>
              <a:custGeom>
                <a:avLst/>
                <a:gdLst>
                  <a:gd name="T0" fmla="*/ 94 w 239"/>
                  <a:gd name="T1" fmla="*/ 104 h 153"/>
                  <a:gd name="T2" fmla="*/ 104 w 239"/>
                  <a:gd name="T3" fmla="*/ 139 h 153"/>
                  <a:gd name="T4" fmla="*/ 137 w 239"/>
                  <a:gd name="T5" fmla="*/ 104 h 153"/>
                  <a:gd name="T6" fmla="*/ 148 w 239"/>
                  <a:gd name="T7" fmla="*/ 138 h 153"/>
                  <a:gd name="T8" fmla="*/ 178 w 239"/>
                  <a:gd name="T9" fmla="*/ 101 h 153"/>
                  <a:gd name="T10" fmla="*/ 212 w 239"/>
                  <a:gd name="T11" fmla="*/ 147 h 153"/>
                  <a:gd name="T12" fmla="*/ 213 w 239"/>
                  <a:gd name="T13" fmla="*/ 150 h 153"/>
                  <a:gd name="T14" fmla="*/ 213 w 239"/>
                  <a:gd name="T15" fmla="*/ 153 h 153"/>
                  <a:gd name="T16" fmla="*/ 229 w 239"/>
                  <a:gd name="T17" fmla="*/ 117 h 153"/>
                  <a:gd name="T18" fmla="*/ 222 w 239"/>
                  <a:gd name="T19" fmla="*/ 38 h 153"/>
                  <a:gd name="T20" fmla="*/ 161 w 239"/>
                  <a:gd name="T21" fmla="*/ 19 h 153"/>
                  <a:gd name="T22" fmla="*/ 112 w 239"/>
                  <a:gd name="T23" fmla="*/ 0 h 153"/>
                  <a:gd name="T24" fmla="*/ 41 w 239"/>
                  <a:gd name="T25" fmla="*/ 34 h 153"/>
                  <a:gd name="T26" fmla="*/ 47 w 239"/>
                  <a:gd name="T27" fmla="*/ 149 h 153"/>
                  <a:gd name="T28" fmla="*/ 94 w 239"/>
                  <a:gd name="T29" fmla="*/ 10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9" h="153">
                    <a:moveTo>
                      <a:pt x="94" y="104"/>
                    </a:moveTo>
                    <a:cubicBezTo>
                      <a:pt x="102" y="119"/>
                      <a:pt x="104" y="139"/>
                      <a:pt x="104" y="139"/>
                    </a:cubicBezTo>
                    <a:cubicBezTo>
                      <a:pt x="104" y="139"/>
                      <a:pt x="126" y="127"/>
                      <a:pt x="137" y="104"/>
                    </a:cubicBezTo>
                    <a:cubicBezTo>
                      <a:pt x="146" y="118"/>
                      <a:pt x="148" y="138"/>
                      <a:pt x="148" y="138"/>
                    </a:cubicBezTo>
                    <a:cubicBezTo>
                      <a:pt x="148" y="138"/>
                      <a:pt x="172" y="121"/>
                      <a:pt x="178" y="101"/>
                    </a:cubicBezTo>
                    <a:cubicBezTo>
                      <a:pt x="199" y="114"/>
                      <a:pt x="207" y="129"/>
                      <a:pt x="212" y="147"/>
                    </a:cubicBezTo>
                    <a:cubicBezTo>
                      <a:pt x="212" y="148"/>
                      <a:pt x="213" y="149"/>
                      <a:pt x="213" y="150"/>
                    </a:cubicBezTo>
                    <a:cubicBezTo>
                      <a:pt x="213" y="152"/>
                      <a:pt x="213" y="153"/>
                      <a:pt x="213" y="153"/>
                    </a:cubicBezTo>
                    <a:cubicBezTo>
                      <a:pt x="213" y="153"/>
                      <a:pt x="222" y="138"/>
                      <a:pt x="229" y="117"/>
                    </a:cubicBezTo>
                    <a:cubicBezTo>
                      <a:pt x="236" y="93"/>
                      <a:pt x="239" y="62"/>
                      <a:pt x="222" y="38"/>
                    </a:cubicBezTo>
                    <a:cubicBezTo>
                      <a:pt x="205" y="14"/>
                      <a:pt x="177" y="14"/>
                      <a:pt x="161" y="19"/>
                    </a:cubicBezTo>
                    <a:cubicBezTo>
                      <a:pt x="146" y="6"/>
                      <a:pt x="129" y="0"/>
                      <a:pt x="112" y="0"/>
                    </a:cubicBezTo>
                    <a:cubicBezTo>
                      <a:pt x="73" y="1"/>
                      <a:pt x="42" y="33"/>
                      <a:pt x="41" y="34"/>
                    </a:cubicBezTo>
                    <a:cubicBezTo>
                      <a:pt x="0" y="74"/>
                      <a:pt x="43" y="143"/>
                      <a:pt x="47" y="149"/>
                    </a:cubicBezTo>
                    <a:cubicBezTo>
                      <a:pt x="48" y="149"/>
                      <a:pt x="77" y="133"/>
                      <a:pt x="94" y="104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3201" tIns="21601" rIns="43201" bIns="216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320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51" b="0" i="0" u="none" strike="noStrike" kern="1200" cap="none" spc="0" normalizeH="0" baseline="0" noProof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3" name="Freeform 5"/>
              <p:cNvSpPr>
                <a:spLocks/>
              </p:cNvSpPr>
              <p:nvPr/>
            </p:nvSpPr>
            <p:spPr bwMode="auto">
              <a:xfrm rot="641631">
                <a:off x="9648975" y="754781"/>
                <a:ext cx="1368834" cy="1074615"/>
              </a:xfrm>
              <a:custGeom>
                <a:avLst/>
                <a:gdLst>
                  <a:gd name="T0" fmla="*/ 94 w 239"/>
                  <a:gd name="T1" fmla="*/ 104 h 153"/>
                  <a:gd name="T2" fmla="*/ 104 w 239"/>
                  <a:gd name="T3" fmla="*/ 139 h 153"/>
                  <a:gd name="T4" fmla="*/ 137 w 239"/>
                  <a:gd name="T5" fmla="*/ 104 h 153"/>
                  <a:gd name="T6" fmla="*/ 148 w 239"/>
                  <a:gd name="T7" fmla="*/ 138 h 153"/>
                  <a:gd name="T8" fmla="*/ 178 w 239"/>
                  <a:gd name="T9" fmla="*/ 101 h 153"/>
                  <a:gd name="T10" fmla="*/ 212 w 239"/>
                  <a:gd name="T11" fmla="*/ 147 h 153"/>
                  <a:gd name="T12" fmla="*/ 213 w 239"/>
                  <a:gd name="T13" fmla="*/ 150 h 153"/>
                  <a:gd name="T14" fmla="*/ 213 w 239"/>
                  <a:gd name="T15" fmla="*/ 153 h 153"/>
                  <a:gd name="T16" fmla="*/ 229 w 239"/>
                  <a:gd name="T17" fmla="*/ 117 h 153"/>
                  <a:gd name="T18" fmla="*/ 222 w 239"/>
                  <a:gd name="T19" fmla="*/ 38 h 153"/>
                  <a:gd name="T20" fmla="*/ 161 w 239"/>
                  <a:gd name="T21" fmla="*/ 19 h 153"/>
                  <a:gd name="T22" fmla="*/ 112 w 239"/>
                  <a:gd name="T23" fmla="*/ 0 h 153"/>
                  <a:gd name="T24" fmla="*/ 41 w 239"/>
                  <a:gd name="T25" fmla="*/ 34 h 153"/>
                  <a:gd name="T26" fmla="*/ 47 w 239"/>
                  <a:gd name="T27" fmla="*/ 149 h 153"/>
                  <a:gd name="T28" fmla="*/ 94 w 239"/>
                  <a:gd name="T29" fmla="*/ 104 h 153"/>
                  <a:gd name="connsiteX0" fmla="*/ 2954 w 8835"/>
                  <a:gd name="connsiteY0" fmla="*/ 7177 h 10380"/>
                  <a:gd name="connsiteX1" fmla="*/ 3372 w 8835"/>
                  <a:gd name="connsiteY1" fmla="*/ 9465 h 10380"/>
                  <a:gd name="connsiteX2" fmla="*/ 4753 w 8835"/>
                  <a:gd name="connsiteY2" fmla="*/ 7177 h 10380"/>
                  <a:gd name="connsiteX3" fmla="*/ 5213 w 8835"/>
                  <a:gd name="connsiteY3" fmla="*/ 9400 h 10380"/>
                  <a:gd name="connsiteX4" fmla="*/ 6469 w 8835"/>
                  <a:gd name="connsiteY4" fmla="*/ 6981 h 10380"/>
                  <a:gd name="connsiteX5" fmla="*/ 7891 w 8835"/>
                  <a:gd name="connsiteY5" fmla="*/ 9988 h 10380"/>
                  <a:gd name="connsiteX6" fmla="*/ 7933 w 8835"/>
                  <a:gd name="connsiteY6" fmla="*/ 10184 h 10380"/>
                  <a:gd name="connsiteX7" fmla="*/ 7933 w 8835"/>
                  <a:gd name="connsiteY7" fmla="*/ 10380 h 10380"/>
                  <a:gd name="connsiteX8" fmla="*/ 8603 w 8835"/>
                  <a:gd name="connsiteY8" fmla="*/ 8027 h 10380"/>
                  <a:gd name="connsiteX9" fmla="*/ 8310 w 8835"/>
                  <a:gd name="connsiteY9" fmla="*/ 2864 h 10380"/>
                  <a:gd name="connsiteX10" fmla="*/ 5757 w 8835"/>
                  <a:gd name="connsiteY10" fmla="*/ 1622 h 10380"/>
                  <a:gd name="connsiteX11" fmla="*/ 3992 w 8835"/>
                  <a:gd name="connsiteY11" fmla="*/ 0 h 10380"/>
                  <a:gd name="connsiteX12" fmla="*/ 736 w 8835"/>
                  <a:gd name="connsiteY12" fmla="*/ 2602 h 10380"/>
                  <a:gd name="connsiteX13" fmla="*/ 988 w 8835"/>
                  <a:gd name="connsiteY13" fmla="*/ 10119 h 10380"/>
                  <a:gd name="connsiteX14" fmla="*/ 2954 w 8835"/>
                  <a:gd name="connsiteY14" fmla="*/ 7177 h 10380"/>
                  <a:gd name="connsiteX0" fmla="*/ 3344 w 9895"/>
                  <a:gd name="connsiteY0" fmla="*/ 6940 h 10026"/>
                  <a:gd name="connsiteX1" fmla="*/ 3817 w 9895"/>
                  <a:gd name="connsiteY1" fmla="*/ 9144 h 10026"/>
                  <a:gd name="connsiteX2" fmla="*/ 5380 w 9895"/>
                  <a:gd name="connsiteY2" fmla="*/ 6940 h 10026"/>
                  <a:gd name="connsiteX3" fmla="*/ 5900 w 9895"/>
                  <a:gd name="connsiteY3" fmla="*/ 9082 h 10026"/>
                  <a:gd name="connsiteX4" fmla="*/ 7322 w 9895"/>
                  <a:gd name="connsiteY4" fmla="*/ 6751 h 10026"/>
                  <a:gd name="connsiteX5" fmla="*/ 8932 w 9895"/>
                  <a:gd name="connsiteY5" fmla="*/ 9648 h 10026"/>
                  <a:gd name="connsiteX6" fmla="*/ 8979 w 9895"/>
                  <a:gd name="connsiteY6" fmla="*/ 9837 h 10026"/>
                  <a:gd name="connsiteX7" fmla="*/ 8979 w 9895"/>
                  <a:gd name="connsiteY7" fmla="*/ 10026 h 10026"/>
                  <a:gd name="connsiteX8" fmla="*/ 9737 w 9895"/>
                  <a:gd name="connsiteY8" fmla="*/ 7759 h 10026"/>
                  <a:gd name="connsiteX9" fmla="*/ 9406 w 9895"/>
                  <a:gd name="connsiteY9" fmla="*/ 2785 h 10026"/>
                  <a:gd name="connsiteX10" fmla="*/ 7107 w 9895"/>
                  <a:gd name="connsiteY10" fmla="*/ 1443 h 10026"/>
                  <a:gd name="connsiteX11" fmla="*/ 4518 w 9895"/>
                  <a:gd name="connsiteY11" fmla="*/ 26 h 10026"/>
                  <a:gd name="connsiteX12" fmla="*/ 833 w 9895"/>
                  <a:gd name="connsiteY12" fmla="*/ 2533 h 10026"/>
                  <a:gd name="connsiteX13" fmla="*/ 1118 w 9895"/>
                  <a:gd name="connsiteY13" fmla="*/ 9775 h 10026"/>
                  <a:gd name="connsiteX14" fmla="*/ 3344 w 9895"/>
                  <a:gd name="connsiteY14" fmla="*/ 6940 h 10026"/>
                  <a:gd name="connsiteX0" fmla="*/ 3379 w 10100"/>
                  <a:gd name="connsiteY0" fmla="*/ 6922 h 10000"/>
                  <a:gd name="connsiteX1" fmla="*/ 3858 w 10100"/>
                  <a:gd name="connsiteY1" fmla="*/ 9120 h 10000"/>
                  <a:gd name="connsiteX2" fmla="*/ 5437 w 10100"/>
                  <a:gd name="connsiteY2" fmla="*/ 6922 h 10000"/>
                  <a:gd name="connsiteX3" fmla="*/ 5963 w 10100"/>
                  <a:gd name="connsiteY3" fmla="*/ 9058 h 10000"/>
                  <a:gd name="connsiteX4" fmla="*/ 7400 w 10100"/>
                  <a:gd name="connsiteY4" fmla="*/ 6733 h 10000"/>
                  <a:gd name="connsiteX5" fmla="*/ 9027 w 10100"/>
                  <a:gd name="connsiteY5" fmla="*/ 9623 h 10000"/>
                  <a:gd name="connsiteX6" fmla="*/ 9074 w 10100"/>
                  <a:gd name="connsiteY6" fmla="*/ 9811 h 10000"/>
                  <a:gd name="connsiteX7" fmla="*/ 9074 w 10100"/>
                  <a:gd name="connsiteY7" fmla="*/ 10000 h 10000"/>
                  <a:gd name="connsiteX8" fmla="*/ 9840 w 10100"/>
                  <a:gd name="connsiteY8" fmla="*/ 7739 h 10000"/>
                  <a:gd name="connsiteX9" fmla="*/ 9778 w 10100"/>
                  <a:gd name="connsiteY9" fmla="*/ 2997 h 10000"/>
                  <a:gd name="connsiteX10" fmla="*/ 7182 w 10100"/>
                  <a:gd name="connsiteY10" fmla="*/ 1439 h 10000"/>
                  <a:gd name="connsiteX11" fmla="*/ 4566 w 10100"/>
                  <a:gd name="connsiteY11" fmla="*/ 26 h 10000"/>
                  <a:gd name="connsiteX12" fmla="*/ 842 w 10100"/>
                  <a:gd name="connsiteY12" fmla="*/ 2526 h 10000"/>
                  <a:gd name="connsiteX13" fmla="*/ 1130 w 10100"/>
                  <a:gd name="connsiteY13" fmla="*/ 9750 h 10000"/>
                  <a:gd name="connsiteX14" fmla="*/ 3379 w 10100"/>
                  <a:gd name="connsiteY14" fmla="*/ 6922 h 10000"/>
                  <a:gd name="connsiteX0" fmla="*/ 3379 w 10100"/>
                  <a:gd name="connsiteY0" fmla="*/ 6922 h 10000"/>
                  <a:gd name="connsiteX1" fmla="*/ 3858 w 10100"/>
                  <a:gd name="connsiteY1" fmla="*/ 9120 h 10000"/>
                  <a:gd name="connsiteX2" fmla="*/ 5437 w 10100"/>
                  <a:gd name="connsiteY2" fmla="*/ 6922 h 10000"/>
                  <a:gd name="connsiteX3" fmla="*/ 5963 w 10100"/>
                  <a:gd name="connsiteY3" fmla="*/ 9058 h 10000"/>
                  <a:gd name="connsiteX4" fmla="*/ 7400 w 10100"/>
                  <a:gd name="connsiteY4" fmla="*/ 6733 h 10000"/>
                  <a:gd name="connsiteX5" fmla="*/ 9027 w 10100"/>
                  <a:gd name="connsiteY5" fmla="*/ 9623 h 10000"/>
                  <a:gd name="connsiteX6" fmla="*/ 9074 w 10100"/>
                  <a:gd name="connsiteY6" fmla="*/ 9811 h 10000"/>
                  <a:gd name="connsiteX7" fmla="*/ 9074 w 10100"/>
                  <a:gd name="connsiteY7" fmla="*/ 10000 h 10000"/>
                  <a:gd name="connsiteX8" fmla="*/ 9840 w 10100"/>
                  <a:gd name="connsiteY8" fmla="*/ 7739 h 10000"/>
                  <a:gd name="connsiteX9" fmla="*/ 9778 w 10100"/>
                  <a:gd name="connsiteY9" fmla="*/ 2997 h 10000"/>
                  <a:gd name="connsiteX10" fmla="*/ 7182 w 10100"/>
                  <a:gd name="connsiteY10" fmla="*/ 1439 h 10000"/>
                  <a:gd name="connsiteX11" fmla="*/ 4132 w 10100"/>
                  <a:gd name="connsiteY11" fmla="*/ 26 h 10000"/>
                  <a:gd name="connsiteX12" fmla="*/ 842 w 10100"/>
                  <a:gd name="connsiteY12" fmla="*/ 2526 h 10000"/>
                  <a:gd name="connsiteX13" fmla="*/ 1130 w 10100"/>
                  <a:gd name="connsiteY13" fmla="*/ 9750 h 10000"/>
                  <a:gd name="connsiteX14" fmla="*/ 3379 w 10100"/>
                  <a:gd name="connsiteY14" fmla="*/ 6922 h 10000"/>
                  <a:gd name="connsiteX0" fmla="*/ 3419 w 10140"/>
                  <a:gd name="connsiteY0" fmla="*/ 6910 h 9988"/>
                  <a:gd name="connsiteX1" fmla="*/ 3898 w 10140"/>
                  <a:gd name="connsiteY1" fmla="*/ 9108 h 9988"/>
                  <a:gd name="connsiteX2" fmla="*/ 5477 w 10140"/>
                  <a:gd name="connsiteY2" fmla="*/ 6910 h 9988"/>
                  <a:gd name="connsiteX3" fmla="*/ 6003 w 10140"/>
                  <a:gd name="connsiteY3" fmla="*/ 9046 h 9988"/>
                  <a:gd name="connsiteX4" fmla="*/ 7440 w 10140"/>
                  <a:gd name="connsiteY4" fmla="*/ 6721 h 9988"/>
                  <a:gd name="connsiteX5" fmla="*/ 9067 w 10140"/>
                  <a:gd name="connsiteY5" fmla="*/ 9611 h 9988"/>
                  <a:gd name="connsiteX6" fmla="*/ 9114 w 10140"/>
                  <a:gd name="connsiteY6" fmla="*/ 9799 h 9988"/>
                  <a:gd name="connsiteX7" fmla="*/ 9114 w 10140"/>
                  <a:gd name="connsiteY7" fmla="*/ 9988 h 9988"/>
                  <a:gd name="connsiteX8" fmla="*/ 9880 w 10140"/>
                  <a:gd name="connsiteY8" fmla="*/ 7727 h 9988"/>
                  <a:gd name="connsiteX9" fmla="*/ 9818 w 10140"/>
                  <a:gd name="connsiteY9" fmla="*/ 2985 h 9988"/>
                  <a:gd name="connsiteX10" fmla="*/ 7222 w 10140"/>
                  <a:gd name="connsiteY10" fmla="*/ 1427 h 9988"/>
                  <a:gd name="connsiteX11" fmla="*/ 4172 w 10140"/>
                  <a:gd name="connsiteY11" fmla="*/ 14 h 9988"/>
                  <a:gd name="connsiteX12" fmla="*/ 828 w 10140"/>
                  <a:gd name="connsiteY12" fmla="*/ 2149 h 9988"/>
                  <a:gd name="connsiteX13" fmla="*/ 1170 w 10140"/>
                  <a:gd name="connsiteY13" fmla="*/ 9738 h 9988"/>
                  <a:gd name="connsiteX14" fmla="*/ 3419 w 10140"/>
                  <a:gd name="connsiteY14" fmla="*/ 6910 h 9988"/>
                  <a:gd name="connsiteX0" fmla="*/ 2911 w 9539"/>
                  <a:gd name="connsiteY0" fmla="*/ 6927 h 10009"/>
                  <a:gd name="connsiteX1" fmla="*/ 3383 w 9539"/>
                  <a:gd name="connsiteY1" fmla="*/ 9128 h 10009"/>
                  <a:gd name="connsiteX2" fmla="*/ 4940 w 9539"/>
                  <a:gd name="connsiteY2" fmla="*/ 6927 h 10009"/>
                  <a:gd name="connsiteX3" fmla="*/ 5459 w 9539"/>
                  <a:gd name="connsiteY3" fmla="*/ 9066 h 10009"/>
                  <a:gd name="connsiteX4" fmla="*/ 6876 w 9539"/>
                  <a:gd name="connsiteY4" fmla="*/ 6738 h 10009"/>
                  <a:gd name="connsiteX5" fmla="*/ 8481 w 9539"/>
                  <a:gd name="connsiteY5" fmla="*/ 9632 h 10009"/>
                  <a:gd name="connsiteX6" fmla="*/ 8527 w 9539"/>
                  <a:gd name="connsiteY6" fmla="*/ 9820 h 10009"/>
                  <a:gd name="connsiteX7" fmla="*/ 8527 w 9539"/>
                  <a:gd name="connsiteY7" fmla="*/ 10009 h 10009"/>
                  <a:gd name="connsiteX8" fmla="*/ 9283 w 9539"/>
                  <a:gd name="connsiteY8" fmla="*/ 7745 h 10009"/>
                  <a:gd name="connsiteX9" fmla="*/ 9221 w 9539"/>
                  <a:gd name="connsiteY9" fmla="*/ 2998 h 10009"/>
                  <a:gd name="connsiteX10" fmla="*/ 6661 w 9539"/>
                  <a:gd name="connsiteY10" fmla="*/ 1438 h 10009"/>
                  <a:gd name="connsiteX11" fmla="*/ 3653 w 9539"/>
                  <a:gd name="connsiteY11" fmla="*/ 23 h 10009"/>
                  <a:gd name="connsiteX12" fmla="*/ 999 w 9539"/>
                  <a:gd name="connsiteY12" fmla="*/ 2453 h 10009"/>
                  <a:gd name="connsiteX13" fmla="*/ 693 w 9539"/>
                  <a:gd name="connsiteY13" fmla="*/ 9759 h 10009"/>
                  <a:gd name="connsiteX14" fmla="*/ 2911 w 9539"/>
                  <a:gd name="connsiteY14" fmla="*/ 6927 h 1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39" h="10009">
                    <a:moveTo>
                      <a:pt x="2911" y="6927"/>
                    </a:moveTo>
                    <a:cubicBezTo>
                      <a:pt x="3289" y="7871"/>
                      <a:pt x="3383" y="9128"/>
                      <a:pt x="3383" y="9128"/>
                    </a:cubicBezTo>
                    <a:cubicBezTo>
                      <a:pt x="3383" y="9128"/>
                      <a:pt x="4422" y="8374"/>
                      <a:pt x="4940" y="6927"/>
                    </a:cubicBezTo>
                    <a:cubicBezTo>
                      <a:pt x="5365" y="7808"/>
                      <a:pt x="5459" y="9066"/>
                      <a:pt x="5459" y="9066"/>
                    </a:cubicBezTo>
                    <a:cubicBezTo>
                      <a:pt x="5459" y="9066"/>
                      <a:pt x="6593" y="7997"/>
                      <a:pt x="6876" y="6738"/>
                    </a:cubicBezTo>
                    <a:cubicBezTo>
                      <a:pt x="7866" y="7556"/>
                      <a:pt x="8244" y="8499"/>
                      <a:pt x="8481" y="9632"/>
                    </a:cubicBezTo>
                    <a:cubicBezTo>
                      <a:pt x="8481" y="9695"/>
                      <a:pt x="8527" y="9759"/>
                      <a:pt x="8527" y="9820"/>
                    </a:cubicBezTo>
                    <a:lnTo>
                      <a:pt x="8527" y="10009"/>
                    </a:lnTo>
                    <a:cubicBezTo>
                      <a:pt x="8527" y="10009"/>
                      <a:pt x="8953" y="9066"/>
                      <a:pt x="9283" y="7745"/>
                    </a:cubicBezTo>
                    <a:cubicBezTo>
                      <a:pt x="9613" y="6236"/>
                      <a:pt x="9657" y="4049"/>
                      <a:pt x="9221" y="2998"/>
                    </a:cubicBezTo>
                    <a:cubicBezTo>
                      <a:pt x="8785" y="1946"/>
                      <a:pt x="7417" y="1123"/>
                      <a:pt x="6661" y="1438"/>
                    </a:cubicBezTo>
                    <a:cubicBezTo>
                      <a:pt x="5954" y="620"/>
                      <a:pt x="4597" y="-146"/>
                      <a:pt x="3653" y="23"/>
                    </a:cubicBezTo>
                    <a:cubicBezTo>
                      <a:pt x="2709" y="192"/>
                      <a:pt x="1046" y="2391"/>
                      <a:pt x="999" y="2453"/>
                    </a:cubicBezTo>
                    <a:cubicBezTo>
                      <a:pt x="-936" y="4969"/>
                      <a:pt x="503" y="9380"/>
                      <a:pt x="693" y="9759"/>
                    </a:cubicBezTo>
                    <a:cubicBezTo>
                      <a:pt x="739" y="9759"/>
                      <a:pt x="2109" y="8751"/>
                      <a:pt x="2911" y="6927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3201" tIns="21601" rIns="43201" bIns="216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320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51" b="0" i="0" u="none" strike="noStrike" kern="1200" cap="none" spc="0" normalizeH="0" baseline="0" noProof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 rot="641631">
                <a:off x="9776184" y="1875266"/>
                <a:ext cx="984346" cy="82887"/>
                <a:chOff x="1849767" y="4376393"/>
                <a:chExt cx="3352357" cy="282285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849767" y="4376393"/>
                  <a:ext cx="1481599" cy="160794"/>
                </a:xfrm>
                <a:prstGeom prst="rect">
                  <a:avLst/>
                </a:prstGeom>
                <a:solidFill>
                  <a:srgbClr val="2E2E2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320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85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3720525" y="4376393"/>
                  <a:ext cx="1481599" cy="160794"/>
                </a:xfrm>
                <a:prstGeom prst="rect">
                  <a:avLst/>
                </a:prstGeom>
                <a:solidFill>
                  <a:srgbClr val="2E2E2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320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85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472534" y="4376393"/>
                  <a:ext cx="412626" cy="282285"/>
                </a:xfrm>
                <a:prstGeom prst="ellipse">
                  <a:avLst/>
                </a:prstGeom>
                <a:solidFill>
                  <a:srgbClr val="2E2E2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320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85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4174700" y="4376393"/>
                  <a:ext cx="412626" cy="282285"/>
                </a:xfrm>
                <a:prstGeom prst="ellipse">
                  <a:avLst/>
                </a:prstGeom>
                <a:solidFill>
                  <a:srgbClr val="2E2E2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320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85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4449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007100"/>
            <a:ext cx="12192000" cy="85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228454" y="5629384"/>
            <a:ext cx="1282992" cy="7554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9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5718342"/>
            <a:ext cx="12192000" cy="11396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228454" y="5340626"/>
            <a:ext cx="1282992" cy="7554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396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108700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1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5400000">
            <a:off x="-1592466" y="1592466"/>
            <a:ext cx="6858000" cy="3673068"/>
          </a:xfrm>
          <a:custGeom>
            <a:avLst/>
            <a:gdLst>
              <a:gd name="connsiteX0" fmla="*/ 0 w 6858000"/>
              <a:gd name="connsiteY0" fmla="*/ 3673068 h 3673068"/>
              <a:gd name="connsiteX1" fmla="*/ 0 w 6858000"/>
              <a:gd name="connsiteY1" fmla="*/ 421868 h 3673068"/>
              <a:gd name="connsiteX2" fmla="*/ 3191242 w 6858000"/>
              <a:gd name="connsiteY2" fmla="*/ 421868 h 3673068"/>
              <a:gd name="connsiteX3" fmla="*/ 3429000 w 6858000"/>
              <a:gd name="connsiteY3" fmla="*/ 0 h 3673068"/>
              <a:gd name="connsiteX4" fmla="*/ 3666758 w 6858000"/>
              <a:gd name="connsiteY4" fmla="*/ 421868 h 3673068"/>
              <a:gd name="connsiteX5" fmla="*/ 6858000 w 6858000"/>
              <a:gd name="connsiteY5" fmla="*/ 421868 h 3673068"/>
              <a:gd name="connsiteX6" fmla="*/ 6858000 w 6858000"/>
              <a:gd name="connsiteY6" fmla="*/ 3673068 h 367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3673068">
                <a:moveTo>
                  <a:pt x="0" y="3673068"/>
                </a:moveTo>
                <a:lnTo>
                  <a:pt x="0" y="421868"/>
                </a:lnTo>
                <a:lnTo>
                  <a:pt x="3191242" y="421868"/>
                </a:lnTo>
                <a:lnTo>
                  <a:pt x="3429000" y="0"/>
                </a:lnTo>
                <a:lnTo>
                  <a:pt x="3666758" y="421868"/>
                </a:lnTo>
                <a:lnTo>
                  <a:pt x="6858000" y="421868"/>
                </a:lnTo>
                <a:lnTo>
                  <a:pt x="6858000" y="3673068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86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911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105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802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组合 218"/>
          <p:cNvGrpSpPr/>
          <p:nvPr/>
        </p:nvGrpSpPr>
        <p:grpSpPr>
          <a:xfrm>
            <a:off x="146010" y="43986"/>
            <a:ext cx="12333891" cy="6893378"/>
            <a:chOff x="146010" y="43986"/>
            <a:chExt cx="12333891" cy="6893378"/>
          </a:xfrm>
          <a:solidFill>
            <a:schemeClr val="tx1">
              <a:alpha val="8000"/>
            </a:schemeClr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 rot="2767775">
              <a:off x="274124" y="249294"/>
              <a:ext cx="718218" cy="625788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 rot="5145695">
              <a:off x="1116671" y="649263"/>
              <a:ext cx="706096" cy="578817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 rot="20058153">
              <a:off x="207635" y="2304018"/>
              <a:ext cx="656094" cy="689428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 rot="1164480">
              <a:off x="2012106" y="263362"/>
              <a:ext cx="687913" cy="663670"/>
            </a:xfrm>
            <a:custGeom>
              <a:avLst/>
              <a:gdLst>
                <a:gd name="T0" fmla="*/ 165 w 192"/>
                <a:gd name="T1" fmla="*/ 65 h 185"/>
                <a:gd name="T2" fmla="*/ 192 w 192"/>
                <a:gd name="T3" fmla="*/ 137 h 185"/>
                <a:gd name="T4" fmla="*/ 0 w 192"/>
                <a:gd name="T5" fmla="*/ 185 h 185"/>
                <a:gd name="T6" fmla="*/ 11 w 192"/>
                <a:gd name="T7" fmla="*/ 137 h 185"/>
                <a:gd name="T8" fmla="*/ 43 w 192"/>
                <a:gd name="T9" fmla="*/ 49 h 185"/>
                <a:gd name="T10" fmla="*/ 105 w 192"/>
                <a:gd name="T11" fmla="*/ 49 h 185"/>
                <a:gd name="T12" fmla="*/ 112 w 192"/>
                <a:gd name="T13" fmla="*/ 36 h 185"/>
                <a:gd name="T14" fmla="*/ 83 w 192"/>
                <a:gd name="T15" fmla="*/ 0 h 185"/>
                <a:gd name="T16" fmla="*/ 164 w 192"/>
                <a:gd name="T17" fmla="*/ 36 h 185"/>
                <a:gd name="T18" fmla="*/ 136 w 192"/>
                <a:gd name="T19" fmla="*/ 49 h 185"/>
                <a:gd name="T20" fmla="*/ 148 w 192"/>
                <a:gd name="T21" fmla="*/ 28 h 185"/>
                <a:gd name="T22" fmla="*/ 100 w 192"/>
                <a:gd name="T23" fmla="*/ 9 h 185"/>
                <a:gd name="T24" fmla="*/ 148 w 192"/>
                <a:gd name="T25" fmla="*/ 28 h 185"/>
                <a:gd name="T26" fmla="*/ 148 w 192"/>
                <a:gd name="T27" fmla="*/ 104 h 185"/>
                <a:gd name="T28" fmla="*/ 136 w 192"/>
                <a:gd name="T29" fmla="*/ 92 h 185"/>
                <a:gd name="T30" fmla="*/ 136 w 192"/>
                <a:gd name="T31" fmla="*/ 116 h 185"/>
                <a:gd name="T32" fmla="*/ 148 w 192"/>
                <a:gd name="T33" fmla="*/ 128 h 185"/>
                <a:gd name="T34" fmla="*/ 136 w 192"/>
                <a:gd name="T35" fmla="*/ 116 h 185"/>
                <a:gd name="T36" fmla="*/ 124 w 192"/>
                <a:gd name="T37" fmla="*/ 104 h 185"/>
                <a:gd name="T38" fmla="*/ 112 w 192"/>
                <a:gd name="T39" fmla="*/ 92 h 185"/>
                <a:gd name="T40" fmla="*/ 112 w 192"/>
                <a:gd name="T41" fmla="*/ 116 h 185"/>
                <a:gd name="T42" fmla="*/ 124 w 192"/>
                <a:gd name="T43" fmla="*/ 128 h 185"/>
                <a:gd name="T44" fmla="*/ 112 w 192"/>
                <a:gd name="T45" fmla="*/ 116 h 185"/>
                <a:gd name="T46" fmla="*/ 124 w 192"/>
                <a:gd name="T47" fmla="*/ 80 h 185"/>
                <a:gd name="T48" fmla="*/ 112 w 192"/>
                <a:gd name="T49" fmla="*/ 68 h 185"/>
                <a:gd name="T50" fmla="*/ 136 w 192"/>
                <a:gd name="T51" fmla="*/ 68 h 185"/>
                <a:gd name="T52" fmla="*/ 148 w 192"/>
                <a:gd name="T53" fmla="*/ 80 h 185"/>
                <a:gd name="T54" fmla="*/ 136 w 192"/>
                <a:gd name="T55" fmla="*/ 68 h 185"/>
                <a:gd name="T56" fmla="*/ 12 w 192"/>
                <a:gd name="T57" fmla="*/ 168 h 185"/>
                <a:gd name="T58" fmla="*/ 179 w 192"/>
                <a:gd name="T59" fmla="*/ 148 h 185"/>
                <a:gd name="T60" fmla="*/ 96 w 192"/>
                <a:gd name="T61" fmla="*/ 68 h 185"/>
                <a:gd name="T62" fmla="*/ 36 w 192"/>
                <a:gd name="T63" fmla="*/ 96 h 185"/>
                <a:gd name="T64" fmla="*/ 96 w 192"/>
                <a:gd name="T65" fmla="*/ 6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185">
                  <a:moveTo>
                    <a:pt x="147" y="49"/>
                  </a:moveTo>
                  <a:cubicBezTo>
                    <a:pt x="157" y="49"/>
                    <a:pt x="165" y="57"/>
                    <a:pt x="165" y="65"/>
                  </a:cubicBezTo>
                  <a:cubicBezTo>
                    <a:pt x="180" y="137"/>
                    <a:pt x="180" y="137"/>
                    <a:pt x="180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57"/>
                    <a:pt x="33" y="49"/>
                    <a:pt x="43" y="49"/>
                  </a:cubicBezTo>
                  <a:cubicBezTo>
                    <a:pt x="43" y="49"/>
                    <a:pt x="70" y="49"/>
                    <a:pt x="95" y="49"/>
                  </a:cubicBezTo>
                  <a:cubicBezTo>
                    <a:pt x="98" y="49"/>
                    <a:pt x="101" y="49"/>
                    <a:pt x="105" y="49"/>
                  </a:cubicBezTo>
                  <a:cubicBezTo>
                    <a:pt x="107" y="49"/>
                    <a:pt x="110" y="49"/>
                    <a:pt x="112" y="49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42" y="49"/>
                    <a:pt x="147" y="49"/>
                    <a:pt x="147" y="49"/>
                  </a:cubicBezTo>
                  <a:close/>
                  <a:moveTo>
                    <a:pt x="148" y="28"/>
                  </a:moveTo>
                  <a:cubicBezTo>
                    <a:pt x="148" y="9"/>
                    <a:pt x="148" y="9"/>
                    <a:pt x="148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28"/>
                    <a:pt x="100" y="28"/>
                    <a:pt x="100" y="28"/>
                  </a:cubicBezTo>
                  <a:lnTo>
                    <a:pt x="148" y="28"/>
                  </a:lnTo>
                  <a:close/>
                  <a:moveTo>
                    <a:pt x="136" y="104"/>
                  </a:moveTo>
                  <a:cubicBezTo>
                    <a:pt x="148" y="104"/>
                    <a:pt x="148" y="104"/>
                    <a:pt x="148" y="10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36" y="92"/>
                    <a:pt x="136" y="92"/>
                    <a:pt x="136" y="92"/>
                  </a:cubicBezTo>
                  <a:lnTo>
                    <a:pt x="136" y="104"/>
                  </a:lnTo>
                  <a:close/>
                  <a:moveTo>
                    <a:pt x="136" y="116"/>
                  </a:moveTo>
                  <a:cubicBezTo>
                    <a:pt x="136" y="128"/>
                    <a:pt x="136" y="128"/>
                    <a:pt x="136" y="128"/>
                  </a:cubicBezTo>
                  <a:cubicBezTo>
                    <a:pt x="140" y="128"/>
                    <a:pt x="142" y="128"/>
                    <a:pt x="148" y="128"/>
                  </a:cubicBezTo>
                  <a:cubicBezTo>
                    <a:pt x="148" y="116"/>
                    <a:pt x="148" y="116"/>
                    <a:pt x="148" y="116"/>
                  </a:cubicBezTo>
                  <a:lnTo>
                    <a:pt x="136" y="116"/>
                  </a:lnTo>
                  <a:close/>
                  <a:moveTo>
                    <a:pt x="112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12" y="92"/>
                    <a:pt x="112" y="92"/>
                    <a:pt x="112" y="92"/>
                  </a:cubicBezTo>
                  <a:lnTo>
                    <a:pt x="112" y="104"/>
                  </a:lnTo>
                  <a:close/>
                  <a:moveTo>
                    <a:pt x="112" y="116"/>
                  </a:moveTo>
                  <a:cubicBezTo>
                    <a:pt x="112" y="128"/>
                    <a:pt x="112" y="128"/>
                    <a:pt x="112" y="128"/>
                  </a:cubicBezTo>
                  <a:cubicBezTo>
                    <a:pt x="117" y="128"/>
                    <a:pt x="120" y="128"/>
                    <a:pt x="124" y="128"/>
                  </a:cubicBezTo>
                  <a:cubicBezTo>
                    <a:pt x="124" y="116"/>
                    <a:pt x="124" y="116"/>
                    <a:pt x="124" y="116"/>
                  </a:cubicBezTo>
                  <a:lnTo>
                    <a:pt x="112" y="116"/>
                  </a:lnTo>
                  <a:close/>
                  <a:moveTo>
                    <a:pt x="112" y="80"/>
                  </a:moveTo>
                  <a:cubicBezTo>
                    <a:pt x="124" y="80"/>
                    <a:pt x="124" y="80"/>
                    <a:pt x="124" y="80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0" y="68"/>
                    <a:pt x="117" y="68"/>
                    <a:pt x="112" y="68"/>
                  </a:cubicBezTo>
                  <a:lnTo>
                    <a:pt x="112" y="80"/>
                  </a:lnTo>
                  <a:close/>
                  <a:moveTo>
                    <a:pt x="136" y="68"/>
                  </a:moveTo>
                  <a:cubicBezTo>
                    <a:pt x="136" y="80"/>
                    <a:pt x="136" y="80"/>
                    <a:pt x="136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8" y="68"/>
                    <a:pt x="148" y="68"/>
                    <a:pt x="148" y="68"/>
                  </a:cubicBezTo>
                  <a:cubicBezTo>
                    <a:pt x="138" y="68"/>
                    <a:pt x="142" y="68"/>
                    <a:pt x="136" y="68"/>
                  </a:cubicBezTo>
                  <a:close/>
                  <a:moveTo>
                    <a:pt x="12" y="148"/>
                  </a:moveTo>
                  <a:cubicBezTo>
                    <a:pt x="12" y="168"/>
                    <a:pt x="12" y="168"/>
                    <a:pt x="12" y="168"/>
                  </a:cubicBezTo>
                  <a:cubicBezTo>
                    <a:pt x="179" y="168"/>
                    <a:pt x="179" y="168"/>
                    <a:pt x="179" y="168"/>
                  </a:cubicBezTo>
                  <a:cubicBezTo>
                    <a:pt x="179" y="148"/>
                    <a:pt x="179" y="148"/>
                    <a:pt x="179" y="148"/>
                  </a:cubicBezTo>
                  <a:lnTo>
                    <a:pt x="12" y="148"/>
                  </a:lnTo>
                  <a:close/>
                  <a:moveTo>
                    <a:pt x="96" y="68"/>
                  </a:moveTo>
                  <a:cubicBezTo>
                    <a:pt x="57" y="68"/>
                    <a:pt x="52" y="68"/>
                    <a:pt x="36" y="68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51" y="96"/>
                    <a:pt x="75" y="96"/>
                    <a:pt x="96" y="96"/>
                  </a:cubicBezTo>
                  <a:lnTo>
                    <a:pt x="96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 rot="18356885">
              <a:off x="1009629" y="4625340"/>
              <a:ext cx="540937" cy="718218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 rot="20567118">
              <a:off x="1604830" y="5141931"/>
              <a:ext cx="716703" cy="718218"/>
            </a:xfrm>
            <a:custGeom>
              <a:avLst/>
              <a:gdLst>
                <a:gd name="T0" fmla="*/ 193 w 200"/>
                <a:gd name="T1" fmla="*/ 148 h 200"/>
                <a:gd name="T2" fmla="*/ 158 w 200"/>
                <a:gd name="T3" fmla="*/ 148 h 200"/>
                <a:gd name="T4" fmla="*/ 134 w 200"/>
                <a:gd name="T5" fmla="*/ 126 h 200"/>
                <a:gd name="T6" fmla="*/ 159 w 200"/>
                <a:gd name="T7" fmla="*/ 104 h 200"/>
                <a:gd name="T8" fmla="*/ 193 w 200"/>
                <a:gd name="T9" fmla="*/ 104 h 200"/>
                <a:gd name="T10" fmla="*/ 200 w 200"/>
                <a:gd name="T11" fmla="*/ 110 h 200"/>
                <a:gd name="T12" fmla="*/ 200 w 200"/>
                <a:gd name="T13" fmla="*/ 141 h 200"/>
                <a:gd name="T14" fmla="*/ 193 w 200"/>
                <a:gd name="T15" fmla="*/ 148 h 200"/>
                <a:gd name="T16" fmla="*/ 152 w 200"/>
                <a:gd name="T17" fmla="*/ 117 h 200"/>
                <a:gd name="T18" fmla="*/ 143 w 200"/>
                <a:gd name="T19" fmla="*/ 126 h 200"/>
                <a:gd name="T20" fmla="*/ 152 w 200"/>
                <a:gd name="T21" fmla="*/ 136 h 200"/>
                <a:gd name="T22" fmla="*/ 162 w 200"/>
                <a:gd name="T23" fmla="*/ 126 h 200"/>
                <a:gd name="T24" fmla="*/ 152 w 200"/>
                <a:gd name="T25" fmla="*/ 117 h 200"/>
                <a:gd name="T26" fmla="*/ 134 w 200"/>
                <a:gd name="T27" fmla="*/ 152 h 200"/>
                <a:gd name="T28" fmla="*/ 192 w 200"/>
                <a:gd name="T29" fmla="*/ 152 h 200"/>
                <a:gd name="T30" fmla="*/ 192 w 200"/>
                <a:gd name="T31" fmla="*/ 166 h 200"/>
                <a:gd name="T32" fmla="*/ 160 w 200"/>
                <a:gd name="T33" fmla="*/ 200 h 200"/>
                <a:gd name="T34" fmla="*/ 33 w 200"/>
                <a:gd name="T35" fmla="*/ 200 h 200"/>
                <a:gd name="T36" fmla="*/ 0 w 200"/>
                <a:gd name="T37" fmla="*/ 166 h 200"/>
                <a:gd name="T38" fmla="*/ 0 w 200"/>
                <a:gd name="T39" fmla="*/ 87 h 200"/>
                <a:gd name="T40" fmla="*/ 33 w 200"/>
                <a:gd name="T41" fmla="*/ 52 h 200"/>
                <a:gd name="T42" fmla="*/ 160 w 200"/>
                <a:gd name="T43" fmla="*/ 52 h 200"/>
                <a:gd name="T44" fmla="*/ 192 w 200"/>
                <a:gd name="T45" fmla="*/ 87 h 200"/>
                <a:gd name="T46" fmla="*/ 192 w 200"/>
                <a:gd name="T47" fmla="*/ 100 h 200"/>
                <a:gd name="T48" fmla="*/ 133 w 200"/>
                <a:gd name="T49" fmla="*/ 100 h 200"/>
                <a:gd name="T50" fmla="*/ 134 w 200"/>
                <a:gd name="T51" fmla="*/ 152 h 200"/>
                <a:gd name="T52" fmla="*/ 117 w 200"/>
                <a:gd name="T53" fmla="*/ 21 h 200"/>
                <a:gd name="T54" fmla="*/ 60 w 200"/>
                <a:gd name="T55" fmla="*/ 44 h 200"/>
                <a:gd name="T56" fmla="*/ 27 w 200"/>
                <a:gd name="T57" fmla="*/ 44 h 200"/>
                <a:gd name="T58" fmla="*/ 121 w 200"/>
                <a:gd name="T59" fmla="*/ 0 h 200"/>
                <a:gd name="T60" fmla="*/ 155 w 200"/>
                <a:gd name="T61" fmla="*/ 44 h 200"/>
                <a:gd name="T62" fmla="*/ 134 w 200"/>
                <a:gd name="T63" fmla="*/ 44 h 200"/>
                <a:gd name="T64" fmla="*/ 117 w 200"/>
                <a:gd name="T65" fmla="*/ 2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200">
                  <a:moveTo>
                    <a:pt x="193" y="148"/>
                  </a:moveTo>
                  <a:cubicBezTo>
                    <a:pt x="193" y="148"/>
                    <a:pt x="177" y="148"/>
                    <a:pt x="158" y="148"/>
                  </a:cubicBezTo>
                  <a:cubicBezTo>
                    <a:pt x="144" y="148"/>
                    <a:pt x="134" y="144"/>
                    <a:pt x="134" y="126"/>
                  </a:cubicBezTo>
                  <a:cubicBezTo>
                    <a:pt x="134" y="110"/>
                    <a:pt x="144" y="104"/>
                    <a:pt x="159" y="104"/>
                  </a:cubicBezTo>
                  <a:cubicBezTo>
                    <a:pt x="193" y="104"/>
                    <a:pt x="193" y="104"/>
                    <a:pt x="193" y="104"/>
                  </a:cubicBezTo>
                  <a:cubicBezTo>
                    <a:pt x="197" y="104"/>
                    <a:pt x="200" y="107"/>
                    <a:pt x="200" y="110"/>
                  </a:cubicBezTo>
                  <a:cubicBezTo>
                    <a:pt x="200" y="141"/>
                    <a:pt x="200" y="141"/>
                    <a:pt x="200" y="141"/>
                  </a:cubicBezTo>
                  <a:cubicBezTo>
                    <a:pt x="200" y="145"/>
                    <a:pt x="197" y="148"/>
                    <a:pt x="193" y="148"/>
                  </a:cubicBezTo>
                  <a:close/>
                  <a:moveTo>
                    <a:pt x="152" y="117"/>
                  </a:moveTo>
                  <a:cubicBezTo>
                    <a:pt x="147" y="117"/>
                    <a:pt x="143" y="121"/>
                    <a:pt x="143" y="126"/>
                  </a:cubicBezTo>
                  <a:cubicBezTo>
                    <a:pt x="143" y="132"/>
                    <a:pt x="147" y="136"/>
                    <a:pt x="152" y="136"/>
                  </a:cubicBezTo>
                  <a:cubicBezTo>
                    <a:pt x="158" y="136"/>
                    <a:pt x="162" y="132"/>
                    <a:pt x="162" y="126"/>
                  </a:cubicBezTo>
                  <a:cubicBezTo>
                    <a:pt x="162" y="121"/>
                    <a:pt x="158" y="117"/>
                    <a:pt x="152" y="117"/>
                  </a:cubicBezTo>
                  <a:close/>
                  <a:moveTo>
                    <a:pt x="134" y="152"/>
                  </a:moveTo>
                  <a:cubicBezTo>
                    <a:pt x="135" y="152"/>
                    <a:pt x="180" y="152"/>
                    <a:pt x="192" y="152"/>
                  </a:cubicBezTo>
                  <a:cubicBezTo>
                    <a:pt x="192" y="160"/>
                    <a:pt x="192" y="166"/>
                    <a:pt x="192" y="166"/>
                  </a:cubicBezTo>
                  <a:cubicBezTo>
                    <a:pt x="192" y="185"/>
                    <a:pt x="178" y="200"/>
                    <a:pt x="160" y="200"/>
                  </a:cubicBezTo>
                  <a:cubicBezTo>
                    <a:pt x="33" y="200"/>
                    <a:pt x="33" y="200"/>
                    <a:pt x="33" y="200"/>
                  </a:cubicBezTo>
                  <a:cubicBezTo>
                    <a:pt x="15" y="200"/>
                    <a:pt x="0" y="185"/>
                    <a:pt x="0" y="1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68"/>
                    <a:pt x="15" y="52"/>
                    <a:pt x="33" y="5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78" y="52"/>
                    <a:pt x="192" y="68"/>
                    <a:pt x="192" y="87"/>
                  </a:cubicBezTo>
                  <a:cubicBezTo>
                    <a:pt x="192" y="87"/>
                    <a:pt x="192" y="92"/>
                    <a:pt x="192" y="100"/>
                  </a:cubicBezTo>
                  <a:cubicBezTo>
                    <a:pt x="179" y="100"/>
                    <a:pt x="150" y="100"/>
                    <a:pt x="133" y="100"/>
                  </a:cubicBezTo>
                  <a:cubicBezTo>
                    <a:pt x="120" y="100"/>
                    <a:pt x="120" y="152"/>
                    <a:pt x="134" y="152"/>
                  </a:cubicBezTo>
                  <a:close/>
                  <a:moveTo>
                    <a:pt x="117" y="21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34" y="44"/>
                    <a:pt x="134" y="44"/>
                    <a:pt x="134" y="44"/>
                  </a:cubicBezTo>
                  <a:lnTo>
                    <a:pt x="117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 rot="19786341">
              <a:off x="302225" y="1209990"/>
              <a:ext cx="903378" cy="813802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969800" y="3676399"/>
              <a:ext cx="787672" cy="78767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 rot="18638115">
              <a:off x="822780" y="5637490"/>
              <a:ext cx="751553" cy="754583"/>
            </a:xfrm>
            <a:custGeom>
              <a:avLst/>
              <a:gdLst>
                <a:gd name="T0" fmla="*/ 114 w 210"/>
                <a:gd name="T1" fmla="*/ 113 h 210"/>
                <a:gd name="T2" fmla="*/ 114 w 210"/>
                <a:gd name="T3" fmla="*/ 143 h 210"/>
                <a:gd name="T4" fmla="*/ 121 w 210"/>
                <a:gd name="T5" fmla="*/ 137 h 210"/>
                <a:gd name="T6" fmla="*/ 125 w 210"/>
                <a:gd name="T7" fmla="*/ 127 h 210"/>
                <a:gd name="T8" fmla="*/ 122 w 210"/>
                <a:gd name="T9" fmla="*/ 118 h 210"/>
                <a:gd name="T10" fmla="*/ 114 w 210"/>
                <a:gd name="T11" fmla="*/ 113 h 210"/>
                <a:gd name="T12" fmla="*/ 94 w 210"/>
                <a:gd name="T13" fmla="*/ 66 h 210"/>
                <a:gd name="T14" fmla="*/ 91 w 210"/>
                <a:gd name="T15" fmla="*/ 74 h 210"/>
                <a:gd name="T16" fmla="*/ 93 w 210"/>
                <a:gd name="T17" fmla="*/ 82 h 210"/>
                <a:gd name="T18" fmla="*/ 100 w 210"/>
                <a:gd name="T19" fmla="*/ 88 h 210"/>
                <a:gd name="T20" fmla="*/ 100 w 210"/>
                <a:gd name="T21" fmla="*/ 61 h 210"/>
                <a:gd name="T22" fmla="*/ 94 w 210"/>
                <a:gd name="T23" fmla="*/ 66 h 210"/>
                <a:gd name="T24" fmla="*/ 172 w 210"/>
                <a:gd name="T25" fmla="*/ 37 h 210"/>
                <a:gd name="T26" fmla="*/ 38 w 210"/>
                <a:gd name="T27" fmla="*/ 37 h 210"/>
                <a:gd name="T28" fmla="*/ 37 w 210"/>
                <a:gd name="T29" fmla="*/ 172 h 210"/>
                <a:gd name="T30" fmla="*/ 173 w 210"/>
                <a:gd name="T31" fmla="*/ 172 h 210"/>
                <a:gd name="T32" fmla="*/ 172 w 210"/>
                <a:gd name="T33" fmla="*/ 37 h 210"/>
                <a:gd name="T34" fmla="*/ 135 w 210"/>
                <a:gd name="T35" fmla="*/ 148 h 210"/>
                <a:gd name="T36" fmla="*/ 114 w 210"/>
                <a:gd name="T37" fmla="*/ 160 h 210"/>
                <a:gd name="T38" fmla="*/ 114 w 210"/>
                <a:gd name="T39" fmla="*/ 178 h 210"/>
                <a:gd name="T40" fmla="*/ 100 w 210"/>
                <a:gd name="T41" fmla="*/ 178 h 210"/>
                <a:gd name="T42" fmla="*/ 100 w 210"/>
                <a:gd name="T43" fmla="*/ 160 h 210"/>
                <a:gd name="T44" fmla="*/ 79 w 210"/>
                <a:gd name="T45" fmla="*/ 150 h 210"/>
                <a:gd name="T46" fmla="*/ 69 w 210"/>
                <a:gd name="T47" fmla="*/ 127 h 210"/>
                <a:gd name="T48" fmla="*/ 89 w 210"/>
                <a:gd name="T49" fmla="*/ 125 h 210"/>
                <a:gd name="T50" fmla="*/ 93 w 210"/>
                <a:gd name="T51" fmla="*/ 135 h 210"/>
                <a:gd name="T52" fmla="*/ 100 w 210"/>
                <a:gd name="T53" fmla="*/ 142 h 210"/>
                <a:gd name="T54" fmla="*/ 100 w 210"/>
                <a:gd name="T55" fmla="*/ 109 h 210"/>
                <a:gd name="T56" fmla="*/ 79 w 210"/>
                <a:gd name="T57" fmla="*/ 96 h 210"/>
                <a:gd name="T58" fmla="*/ 72 w 210"/>
                <a:gd name="T59" fmla="*/ 75 h 210"/>
                <a:gd name="T60" fmla="*/ 80 w 210"/>
                <a:gd name="T61" fmla="*/ 54 h 210"/>
                <a:gd name="T62" fmla="*/ 100 w 210"/>
                <a:gd name="T63" fmla="*/ 44 h 210"/>
                <a:gd name="T64" fmla="*/ 100 w 210"/>
                <a:gd name="T65" fmla="*/ 34 h 210"/>
                <a:gd name="T66" fmla="*/ 114 w 210"/>
                <a:gd name="T67" fmla="*/ 34 h 210"/>
                <a:gd name="T68" fmla="*/ 114 w 210"/>
                <a:gd name="T69" fmla="*/ 44 h 210"/>
                <a:gd name="T70" fmla="*/ 131 w 210"/>
                <a:gd name="T71" fmla="*/ 53 h 210"/>
                <a:gd name="T72" fmla="*/ 140 w 210"/>
                <a:gd name="T73" fmla="*/ 71 h 210"/>
                <a:gd name="T74" fmla="*/ 121 w 210"/>
                <a:gd name="T75" fmla="*/ 74 h 210"/>
                <a:gd name="T76" fmla="*/ 114 w 210"/>
                <a:gd name="T77" fmla="*/ 61 h 210"/>
                <a:gd name="T78" fmla="*/ 114 w 210"/>
                <a:gd name="T79" fmla="*/ 91 h 210"/>
                <a:gd name="T80" fmla="*/ 137 w 210"/>
                <a:gd name="T81" fmla="*/ 104 h 210"/>
                <a:gd name="T82" fmla="*/ 144 w 210"/>
                <a:gd name="T83" fmla="*/ 125 h 210"/>
                <a:gd name="T84" fmla="*/ 135 w 210"/>
                <a:gd name="T85" fmla="*/ 14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0" h="210">
                  <a:moveTo>
                    <a:pt x="114" y="113"/>
                  </a:moveTo>
                  <a:cubicBezTo>
                    <a:pt x="114" y="143"/>
                    <a:pt x="114" y="143"/>
                    <a:pt x="114" y="143"/>
                  </a:cubicBezTo>
                  <a:cubicBezTo>
                    <a:pt x="117" y="142"/>
                    <a:pt x="119" y="140"/>
                    <a:pt x="121" y="137"/>
                  </a:cubicBezTo>
                  <a:cubicBezTo>
                    <a:pt x="124" y="134"/>
                    <a:pt x="125" y="131"/>
                    <a:pt x="125" y="127"/>
                  </a:cubicBezTo>
                  <a:cubicBezTo>
                    <a:pt x="125" y="124"/>
                    <a:pt x="124" y="121"/>
                    <a:pt x="122" y="118"/>
                  </a:cubicBezTo>
                  <a:cubicBezTo>
                    <a:pt x="120" y="116"/>
                    <a:pt x="118" y="114"/>
                    <a:pt x="114" y="113"/>
                  </a:cubicBezTo>
                  <a:close/>
                  <a:moveTo>
                    <a:pt x="94" y="66"/>
                  </a:moveTo>
                  <a:cubicBezTo>
                    <a:pt x="92" y="69"/>
                    <a:pt x="91" y="71"/>
                    <a:pt x="91" y="74"/>
                  </a:cubicBezTo>
                  <a:cubicBezTo>
                    <a:pt x="91" y="77"/>
                    <a:pt x="92" y="80"/>
                    <a:pt x="93" y="82"/>
                  </a:cubicBezTo>
                  <a:cubicBezTo>
                    <a:pt x="95" y="84"/>
                    <a:pt x="97" y="86"/>
                    <a:pt x="100" y="88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97" y="62"/>
                    <a:pt x="95" y="64"/>
                    <a:pt x="94" y="66"/>
                  </a:cubicBezTo>
                  <a:close/>
                  <a:moveTo>
                    <a:pt x="172" y="37"/>
                  </a:moveTo>
                  <a:cubicBezTo>
                    <a:pt x="135" y="0"/>
                    <a:pt x="75" y="0"/>
                    <a:pt x="38" y="37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5" y="210"/>
                    <a:pt x="135" y="210"/>
                    <a:pt x="173" y="172"/>
                  </a:cubicBezTo>
                  <a:cubicBezTo>
                    <a:pt x="210" y="135"/>
                    <a:pt x="210" y="75"/>
                    <a:pt x="172" y="37"/>
                  </a:cubicBezTo>
                  <a:close/>
                  <a:moveTo>
                    <a:pt x="135" y="148"/>
                  </a:moveTo>
                  <a:cubicBezTo>
                    <a:pt x="130" y="154"/>
                    <a:pt x="123" y="158"/>
                    <a:pt x="114" y="160"/>
                  </a:cubicBezTo>
                  <a:cubicBezTo>
                    <a:pt x="114" y="178"/>
                    <a:pt x="114" y="178"/>
                    <a:pt x="114" y="178"/>
                  </a:cubicBezTo>
                  <a:cubicBezTo>
                    <a:pt x="100" y="178"/>
                    <a:pt x="100" y="178"/>
                    <a:pt x="100" y="178"/>
                  </a:cubicBezTo>
                  <a:cubicBezTo>
                    <a:pt x="100" y="160"/>
                    <a:pt x="100" y="160"/>
                    <a:pt x="100" y="160"/>
                  </a:cubicBezTo>
                  <a:cubicBezTo>
                    <a:pt x="91" y="159"/>
                    <a:pt x="85" y="156"/>
                    <a:pt x="79" y="150"/>
                  </a:cubicBezTo>
                  <a:cubicBezTo>
                    <a:pt x="74" y="145"/>
                    <a:pt x="70" y="137"/>
                    <a:pt x="69" y="127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9"/>
                    <a:pt x="91" y="132"/>
                    <a:pt x="93" y="135"/>
                  </a:cubicBezTo>
                  <a:cubicBezTo>
                    <a:pt x="95" y="138"/>
                    <a:pt x="97" y="140"/>
                    <a:pt x="100" y="142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90" y="107"/>
                    <a:pt x="83" y="102"/>
                    <a:pt x="79" y="96"/>
                  </a:cubicBezTo>
                  <a:cubicBezTo>
                    <a:pt x="74" y="91"/>
                    <a:pt x="72" y="84"/>
                    <a:pt x="72" y="75"/>
                  </a:cubicBezTo>
                  <a:cubicBezTo>
                    <a:pt x="72" y="67"/>
                    <a:pt x="74" y="60"/>
                    <a:pt x="80" y="54"/>
                  </a:cubicBezTo>
                  <a:cubicBezTo>
                    <a:pt x="85" y="49"/>
                    <a:pt x="91" y="45"/>
                    <a:pt x="100" y="4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2" y="45"/>
                    <a:pt x="126" y="48"/>
                    <a:pt x="131" y="53"/>
                  </a:cubicBezTo>
                  <a:cubicBezTo>
                    <a:pt x="136" y="57"/>
                    <a:pt x="139" y="63"/>
                    <a:pt x="140" y="71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0" y="68"/>
                    <a:pt x="118" y="63"/>
                    <a:pt x="114" y="61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126" y="95"/>
                    <a:pt x="132" y="99"/>
                    <a:pt x="137" y="104"/>
                  </a:cubicBezTo>
                  <a:cubicBezTo>
                    <a:pt x="141" y="109"/>
                    <a:pt x="144" y="116"/>
                    <a:pt x="144" y="125"/>
                  </a:cubicBezTo>
                  <a:cubicBezTo>
                    <a:pt x="144" y="134"/>
                    <a:pt x="141" y="142"/>
                    <a:pt x="135" y="1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 rot="19377329">
              <a:off x="2674106" y="2843779"/>
              <a:ext cx="750038" cy="750037"/>
            </a:xfrm>
            <a:custGeom>
              <a:avLst/>
              <a:gdLst>
                <a:gd name="T0" fmla="*/ 172 w 209"/>
                <a:gd name="T1" fmla="*/ 37 h 209"/>
                <a:gd name="T2" fmla="*/ 37 w 209"/>
                <a:gd name="T3" fmla="*/ 37 h 209"/>
                <a:gd name="T4" fmla="*/ 37 w 209"/>
                <a:gd name="T5" fmla="*/ 172 h 209"/>
                <a:gd name="T6" fmla="*/ 172 w 209"/>
                <a:gd name="T7" fmla="*/ 172 h 209"/>
                <a:gd name="T8" fmla="*/ 172 w 209"/>
                <a:gd name="T9" fmla="*/ 37 h 209"/>
                <a:gd name="T10" fmla="*/ 140 w 209"/>
                <a:gd name="T11" fmla="*/ 159 h 209"/>
                <a:gd name="T12" fmla="*/ 113 w 209"/>
                <a:gd name="T13" fmla="*/ 164 h 209"/>
                <a:gd name="T14" fmla="*/ 76 w 209"/>
                <a:gd name="T15" fmla="*/ 148 h 209"/>
                <a:gd name="T16" fmla="*/ 63 w 209"/>
                <a:gd name="T17" fmla="*/ 124 h 209"/>
                <a:gd name="T18" fmla="*/ 52 w 209"/>
                <a:gd name="T19" fmla="*/ 124 h 209"/>
                <a:gd name="T20" fmla="*/ 55 w 209"/>
                <a:gd name="T21" fmla="*/ 110 h 209"/>
                <a:gd name="T22" fmla="*/ 62 w 209"/>
                <a:gd name="T23" fmla="*/ 110 h 209"/>
                <a:gd name="T24" fmla="*/ 62 w 209"/>
                <a:gd name="T25" fmla="*/ 107 h 209"/>
                <a:gd name="T26" fmla="*/ 62 w 209"/>
                <a:gd name="T27" fmla="*/ 98 h 209"/>
                <a:gd name="T28" fmla="*/ 52 w 209"/>
                <a:gd name="T29" fmla="*/ 98 h 209"/>
                <a:gd name="T30" fmla="*/ 55 w 209"/>
                <a:gd name="T31" fmla="*/ 84 h 209"/>
                <a:gd name="T32" fmla="*/ 64 w 209"/>
                <a:gd name="T33" fmla="*/ 84 h 209"/>
                <a:gd name="T34" fmla="*/ 76 w 209"/>
                <a:gd name="T35" fmla="*/ 63 h 209"/>
                <a:gd name="T36" fmla="*/ 115 w 209"/>
                <a:gd name="T37" fmla="*/ 47 h 209"/>
                <a:gd name="T38" fmla="*/ 137 w 209"/>
                <a:gd name="T39" fmla="*/ 52 h 209"/>
                <a:gd name="T40" fmla="*/ 132 w 209"/>
                <a:gd name="T41" fmla="*/ 73 h 209"/>
                <a:gd name="T42" fmla="*/ 113 w 209"/>
                <a:gd name="T43" fmla="*/ 67 h 209"/>
                <a:gd name="T44" fmla="*/ 93 w 209"/>
                <a:gd name="T45" fmla="*/ 76 h 209"/>
                <a:gd name="T46" fmla="*/ 87 w 209"/>
                <a:gd name="T47" fmla="*/ 84 h 209"/>
                <a:gd name="T48" fmla="*/ 129 w 209"/>
                <a:gd name="T49" fmla="*/ 84 h 209"/>
                <a:gd name="T50" fmla="*/ 127 w 209"/>
                <a:gd name="T51" fmla="*/ 98 h 209"/>
                <a:gd name="T52" fmla="*/ 88 w 209"/>
                <a:gd name="T53" fmla="*/ 98 h 209"/>
                <a:gd name="T54" fmla="*/ 88 w 209"/>
                <a:gd name="T55" fmla="*/ 105 h 209"/>
                <a:gd name="T56" fmla="*/ 88 w 209"/>
                <a:gd name="T57" fmla="*/ 110 h 209"/>
                <a:gd name="T58" fmla="*/ 125 w 209"/>
                <a:gd name="T59" fmla="*/ 110 h 209"/>
                <a:gd name="T60" fmla="*/ 122 w 209"/>
                <a:gd name="T61" fmla="*/ 124 h 209"/>
                <a:gd name="T62" fmla="*/ 87 w 209"/>
                <a:gd name="T63" fmla="*/ 124 h 209"/>
                <a:gd name="T64" fmla="*/ 93 w 209"/>
                <a:gd name="T65" fmla="*/ 135 h 209"/>
                <a:gd name="T66" fmla="*/ 113 w 209"/>
                <a:gd name="T67" fmla="*/ 144 h 209"/>
                <a:gd name="T68" fmla="*/ 140 w 209"/>
                <a:gd name="T69" fmla="*/ 135 h 209"/>
                <a:gd name="T70" fmla="*/ 140 w 209"/>
                <a:gd name="T71" fmla="*/ 15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9" h="209">
                  <a:moveTo>
                    <a:pt x="172" y="37"/>
                  </a:moveTo>
                  <a:cubicBezTo>
                    <a:pt x="135" y="0"/>
                    <a:pt x="74" y="0"/>
                    <a:pt x="37" y="37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4" y="209"/>
                    <a:pt x="135" y="209"/>
                    <a:pt x="172" y="172"/>
                  </a:cubicBezTo>
                  <a:cubicBezTo>
                    <a:pt x="209" y="135"/>
                    <a:pt x="209" y="75"/>
                    <a:pt x="172" y="37"/>
                  </a:cubicBezTo>
                  <a:close/>
                  <a:moveTo>
                    <a:pt x="140" y="159"/>
                  </a:moveTo>
                  <a:cubicBezTo>
                    <a:pt x="133" y="162"/>
                    <a:pt x="122" y="164"/>
                    <a:pt x="113" y="164"/>
                  </a:cubicBezTo>
                  <a:cubicBezTo>
                    <a:pt x="98" y="164"/>
                    <a:pt x="86" y="159"/>
                    <a:pt x="76" y="148"/>
                  </a:cubicBezTo>
                  <a:cubicBezTo>
                    <a:pt x="70" y="141"/>
                    <a:pt x="66" y="134"/>
                    <a:pt x="63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2" y="104"/>
                    <a:pt x="62" y="100"/>
                    <a:pt x="62" y="98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6" y="74"/>
                    <a:pt x="70" y="70"/>
                    <a:pt x="76" y="63"/>
                  </a:cubicBezTo>
                  <a:cubicBezTo>
                    <a:pt x="86" y="53"/>
                    <a:pt x="99" y="47"/>
                    <a:pt x="115" y="47"/>
                  </a:cubicBezTo>
                  <a:cubicBezTo>
                    <a:pt x="123" y="47"/>
                    <a:pt x="131" y="49"/>
                    <a:pt x="137" y="52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28" y="69"/>
                    <a:pt x="122" y="67"/>
                    <a:pt x="113" y="67"/>
                  </a:cubicBezTo>
                  <a:cubicBezTo>
                    <a:pt x="105" y="67"/>
                    <a:pt x="98" y="70"/>
                    <a:pt x="93" y="76"/>
                  </a:cubicBezTo>
                  <a:cubicBezTo>
                    <a:pt x="90" y="79"/>
                    <a:pt x="88" y="79"/>
                    <a:pt x="87" y="84"/>
                  </a:cubicBezTo>
                  <a:cubicBezTo>
                    <a:pt x="129" y="84"/>
                    <a:pt x="129" y="84"/>
                    <a:pt x="129" y="84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8" y="99"/>
                    <a:pt x="88" y="103"/>
                    <a:pt x="88" y="105"/>
                  </a:cubicBezTo>
                  <a:cubicBezTo>
                    <a:pt x="88" y="107"/>
                    <a:pt x="88" y="109"/>
                    <a:pt x="88" y="110"/>
                  </a:cubicBezTo>
                  <a:cubicBezTo>
                    <a:pt x="125" y="110"/>
                    <a:pt x="125" y="110"/>
                    <a:pt x="125" y="110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88" y="129"/>
                    <a:pt x="90" y="132"/>
                    <a:pt x="93" y="135"/>
                  </a:cubicBezTo>
                  <a:cubicBezTo>
                    <a:pt x="98" y="141"/>
                    <a:pt x="105" y="144"/>
                    <a:pt x="113" y="144"/>
                  </a:cubicBezTo>
                  <a:cubicBezTo>
                    <a:pt x="123" y="144"/>
                    <a:pt x="134" y="141"/>
                    <a:pt x="140" y="135"/>
                  </a:cubicBezTo>
                  <a:lnTo>
                    <a:pt x="140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 rot="2491482">
              <a:off x="1604830" y="6014782"/>
              <a:ext cx="851619" cy="858515"/>
            </a:xfrm>
            <a:custGeom>
              <a:avLst/>
              <a:gdLst>
                <a:gd name="T0" fmla="*/ 172 w 209"/>
                <a:gd name="T1" fmla="*/ 37 h 210"/>
                <a:gd name="T2" fmla="*/ 37 w 209"/>
                <a:gd name="T3" fmla="*/ 37 h 210"/>
                <a:gd name="T4" fmla="*/ 37 w 209"/>
                <a:gd name="T5" fmla="*/ 172 h 210"/>
                <a:gd name="T6" fmla="*/ 172 w 209"/>
                <a:gd name="T7" fmla="*/ 172 h 210"/>
                <a:gd name="T8" fmla="*/ 172 w 209"/>
                <a:gd name="T9" fmla="*/ 37 h 210"/>
                <a:gd name="T10" fmla="*/ 135 w 209"/>
                <a:gd name="T11" fmla="*/ 158 h 210"/>
                <a:gd name="T12" fmla="*/ 124 w 209"/>
                <a:gd name="T13" fmla="*/ 160 h 210"/>
                <a:gd name="T14" fmla="*/ 105 w 209"/>
                <a:gd name="T15" fmla="*/ 157 h 210"/>
                <a:gd name="T16" fmla="*/ 88 w 209"/>
                <a:gd name="T17" fmla="*/ 153 h 210"/>
                <a:gd name="T18" fmla="*/ 69 w 209"/>
                <a:gd name="T19" fmla="*/ 160 h 210"/>
                <a:gd name="T20" fmla="*/ 61 w 209"/>
                <a:gd name="T21" fmla="*/ 142 h 210"/>
                <a:gd name="T22" fmla="*/ 73 w 209"/>
                <a:gd name="T23" fmla="*/ 128 h 210"/>
                <a:gd name="T24" fmla="*/ 77 w 209"/>
                <a:gd name="T25" fmla="*/ 115 h 210"/>
                <a:gd name="T26" fmla="*/ 77 w 209"/>
                <a:gd name="T27" fmla="*/ 112 h 210"/>
                <a:gd name="T28" fmla="*/ 61 w 209"/>
                <a:gd name="T29" fmla="*/ 112 h 210"/>
                <a:gd name="T30" fmla="*/ 61 w 209"/>
                <a:gd name="T31" fmla="*/ 93 h 210"/>
                <a:gd name="T32" fmla="*/ 73 w 209"/>
                <a:gd name="T33" fmla="*/ 93 h 210"/>
                <a:gd name="T34" fmla="*/ 70 w 209"/>
                <a:gd name="T35" fmla="*/ 75 h 210"/>
                <a:gd name="T36" fmla="*/ 74 w 209"/>
                <a:gd name="T37" fmla="*/ 59 h 210"/>
                <a:gd name="T38" fmla="*/ 87 w 209"/>
                <a:gd name="T39" fmla="*/ 48 h 210"/>
                <a:gd name="T40" fmla="*/ 106 w 209"/>
                <a:gd name="T41" fmla="*/ 44 h 210"/>
                <a:gd name="T42" fmla="*/ 130 w 209"/>
                <a:gd name="T43" fmla="*/ 52 h 210"/>
                <a:gd name="T44" fmla="*/ 141 w 209"/>
                <a:gd name="T45" fmla="*/ 73 h 210"/>
                <a:gd name="T46" fmla="*/ 120 w 209"/>
                <a:gd name="T47" fmla="*/ 76 h 210"/>
                <a:gd name="T48" fmla="*/ 114 w 209"/>
                <a:gd name="T49" fmla="*/ 65 h 210"/>
                <a:gd name="T50" fmla="*/ 105 w 209"/>
                <a:gd name="T51" fmla="*/ 61 h 210"/>
                <a:gd name="T52" fmla="*/ 95 w 209"/>
                <a:gd name="T53" fmla="*/ 65 h 210"/>
                <a:gd name="T54" fmla="*/ 91 w 209"/>
                <a:gd name="T55" fmla="*/ 75 h 210"/>
                <a:gd name="T56" fmla="*/ 92 w 209"/>
                <a:gd name="T57" fmla="*/ 84 h 210"/>
                <a:gd name="T58" fmla="*/ 94 w 209"/>
                <a:gd name="T59" fmla="*/ 93 h 210"/>
                <a:gd name="T60" fmla="*/ 120 w 209"/>
                <a:gd name="T61" fmla="*/ 93 h 210"/>
                <a:gd name="T62" fmla="*/ 120 w 209"/>
                <a:gd name="T63" fmla="*/ 112 h 210"/>
                <a:gd name="T64" fmla="*/ 98 w 209"/>
                <a:gd name="T65" fmla="*/ 112 h 210"/>
                <a:gd name="T66" fmla="*/ 98 w 209"/>
                <a:gd name="T67" fmla="*/ 114 h 210"/>
                <a:gd name="T68" fmla="*/ 96 w 209"/>
                <a:gd name="T69" fmla="*/ 125 h 210"/>
                <a:gd name="T70" fmla="*/ 87 w 209"/>
                <a:gd name="T71" fmla="*/ 139 h 210"/>
                <a:gd name="T72" fmla="*/ 97 w 209"/>
                <a:gd name="T73" fmla="*/ 136 h 210"/>
                <a:gd name="T74" fmla="*/ 102 w 209"/>
                <a:gd name="T75" fmla="*/ 137 h 210"/>
                <a:gd name="T76" fmla="*/ 108 w 209"/>
                <a:gd name="T77" fmla="*/ 138 h 210"/>
                <a:gd name="T78" fmla="*/ 121 w 209"/>
                <a:gd name="T79" fmla="*/ 141 h 210"/>
                <a:gd name="T80" fmla="*/ 136 w 209"/>
                <a:gd name="T81" fmla="*/ 136 h 210"/>
                <a:gd name="T82" fmla="*/ 145 w 209"/>
                <a:gd name="T83" fmla="*/ 155 h 210"/>
                <a:gd name="T84" fmla="*/ 135 w 209"/>
                <a:gd name="T85" fmla="*/ 15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9" h="210">
                  <a:moveTo>
                    <a:pt x="172" y="37"/>
                  </a:moveTo>
                  <a:cubicBezTo>
                    <a:pt x="135" y="0"/>
                    <a:pt x="74" y="0"/>
                    <a:pt x="37" y="37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4" y="210"/>
                    <a:pt x="135" y="210"/>
                    <a:pt x="172" y="172"/>
                  </a:cubicBezTo>
                  <a:cubicBezTo>
                    <a:pt x="209" y="135"/>
                    <a:pt x="209" y="75"/>
                    <a:pt x="172" y="37"/>
                  </a:cubicBezTo>
                  <a:close/>
                  <a:moveTo>
                    <a:pt x="135" y="158"/>
                  </a:moveTo>
                  <a:cubicBezTo>
                    <a:pt x="131" y="159"/>
                    <a:pt x="127" y="160"/>
                    <a:pt x="124" y="160"/>
                  </a:cubicBezTo>
                  <a:cubicBezTo>
                    <a:pt x="119" y="160"/>
                    <a:pt x="113" y="159"/>
                    <a:pt x="105" y="157"/>
                  </a:cubicBezTo>
                  <a:cubicBezTo>
                    <a:pt x="98" y="154"/>
                    <a:pt x="92" y="153"/>
                    <a:pt x="88" y="153"/>
                  </a:cubicBezTo>
                  <a:cubicBezTo>
                    <a:pt x="82" y="153"/>
                    <a:pt x="76" y="156"/>
                    <a:pt x="69" y="160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7" y="137"/>
                    <a:pt x="71" y="133"/>
                    <a:pt x="73" y="128"/>
                  </a:cubicBezTo>
                  <a:cubicBezTo>
                    <a:pt x="76" y="124"/>
                    <a:pt x="77" y="119"/>
                    <a:pt x="77" y="115"/>
                  </a:cubicBezTo>
                  <a:cubicBezTo>
                    <a:pt x="77" y="114"/>
                    <a:pt x="77" y="114"/>
                    <a:pt x="77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1" y="87"/>
                    <a:pt x="70" y="81"/>
                    <a:pt x="70" y="75"/>
                  </a:cubicBezTo>
                  <a:cubicBezTo>
                    <a:pt x="70" y="70"/>
                    <a:pt x="71" y="64"/>
                    <a:pt x="74" y="59"/>
                  </a:cubicBezTo>
                  <a:cubicBezTo>
                    <a:pt x="77" y="54"/>
                    <a:pt x="82" y="50"/>
                    <a:pt x="87" y="48"/>
                  </a:cubicBezTo>
                  <a:cubicBezTo>
                    <a:pt x="93" y="45"/>
                    <a:pt x="99" y="44"/>
                    <a:pt x="106" y="44"/>
                  </a:cubicBezTo>
                  <a:cubicBezTo>
                    <a:pt x="116" y="44"/>
                    <a:pt x="124" y="46"/>
                    <a:pt x="130" y="52"/>
                  </a:cubicBezTo>
                  <a:cubicBezTo>
                    <a:pt x="136" y="57"/>
                    <a:pt x="139" y="64"/>
                    <a:pt x="141" y="73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19" y="71"/>
                    <a:pt x="117" y="67"/>
                    <a:pt x="114" y="65"/>
                  </a:cubicBezTo>
                  <a:cubicBezTo>
                    <a:pt x="112" y="62"/>
                    <a:pt x="109" y="61"/>
                    <a:pt x="105" y="61"/>
                  </a:cubicBezTo>
                  <a:cubicBezTo>
                    <a:pt x="101" y="61"/>
                    <a:pt x="97" y="62"/>
                    <a:pt x="95" y="65"/>
                  </a:cubicBezTo>
                  <a:cubicBezTo>
                    <a:pt x="92" y="68"/>
                    <a:pt x="91" y="71"/>
                    <a:pt x="91" y="75"/>
                  </a:cubicBezTo>
                  <a:cubicBezTo>
                    <a:pt x="91" y="78"/>
                    <a:pt x="91" y="80"/>
                    <a:pt x="92" y="84"/>
                  </a:cubicBezTo>
                  <a:cubicBezTo>
                    <a:pt x="93" y="87"/>
                    <a:pt x="93" y="90"/>
                    <a:pt x="94" y="93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0" y="112"/>
                    <a:pt x="120" y="112"/>
                    <a:pt x="120" y="112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14"/>
                    <a:pt x="98" y="113"/>
                    <a:pt x="98" y="114"/>
                  </a:cubicBezTo>
                  <a:cubicBezTo>
                    <a:pt x="98" y="118"/>
                    <a:pt x="97" y="122"/>
                    <a:pt x="96" y="125"/>
                  </a:cubicBezTo>
                  <a:cubicBezTo>
                    <a:pt x="94" y="129"/>
                    <a:pt x="91" y="133"/>
                    <a:pt x="87" y="139"/>
                  </a:cubicBezTo>
                  <a:cubicBezTo>
                    <a:pt x="89" y="137"/>
                    <a:pt x="93" y="136"/>
                    <a:pt x="97" y="136"/>
                  </a:cubicBezTo>
                  <a:cubicBezTo>
                    <a:pt x="99" y="136"/>
                    <a:pt x="100" y="137"/>
                    <a:pt x="102" y="137"/>
                  </a:cubicBezTo>
                  <a:cubicBezTo>
                    <a:pt x="103" y="137"/>
                    <a:pt x="105" y="137"/>
                    <a:pt x="108" y="138"/>
                  </a:cubicBezTo>
                  <a:cubicBezTo>
                    <a:pt x="114" y="140"/>
                    <a:pt x="119" y="141"/>
                    <a:pt x="121" y="141"/>
                  </a:cubicBezTo>
                  <a:cubicBezTo>
                    <a:pt x="125" y="141"/>
                    <a:pt x="130" y="139"/>
                    <a:pt x="136" y="136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2" y="156"/>
                    <a:pt x="138" y="157"/>
                    <a:pt x="135" y="1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714401" y="637773"/>
              <a:ext cx="842817" cy="839424"/>
            </a:xfrm>
            <a:custGeom>
              <a:avLst/>
              <a:gdLst>
                <a:gd name="T0" fmla="*/ 172 w 210"/>
                <a:gd name="T1" fmla="*/ 37 h 209"/>
                <a:gd name="T2" fmla="*/ 38 w 210"/>
                <a:gd name="T3" fmla="*/ 37 h 209"/>
                <a:gd name="T4" fmla="*/ 37 w 210"/>
                <a:gd name="T5" fmla="*/ 172 h 209"/>
                <a:gd name="T6" fmla="*/ 173 w 210"/>
                <a:gd name="T7" fmla="*/ 172 h 209"/>
                <a:gd name="T8" fmla="*/ 172 w 210"/>
                <a:gd name="T9" fmla="*/ 37 h 209"/>
                <a:gd name="T10" fmla="*/ 140 w 210"/>
                <a:gd name="T11" fmla="*/ 99 h 209"/>
                <a:gd name="T12" fmla="*/ 140 w 210"/>
                <a:gd name="T13" fmla="*/ 118 h 209"/>
                <a:gd name="T14" fmla="*/ 114 w 210"/>
                <a:gd name="T15" fmla="*/ 118 h 209"/>
                <a:gd name="T16" fmla="*/ 114 w 210"/>
                <a:gd name="T17" fmla="*/ 126 h 209"/>
                <a:gd name="T18" fmla="*/ 140 w 210"/>
                <a:gd name="T19" fmla="*/ 126 h 209"/>
                <a:gd name="T20" fmla="*/ 140 w 210"/>
                <a:gd name="T21" fmla="*/ 144 h 209"/>
                <a:gd name="T22" fmla="*/ 114 w 210"/>
                <a:gd name="T23" fmla="*/ 144 h 209"/>
                <a:gd name="T24" fmla="*/ 114 w 210"/>
                <a:gd name="T25" fmla="*/ 164 h 209"/>
                <a:gd name="T26" fmla="*/ 94 w 210"/>
                <a:gd name="T27" fmla="*/ 164 h 209"/>
                <a:gd name="T28" fmla="*/ 94 w 210"/>
                <a:gd name="T29" fmla="*/ 144 h 209"/>
                <a:gd name="T30" fmla="*/ 68 w 210"/>
                <a:gd name="T31" fmla="*/ 144 h 209"/>
                <a:gd name="T32" fmla="*/ 68 w 210"/>
                <a:gd name="T33" fmla="*/ 126 h 209"/>
                <a:gd name="T34" fmla="*/ 94 w 210"/>
                <a:gd name="T35" fmla="*/ 126 h 209"/>
                <a:gd name="T36" fmla="*/ 94 w 210"/>
                <a:gd name="T37" fmla="*/ 118 h 209"/>
                <a:gd name="T38" fmla="*/ 68 w 210"/>
                <a:gd name="T39" fmla="*/ 118 h 209"/>
                <a:gd name="T40" fmla="*/ 68 w 210"/>
                <a:gd name="T41" fmla="*/ 99 h 209"/>
                <a:gd name="T42" fmla="*/ 84 w 210"/>
                <a:gd name="T43" fmla="*/ 99 h 209"/>
                <a:gd name="T44" fmla="*/ 60 w 210"/>
                <a:gd name="T45" fmla="*/ 53 h 209"/>
                <a:gd name="T46" fmla="*/ 83 w 210"/>
                <a:gd name="T47" fmla="*/ 53 h 209"/>
                <a:gd name="T48" fmla="*/ 99 w 210"/>
                <a:gd name="T49" fmla="*/ 85 h 209"/>
                <a:gd name="T50" fmla="*/ 103 w 210"/>
                <a:gd name="T51" fmla="*/ 94 h 209"/>
                <a:gd name="T52" fmla="*/ 107 w 210"/>
                <a:gd name="T53" fmla="*/ 85 h 209"/>
                <a:gd name="T54" fmla="*/ 123 w 210"/>
                <a:gd name="T55" fmla="*/ 53 h 209"/>
                <a:gd name="T56" fmla="*/ 146 w 210"/>
                <a:gd name="T57" fmla="*/ 53 h 209"/>
                <a:gd name="T58" fmla="*/ 122 w 210"/>
                <a:gd name="T59" fmla="*/ 99 h 209"/>
                <a:gd name="T60" fmla="*/ 140 w 210"/>
                <a:gd name="T61" fmla="*/ 9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0" h="209">
                  <a:moveTo>
                    <a:pt x="172" y="37"/>
                  </a:moveTo>
                  <a:cubicBezTo>
                    <a:pt x="135" y="0"/>
                    <a:pt x="75" y="0"/>
                    <a:pt x="38" y="37"/>
                  </a:cubicBezTo>
                  <a:cubicBezTo>
                    <a:pt x="0" y="74"/>
                    <a:pt x="0" y="135"/>
                    <a:pt x="37" y="172"/>
                  </a:cubicBezTo>
                  <a:cubicBezTo>
                    <a:pt x="75" y="209"/>
                    <a:pt x="135" y="209"/>
                    <a:pt x="173" y="172"/>
                  </a:cubicBezTo>
                  <a:cubicBezTo>
                    <a:pt x="210" y="135"/>
                    <a:pt x="210" y="74"/>
                    <a:pt x="172" y="37"/>
                  </a:cubicBezTo>
                  <a:close/>
                  <a:moveTo>
                    <a:pt x="140" y="99"/>
                  </a:moveTo>
                  <a:cubicBezTo>
                    <a:pt x="140" y="118"/>
                    <a:pt x="140" y="118"/>
                    <a:pt x="140" y="118"/>
                  </a:cubicBezTo>
                  <a:cubicBezTo>
                    <a:pt x="114" y="118"/>
                    <a:pt x="114" y="118"/>
                    <a:pt x="114" y="118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40" y="144"/>
                    <a:pt x="140" y="144"/>
                    <a:pt x="140" y="144"/>
                  </a:cubicBezTo>
                  <a:cubicBezTo>
                    <a:pt x="114" y="144"/>
                    <a:pt x="114" y="144"/>
                    <a:pt x="114" y="144"/>
                  </a:cubicBezTo>
                  <a:cubicBezTo>
                    <a:pt x="114" y="164"/>
                    <a:pt x="114" y="164"/>
                    <a:pt x="114" y="164"/>
                  </a:cubicBezTo>
                  <a:cubicBezTo>
                    <a:pt x="94" y="164"/>
                    <a:pt x="94" y="164"/>
                    <a:pt x="94" y="164"/>
                  </a:cubicBezTo>
                  <a:cubicBezTo>
                    <a:pt x="94" y="144"/>
                    <a:pt x="94" y="144"/>
                    <a:pt x="94" y="14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26"/>
                    <a:pt x="68" y="126"/>
                    <a:pt x="68" y="126"/>
                  </a:cubicBezTo>
                  <a:cubicBezTo>
                    <a:pt x="94" y="126"/>
                    <a:pt x="94" y="126"/>
                    <a:pt x="94" y="126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99" y="85"/>
                    <a:pt x="99" y="85"/>
                    <a:pt x="99" y="85"/>
                  </a:cubicBezTo>
                  <a:cubicBezTo>
                    <a:pt x="101" y="89"/>
                    <a:pt x="102" y="91"/>
                    <a:pt x="103" y="94"/>
                  </a:cubicBezTo>
                  <a:cubicBezTo>
                    <a:pt x="104" y="91"/>
                    <a:pt x="105" y="89"/>
                    <a:pt x="107" y="85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46" y="53"/>
                    <a:pt x="146" y="53"/>
                    <a:pt x="146" y="53"/>
                  </a:cubicBezTo>
                  <a:cubicBezTo>
                    <a:pt x="122" y="99"/>
                    <a:pt x="122" y="99"/>
                    <a:pt x="122" y="99"/>
                  </a:cubicBezTo>
                  <a:lnTo>
                    <a:pt x="140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969800" y="1989379"/>
              <a:ext cx="852967" cy="852966"/>
            </a:xfrm>
            <a:custGeom>
              <a:avLst/>
              <a:gdLst>
                <a:gd name="T0" fmla="*/ 169 w 199"/>
                <a:gd name="T1" fmla="*/ 149 h 199"/>
                <a:gd name="T2" fmla="*/ 160 w 199"/>
                <a:gd name="T3" fmla="*/ 178 h 199"/>
                <a:gd name="T4" fmla="*/ 130 w 199"/>
                <a:gd name="T5" fmla="*/ 179 h 199"/>
                <a:gd name="T6" fmla="*/ 106 w 199"/>
                <a:gd name="T7" fmla="*/ 199 h 199"/>
                <a:gd name="T8" fmla="*/ 80 w 199"/>
                <a:gd name="T9" fmla="*/ 183 h 199"/>
                <a:gd name="T10" fmla="*/ 50 w 199"/>
                <a:gd name="T11" fmla="*/ 185 h 199"/>
                <a:gd name="T12" fmla="*/ 37 w 199"/>
                <a:gd name="T13" fmla="*/ 158 h 199"/>
                <a:gd name="T14" fmla="*/ 10 w 199"/>
                <a:gd name="T15" fmla="*/ 143 h 199"/>
                <a:gd name="T16" fmla="*/ 15 w 199"/>
                <a:gd name="T17" fmla="*/ 113 h 199"/>
                <a:gd name="T18" fmla="*/ 1 w 199"/>
                <a:gd name="T19" fmla="*/ 87 h 199"/>
                <a:gd name="T20" fmla="*/ 22 w 199"/>
                <a:gd name="T21" fmla="*/ 64 h 199"/>
                <a:gd name="T22" fmla="*/ 25 w 199"/>
                <a:gd name="T23" fmla="*/ 34 h 199"/>
                <a:gd name="T24" fmla="*/ 55 w 199"/>
                <a:gd name="T25" fmla="*/ 27 h 199"/>
                <a:gd name="T26" fmla="*/ 74 w 199"/>
                <a:gd name="T27" fmla="*/ 4 h 199"/>
                <a:gd name="T28" fmla="*/ 102 w 199"/>
                <a:gd name="T29" fmla="*/ 14 h 199"/>
                <a:gd name="T30" fmla="*/ 131 w 199"/>
                <a:gd name="T31" fmla="*/ 5 h 199"/>
                <a:gd name="T32" fmla="*/ 149 w 199"/>
                <a:gd name="T33" fmla="*/ 30 h 199"/>
                <a:gd name="T34" fmla="*/ 178 w 199"/>
                <a:gd name="T35" fmla="*/ 39 h 199"/>
                <a:gd name="T36" fmla="*/ 179 w 199"/>
                <a:gd name="T37" fmla="*/ 69 h 199"/>
                <a:gd name="T38" fmla="*/ 199 w 199"/>
                <a:gd name="T39" fmla="*/ 93 h 199"/>
                <a:gd name="T40" fmla="*/ 183 w 199"/>
                <a:gd name="T41" fmla="*/ 119 h 199"/>
                <a:gd name="T42" fmla="*/ 64 w 199"/>
                <a:gd name="T43" fmla="*/ 89 h 199"/>
                <a:gd name="T44" fmla="*/ 54 w 199"/>
                <a:gd name="T45" fmla="*/ 78 h 199"/>
                <a:gd name="T46" fmla="*/ 27 w 199"/>
                <a:gd name="T47" fmla="*/ 123 h 199"/>
                <a:gd name="T48" fmla="*/ 60 w 199"/>
                <a:gd name="T49" fmla="*/ 121 h 199"/>
                <a:gd name="T50" fmla="*/ 64 w 199"/>
                <a:gd name="T51" fmla="*/ 103 h 199"/>
                <a:gd name="T52" fmla="*/ 64 w 199"/>
                <a:gd name="T53" fmla="*/ 89 h 199"/>
                <a:gd name="T54" fmla="*/ 100 w 199"/>
                <a:gd name="T55" fmla="*/ 103 h 199"/>
                <a:gd name="T56" fmla="*/ 91 w 199"/>
                <a:gd name="T57" fmla="*/ 116 h 199"/>
                <a:gd name="T58" fmla="*/ 82 w 199"/>
                <a:gd name="T59" fmla="*/ 102 h 199"/>
                <a:gd name="T60" fmla="*/ 73 w 199"/>
                <a:gd name="T61" fmla="*/ 102 h 199"/>
                <a:gd name="T62" fmla="*/ 82 w 199"/>
                <a:gd name="T63" fmla="*/ 122 h 199"/>
                <a:gd name="T64" fmla="*/ 106 w 199"/>
                <a:gd name="T65" fmla="*/ 119 h 199"/>
                <a:gd name="T66" fmla="*/ 109 w 199"/>
                <a:gd name="T67" fmla="*/ 77 h 199"/>
                <a:gd name="T68" fmla="*/ 136 w 199"/>
                <a:gd name="T69" fmla="*/ 95 h 199"/>
                <a:gd name="T70" fmla="*/ 131 w 199"/>
                <a:gd name="T71" fmla="*/ 104 h 199"/>
                <a:gd name="T72" fmla="*/ 140 w 199"/>
                <a:gd name="T73" fmla="*/ 104 h 199"/>
                <a:gd name="T74" fmla="*/ 171 w 199"/>
                <a:gd name="T75" fmla="*/ 77 h 199"/>
                <a:gd name="T76" fmla="*/ 164 w 199"/>
                <a:gd name="T77" fmla="*/ 111 h 199"/>
                <a:gd name="T78" fmla="*/ 171 w 199"/>
                <a:gd name="T79" fmla="*/ 114 h 199"/>
                <a:gd name="T80" fmla="*/ 171 w 199"/>
                <a:gd name="T81" fmla="*/ 123 h 199"/>
                <a:gd name="T82" fmla="*/ 56 w 199"/>
                <a:gd name="T83" fmla="*/ 109 h 199"/>
                <a:gd name="T84" fmla="*/ 45 w 199"/>
                <a:gd name="T85" fmla="*/ 115 h 199"/>
                <a:gd name="T86" fmla="*/ 44 w 199"/>
                <a:gd name="T87" fmla="*/ 103 h 199"/>
                <a:gd name="T88" fmla="*/ 49 w 199"/>
                <a:gd name="T89" fmla="*/ 95 h 199"/>
                <a:gd name="T90" fmla="*/ 37 w 199"/>
                <a:gd name="T91" fmla="*/ 85 h 199"/>
                <a:gd name="T92" fmla="*/ 53 w 199"/>
                <a:gd name="T93" fmla="*/ 87 h 199"/>
                <a:gd name="T94" fmla="*/ 49 w 199"/>
                <a:gd name="T95" fmla="*/ 9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9" h="199">
                  <a:moveTo>
                    <a:pt x="177" y="135"/>
                  </a:moveTo>
                  <a:cubicBezTo>
                    <a:pt x="186" y="149"/>
                    <a:pt x="186" y="149"/>
                    <a:pt x="186" y="149"/>
                  </a:cubicBezTo>
                  <a:cubicBezTo>
                    <a:pt x="169" y="149"/>
                    <a:pt x="169" y="149"/>
                    <a:pt x="169" y="149"/>
                  </a:cubicBezTo>
                  <a:cubicBezTo>
                    <a:pt x="174" y="165"/>
                    <a:pt x="174" y="165"/>
                    <a:pt x="174" y="165"/>
                  </a:cubicBezTo>
                  <a:cubicBezTo>
                    <a:pt x="158" y="162"/>
                    <a:pt x="158" y="162"/>
                    <a:pt x="158" y="162"/>
                  </a:cubicBezTo>
                  <a:cubicBezTo>
                    <a:pt x="160" y="178"/>
                    <a:pt x="160" y="178"/>
                    <a:pt x="160" y="178"/>
                  </a:cubicBezTo>
                  <a:cubicBezTo>
                    <a:pt x="145" y="172"/>
                    <a:pt x="145" y="172"/>
                    <a:pt x="145" y="172"/>
                  </a:cubicBezTo>
                  <a:cubicBezTo>
                    <a:pt x="143" y="189"/>
                    <a:pt x="143" y="189"/>
                    <a:pt x="143" y="189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25" y="195"/>
                    <a:pt x="125" y="195"/>
                    <a:pt x="125" y="195"/>
                  </a:cubicBezTo>
                  <a:cubicBezTo>
                    <a:pt x="113" y="184"/>
                    <a:pt x="113" y="184"/>
                    <a:pt x="113" y="184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97" y="185"/>
                    <a:pt x="97" y="185"/>
                    <a:pt x="97" y="185"/>
                  </a:cubicBezTo>
                  <a:cubicBezTo>
                    <a:pt x="87" y="198"/>
                    <a:pt x="87" y="198"/>
                    <a:pt x="87" y="198"/>
                  </a:cubicBezTo>
                  <a:cubicBezTo>
                    <a:pt x="80" y="183"/>
                    <a:pt x="80" y="183"/>
                    <a:pt x="80" y="183"/>
                  </a:cubicBezTo>
                  <a:cubicBezTo>
                    <a:pt x="68" y="194"/>
                    <a:pt x="68" y="194"/>
                    <a:pt x="68" y="194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69"/>
                    <a:pt x="50" y="169"/>
                    <a:pt x="50" y="169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27" y="144"/>
                    <a:pt x="27" y="144"/>
                    <a:pt x="27" y="144"/>
                  </a:cubicBezTo>
                  <a:cubicBezTo>
                    <a:pt x="10" y="143"/>
                    <a:pt x="10" y="143"/>
                    <a:pt x="10" y="143"/>
                  </a:cubicBezTo>
                  <a:cubicBezTo>
                    <a:pt x="20" y="130"/>
                    <a:pt x="20" y="130"/>
                    <a:pt x="20" y="130"/>
                  </a:cubicBezTo>
                  <a:cubicBezTo>
                    <a:pt x="4" y="125"/>
                    <a:pt x="4" y="125"/>
                    <a:pt x="4" y="125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49" y="13"/>
                    <a:pt x="149" y="13"/>
                    <a:pt x="149" y="13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62" y="41"/>
                    <a:pt x="162" y="41"/>
                    <a:pt x="162" y="41"/>
                  </a:cubicBezTo>
                  <a:cubicBezTo>
                    <a:pt x="178" y="39"/>
                    <a:pt x="178" y="39"/>
                    <a:pt x="178" y="39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89" y="56"/>
                    <a:pt x="189" y="56"/>
                    <a:pt x="189" y="56"/>
                  </a:cubicBezTo>
                  <a:cubicBezTo>
                    <a:pt x="179" y="69"/>
                    <a:pt x="179" y="69"/>
                    <a:pt x="179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84" y="86"/>
                    <a:pt x="184" y="86"/>
                    <a:pt x="184" y="86"/>
                  </a:cubicBezTo>
                  <a:cubicBezTo>
                    <a:pt x="199" y="93"/>
                    <a:pt x="199" y="93"/>
                    <a:pt x="199" y="93"/>
                  </a:cubicBezTo>
                  <a:cubicBezTo>
                    <a:pt x="185" y="102"/>
                    <a:pt x="185" y="102"/>
                    <a:pt x="185" y="102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94" y="131"/>
                    <a:pt x="194" y="131"/>
                    <a:pt x="194" y="131"/>
                  </a:cubicBezTo>
                  <a:lnTo>
                    <a:pt x="177" y="135"/>
                  </a:lnTo>
                  <a:close/>
                  <a:moveTo>
                    <a:pt x="64" y="89"/>
                  </a:moveTo>
                  <a:cubicBezTo>
                    <a:pt x="64" y="87"/>
                    <a:pt x="63" y="85"/>
                    <a:pt x="62" y="84"/>
                  </a:cubicBezTo>
                  <a:cubicBezTo>
                    <a:pt x="61" y="82"/>
                    <a:pt x="60" y="81"/>
                    <a:pt x="59" y="80"/>
                  </a:cubicBezTo>
                  <a:cubicBezTo>
                    <a:pt x="57" y="79"/>
                    <a:pt x="56" y="78"/>
                    <a:pt x="54" y="78"/>
                  </a:cubicBezTo>
                  <a:cubicBezTo>
                    <a:pt x="52" y="77"/>
                    <a:pt x="49" y="77"/>
                    <a:pt x="4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9" y="123"/>
                    <a:pt x="53" y="123"/>
                    <a:pt x="54" y="123"/>
                  </a:cubicBezTo>
                  <a:cubicBezTo>
                    <a:pt x="57" y="123"/>
                    <a:pt x="59" y="122"/>
                    <a:pt x="60" y="121"/>
                  </a:cubicBezTo>
                  <a:cubicBezTo>
                    <a:pt x="62" y="120"/>
                    <a:pt x="63" y="118"/>
                    <a:pt x="64" y="116"/>
                  </a:cubicBezTo>
                  <a:cubicBezTo>
                    <a:pt x="65" y="114"/>
                    <a:pt x="66" y="112"/>
                    <a:pt x="66" y="110"/>
                  </a:cubicBezTo>
                  <a:cubicBezTo>
                    <a:pt x="66" y="107"/>
                    <a:pt x="65" y="105"/>
                    <a:pt x="64" y="103"/>
                  </a:cubicBezTo>
                  <a:cubicBezTo>
                    <a:pt x="62" y="101"/>
                    <a:pt x="60" y="100"/>
                    <a:pt x="57" y="99"/>
                  </a:cubicBezTo>
                  <a:cubicBezTo>
                    <a:pt x="59" y="98"/>
                    <a:pt x="61" y="97"/>
                    <a:pt x="62" y="95"/>
                  </a:cubicBezTo>
                  <a:cubicBezTo>
                    <a:pt x="63" y="93"/>
                    <a:pt x="64" y="91"/>
                    <a:pt x="64" y="89"/>
                  </a:cubicBezTo>
                  <a:close/>
                  <a:moveTo>
                    <a:pt x="109" y="77"/>
                  </a:moveTo>
                  <a:cubicBezTo>
                    <a:pt x="100" y="77"/>
                    <a:pt x="100" y="77"/>
                    <a:pt x="100" y="77"/>
                  </a:cubicBezTo>
                  <a:cubicBezTo>
                    <a:pt x="100" y="103"/>
                    <a:pt x="100" y="103"/>
                    <a:pt x="100" y="103"/>
                  </a:cubicBezTo>
                  <a:cubicBezTo>
                    <a:pt x="100" y="106"/>
                    <a:pt x="100" y="109"/>
                    <a:pt x="100" y="110"/>
                  </a:cubicBezTo>
                  <a:cubicBezTo>
                    <a:pt x="100" y="112"/>
                    <a:pt x="99" y="113"/>
                    <a:pt x="97" y="114"/>
                  </a:cubicBezTo>
                  <a:cubicBezTo>
                    <a:pt x="96" y="116"/>
                    <a:pt x="94" y="116"/>
                    <a:pt x="91" y="116"/>
                  </a:cubicBezTo>
                  <a:cubicBezTo>
                    <a:pt x="89" y="116"/>
                    <a:pt x="87" y="115"/>
                    <a:pt x="85" y="114"/>
                  </a:cubicBezTo>
                  <a:cubicBezTo>
                    <a:pt x="84" y="113"/>
                    <a:pt x="83" y="112"/>
                    <a:pt x="83" y="110"/>
                  </a:cubicBezTo>
                  <a:cubicBezTo>
                    <a:pt x="82" y="109"/>
                    <a:pt x="82" y="106"/>
                    <a:pt x="82" y="102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107"/>
                    <a:pt x="73" y="111"/>
                    <a:pt x="74" y="113"/>
                  </a:cubicBezTo>
                  <a:cubicBezTo>
                    <a:pt x="74" y="115"/>
                    <a:pt x="75" y="117"/>
                    <a:pt x="76" y="119"/>
                  </a:cubicBezTo>
                  <a:cubicBezTo>
                    <a:pt x="78" y="120"/>
                    <a:pt x="80" y="121"/>
                    <a:pt x="82" y="122"/>
                  </a:cubicBezTo>
                  <a:cubicBezTo>
                    <a:pt x="84" y="123"/>
                    <a:pt x="87" y="124"/>
                    <a:pt x="92" y="124"/>
                  </a:cubicBezTo>
                  <a:cubicBezTo>
                    <a:pt x="95" y="124"/>
                    <a:pt x="98" y="124"/>
                    <a:pt x="101" y="123"/>
                  </a:cubicBezTo>
                  <a:cubicBezTo>
                    <a:pt x="103" y="122"/>
                    <a:pt x="105" y="120"/>
                    <a:pt x="106" y="119"/>
                  </a:cubicBezTo>
                  <a:cubicBezTo>
                    <a:pt x="107" y="117"/>
                    <a:pt x="108" y="115"/>
                    <a:pt x="109" y="113"/>
                  </a:cubicBezTo>
                  <a:cubicBezTo>
                    <a:pt x="109" y="111"/>
                    <a:pt x="109" y="107"/>
                    <a:pt x="109" y="101"/>
                  </a:cubicBezTo>
                  <a:lnTo>
                    <a:pt x="109" y="77"/>
                  </a:lnTo>
                  <a:close/>
                  <a:moveTo>
                    <a:pt x="157" y="77"/>
                  </a:moveTo>
                  <a:cubicBezTo>
                    <a:pt x="146" y="77"/>
                    <a:pt x="146" y="77"/>
                    <a:pt x="146" y="77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14" y="77"/>
                    <a:pt x="114" y="77"/>
                    <a:pt x="114" y="77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40" y="123"/>
                    <a:pt x="140" y="123"/>
                    <a:pt x="140" y="123"/>
                  </a:cubicBezTo>
                  <a:cubicBezTo>
                    <a:pt x="140" y="104"/>
                    <a:pt x="140" y="104"/>
                    <a:pt x="140" y="104"/>
                  </a:cubicBezTo>
                  <a:lnTo>
                    <a:pt x="157" y="77"/>
                  </a:lnTo>
                  <a:close/>
                  <a:moveTo>
                    <a:pt x="171" y="88"/>
                  </a:moveTo>
                  <a:cubicBezTo>
                    <a:pt x="171" y="77"/>
                    <a:pt x="171" y="77"/>
                    <a:pt x="171" y="77"/>
                  </a:cubicBezTo>
                  <a:cubicBezTo>
                    <a:pt x="162" y="77"/>
                    <a:pt x="162" y="77"/>
                    <a:pt x="162" y="77"/>
                  </a:cubicBezTo>
                  <a:cubicBezTo>
                    <a:pt x="162" y="88"/>
                    <a:pt x="162" y="88"/>
                    <a:pt x="162" y="88"/>
                  </a:cubicBezTo>
                  <a:cubicBezTo>
                    <a:pt x="164" y="111"/>
                    <a:pt x="164" y="111"/>
                    <a:pt x="164" y="111"/>
                  </a:cubicBezTo>
                  <a:cubicBezTo>
                    <a:pt x="169" y="111"/>
                    <a:pt x="169" y="111"/>
                    <a:pt x="169" y="111"/>
                  </a:cubicBezTo>
                  <a:lnTo>
                    <a:pt x="171" y="88"/>
                  </a:lnTo>
                  <a:close/>
                  <a:moveTo>
                    <a:pt x="171" y="114"/>
                  </a:moveTo>
                  <a:cubicBezTo>
                    <a:pt x="162" y="114"/>
                    <a:pt x="162" y="114"/>
                    <a:pt x="162" y="114"/>
                  </a:cubicBezTo>
                  <a:cubicBezTo>
                    <a:pt x="162" y="123"/>
                    <a:pt x="162" y="123"/>
                    <a:pt x="162" y="123"/>
                  </a:cubicBezTo>
                  <a:cubicBezTo>
                    <a:pt x="171" y="123"/>
                    <a:pt x="171" y="123"/>
                    <a:pt x="171" y="123"/>
                  </a:cubicBezTo>
                  <a:lnTo>
                    <a:pt x="171" y="114"/>
                  </a:lnTo>
                  <a:close/>
                  <a:moveTo>
                    <a:pt x="55" y="106"/>
                  </a:moveTo>
                  <a:cubicBezTo>
                    <a:pt x="56" y="107"/>
                    <a:pt x="56" y="108"/>
                    <a:pt x="56" y="109"/>
                  </a:cubicBezTo>
                  <a:cubicBezTo>
                    <a:pt x="56" y="111"/>
                    <a:pt x="56" y="112"/>
                    <a:pt x="55" y="113"/>
                  </a:cubicBezTo>
                  <a:cubicBezTo>
                    <a:pt x="54" y="114"/>
                    <a:pt x="53" y="115"/>
                    <a:pt x="52" y="115"/>
                  </a:cubicBezTo>
                  <a:cubicBezTo>
                    <a:pt x="51" y="115"/>
                    <a:pt x="49" y="115"/>
                    <a:pt x="45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8" y="103"/>
                    <a:pt x="51" y="103"/>
                    <a:pt x="52" y="104"/>
                  </a:cubicBezTo>
                  <a:cubicBezTo>
                    <a:pt x="54" y="104"/>
                    <a:pt x="55" y="105"/>
                    <a:pt x="55" y="106"/>
                  </a:cubicBezTo>
                  <a:close/>
                  <a:moveTo>
                    <a:pt x="49" y="95"/>
                  </a:moveTo>
                  <a:cubicBezTo>
                    <a:pt x="49" y="96"/>
                    <a:pt x="46" y="96"/>
                    <a:pt x="43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5"/>
                    <a:pt x="49" y="85"/>
                    <a:pt x="50" y="85"/>
                  </a:cubicBezTo>
                  <a:cubicBezTo>
                    <a:pt x="51" y="85"/>
                    <a:pt x="53" y="86"/>
                    <a:pt x="53" y="87"/>
                  </a:cubicBezTo>
                  <a:cubicBezTo>
                    <a:pt x="54" y="88"/>
                    <a:pt x="55" y="89"/>
                    <a:pt x="55" y="90"/>
                  </a:cubicBezTo>
                  <a:cubicBezTo>
                    <a:pt x="55" y="92"/>
                    <a:pt x="54" y="93"/>
                    <a:pt x="53" y="94"/>
                  </a:cubicBezTo>
                  <a:cubicBezTo>
                    <a:pt x="52" y="95"/>
                    <a:pt x="51" y="95"/>
                    <a:pt x="49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271280" y="3218797"/>
              <a:ext cx="698520" cy="697005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146010" y="4108750"/>
              <a:ext cx="706096" cy="710641"/>
            </a:xfrm>
            <a:custGeom>
              <a:avLst/>
              <a:gdLst>
                <a:gd name="T0" fmla="*/ 99 w 197"/>
                <a:gd name="T1" fmla="*/ 198 h 198"/>
                <a:gd name="T2" fmla="*/ 0 w 197"/>
                <a:gd name="T3" fmla="*/ 99 h 198"/>
                <a:gd name="T4" fmla="*/ 99 w 197"/>
                <a:gd name="T5" fmla="*/ 0 h 198"/>
                <a:gd name="T6" fmla="*/ 197 w 197"/>
                <a:gd name="T7" fmla="*/ 99 h 198"/>
                <a:gd name="T8" fmla="*/ 99 w 197"/>
                <a:gd name="T9" fmla="*/ 198 h 198"/>
                <a:gd name="T10" fmla="*/ 74 w 197"/>
                <a:gd name="T11" fmla="*/ 80 h 198"/>
                <a:gd name="T12" fmla="*/ 62 w 197"/>
                <a:gd name="T13" fmla="*/ 95 h 198"/>
                <a:gd name="T14" fmla="*/ 65 w 197"/>
                <a:gd name="T15" fmla="*/ 98 h 198"/>
                <a:gd name="T16" fmla="*/ 87 w 197"/>
                <a:gd name="T17" fmla="*/ 79 h 198"/>
                <a:gd name="T18" fmla="*/ 89 w 197"/>
                <a:gd name="T19" fmla="*/ 85 h 198"/>
                <a:gd name="T20" fmla="*/ 74 w 197"/>
                <a:gd name="T21" fmla="*/ 122 h 198"/>
                <a:gd name="T22" fmla="*/ 65 w 197"/>
                <a:gd name="T23" fmla="*/ 153 h 198"/>
                <a:gd name="T24" fmla="*/ 78 w 197"/>
                <a:gd name="T25" fmla="*/ 165 h 198"/>
                <a:gd name="T26" fmla="*/ 124 w 197"/>
                <a:gd name="T27" fmla="*/ 132 h 198"/>
                <a:gd name="T28" fmla="*/ 122 w 197"/>
                <a:gd name="T29" fmla="*/ 129 h 198"/>
                <a:gd name="T30" fmla="*/ 101 w 197"/>
                <a:gd name="T31" fmla="*/ 147 h 198"/>
                <a:gd name="T32" fmla="*/ 98 w 197"/>
                <a:gd name="T33" fmla="*/ 144 h 198"/>
                <a:gd name="T34" fmla="*/ 102 w 197"/>
                <a:gd name="T35" fmla="*/ 132 h 198"/>
                <a:gd name="T36" fmla="*/ 117 w 197"/>
                <a:gd name="T37" fmla="*/ 91 h 198"/>
                <a:gd name="T38" fmla="*/ 106 w 197"/>
                <a:gd name="T39" fmla="*/ 65 h 198"/>
                <a:gd name="T40" fmla="*/ 74 w 197"/>
                <a:gd name="T41" fmla="*/ 80 h 198"/>
                <a:gd name="T42" fmla="*/ 118 w 197"/>
                <a:gd name="T43" fmla="*/ 27 h 198"/>
                <a:gd name="T44" fmla="*/ 100 w 197"/>
                <a:gd name="T45" fmla="*/ 44 h 198"/>
                <a:gd name="T46" fmla="*/ 115 w 197"/>
                <a:gd name="T47" fmla="*/ 58 h 198"/>
                <a:gd name="T48" fmla="*/ 132 w 197"/>
                <a:gd name="T49" fmla="*/ 41 h 198"/>
                <a:gd name="T50" fmla="*/ 118 w 197"/>
                <a:gd name="T51" fmla="*/ 2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7" h="198">
                  <a:moveTo>
                    <a:pt x="99" y="198"/>
                  </a:moveTo>
                  <a:cubicBezTo>
                    <a:pt x="44" y="198"/>
                    <a:pt x="0" y="154"/>
                    <a:pt x="0" y="99"/>
                  </a:cubicBezTo>
                  <a:cubicBezTo>
                    <a:pt x="0" y="45"/>
                    <a:pt x="44" y="0"/>
                    <a:pt x="99" y="0"/>
                  </a:cubicBezTo>
                  <a:cubicBezTo>
                    <a:pt x="153" y="0"/>
                    <a:pt x="197" y="45"/>
                    <a:pt x="197" y="99"/>
                  </a:cubicBezTo>
                  <a:cubicBezTo>
                    <a:pt x="197" y="154"/>
                    <a:pt x="153" y="198"/>
                    <a:pt x="99" y="198"/>
                  </a:cubicBezTo>
                  <a:close/>
                  <a:moveTo>
                    <a:pt x="74" y="80"/>
                  </a:moveTo>
                  <a:cubicBezTo>
                    <a:pt x="72" y="82"/>
                    <a:pt x="62" y="91"/>
                    <a:pt x="62" y="95"/>
                  </a:cubicBezTo>
                  <a:cubicBezTo>
                    <a:pt x="62" y="96"/>
                    <a:pt x="64" y="98"/>
                    <a:pt x="65" y="98"/>
                  </a:cubicBezTo>
                  <a:cubicBezTo>
                    <a:pt x="69" y="98"/>
                    <a:pt x="79" y="79"/>
                    <a:pt x="87" y="79"/>
                  </a:cubicBezTo>
                  <a:cubicBezTo>
                    <a:pt x="88" y="79"/>
                    <a:pt x="90" y="81"/>
                    <a:pt x="89" y="85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3" y="126"/>
                    <a:pt x="65" y="143"/>
                    <a:pt x="65" y="153"/>
                  </a:cubicBezTo>
                  <a:cubicBezTo>
                    <a:pt x="65" y="161"/>
                    <a:pt x="71" y="165"/>
                    <a:pt x="78" y="165"/>
                  </a:cubicBezTo>
                  <a:cubicBezTo>
                    <a:pt x="100" y="165"/>
                    <a:pt x="124" y="139"/>
                    <a:pt x="124" y="132"/>
                  </a:cubicBezTo>
                  <a:cubicBezTo>
                    <a:pt x="124" y="131"/>
                    <a:pt x="123" y="129"/>
                    <a:pt x="122" y="129"/>
                  </a:cubicBezTo>
                  <a:cubicBezTo>
                    <a:pt x="119" y="129"/>
                    <a:pt x="107" y="147"/>
                    <a:pt x="101" y="147"/>
                  </a:cubicBezTo>
                  <a:cubicBezTo>
                    <a:pt x="99" y="147"/>
                    <a:pt x="98" y="146"/>
                    <a:pt x="98" y="144"/>
                  </a:cubicBezTo>
                  <a:cubicBezTo>
                    <a:pt x="98" y="141"/>
                    <a:pt x="101" y="136"/>
                    <a:pt x="102" y="132"/>
                  </a:cubicBezTo>
                  <a:cubicBezTo>
                    <a:pt x="117" y="91"/>
                    <a:pt x="117" y="91"/>
                    <a:pt x="117" y="91"/>
                  </a:cubicBezTo>
                  <a:cubicBezTo>
                    <a:pt x="125" y="71"/>
                    <a:pt x="115" y="65"/>
                    <a:pt x="106" y="65"/>
                  </a:cubicBezTo>
                  <a:cubicBezTo>
                    <a:pt x="94" y="65"/>
                    <a:pt x="83" y="72"/>
                    <a:pt x="74" y="80"/>
                  </a:cubicBezTo>
                  <a:close/>
                  <a:moveTo>
                    <a:pt x="118" y="27"/>
                  </a:moveTo>
                  <a:cubicBezTo>
                    <a:pt x="108" y="27"/>
                    <a:pt x="100" y="34"/>
                    <a:pt x="100" y="44"/>
                  </a:cubicBezTo>
                  <a:cubicBezTo>
                    <a:pt x="100" y="52"/>
                    <a:pt x="106" y="58"/>
                    <a:pt x="115" y="58"/>
                  </a:cubicBezTo>
                  <a:cubicBezTo>
                    <a:pt x="124" y="58"/>
                    <a:pt x="132" y="51"/>
                    <a:pt x="132" y="41"/>
                  </a:cubicBezTo>
                  <a:cubicBezTo>
                    <a:pt x="132" y="32"/>
                    <a:pt x="126" y="27"/>
                    <a:pt x="118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744585" y="4013941"/>
              <a:ext cx="1037901" cy="1069217"/>
            </a:xfrm>
            <a:custGeom>
              <a:avLst/>
              <a:gdLst>
                <a:gd name="T0" fmla="*/ 65 w 196"/>
                <a:gd name="T1" fmla="*/ 90 h 202"/>
                <a:gd name="T2" fmla="*/ 60 w 196"/>
                <a:gd name="T3" fmla="*/ 84 h 202"/>
                <a:gd name="T4" fmla="*/ 53 w 196"/>
                <a:gd name="T5" fmla="*/ 86 h 202"/>
                <a:gd name="T6" fmla="*/ 51 w 196"/>
                <a:gd name="T7" fmla="*/ 94 h 202"/>
                <a:gd name="T8" fmla="*/ 54 w 196"/>
                <a:gd name="T9" fmla="*/ 105 h 202"/>
                <a:gd name="T10" fmla="*/ 59 w 196"/>
                <a:gd name="T11" fmla="*/ 111 h 202"/>
                <a:gd name="T12" fmla="*/ 67 w 196"/>
                <a:gd name="T13" fmla="*/ 109 h 202"/>
                <a:gd name="T14" fmla="*/ 68 w 196"/>
                <a:gd name="T15" fmla="*/ 101 h 202"/>
                <a:gd name="T16" fmla="*/ 142 w 196"/>
                <a:gd name="T17" fmla="*/ 106 h 202"/>
                <a:gd name="T18" fmla="*/ 138 w 196"/>
                <a:gd name="T19" fmla="*/ 96 h 202"/>
                <a:gd name="T20" fmla="*/ 131 w 196"/>
                <a:gd name="T21" fmla="*/ 94 h 202"/>
                <a:gd name="T22" fmla="*/ 126 w 196"/>
                <a:gd name="T23" fmla="*/ 99 h 202"/>
                <a:gd name="T24" fmla="*/ 128 w 196"/>
                <a:gd name="T25" fmla="*/ 110 h 202"/>
                <a:gd name="T26" fmla="*/ 132 w 196"/>
                <a:gd name="T27" fmla="*/ 119 h 202"/>
                <a:gd name="T28" fmla="*/ 138 w 196"/>
                <a:gd name="T29" fmla="*/ 121 h 202"/>
                <a:gd name="T30" fmla="*/ 143 w 196"/>
                <a:gd name="T31" fmla="*/ 116 h 202"/>
                <a:gd name="T32" fmla="*/ 142 w 196"/>
                <a:gd name="T33" fmla="*/ 106 h 202"/>
                <a:gd name="T34" fmla="*/ 176 w 196"/>
                <a:gd name="T35" fmla="*/ 68 h 202"/>
                <a:gd name="T36" fmla="*/ 154 w 196"/>
                <a:gd name="T37" fmla="*/ 35 h 202"/>
                <a:gd name="T38" fmla="*/ 119 w 196"/>
                <a:gd name="T39" fmla="*/ 18 h 202"/>
                <a:gd name="T40" fmla="*/ 81 w 196"/>
                <a:gd name="T41" fmla="*/ 16 h 202"/>
                <a:gd name="T42" fmla="*/ 47 w 196"/>
                <a:gd name="T43" fmla="*/ 33 h 202"/>
                <a:gd name="T44" fmla="*/ 21 w 196"/>
                <a:gd name="T45" fmla="*/ 63 h 202"/>
                <a:gd name="T46" fmla="*/ 11 w 196"/>
                <a:gd name="T47" fmla="*/ 97 h 202"/>
                <a:gd name="T48" fmla="*/ 19 w 196"/>
                <a:gd name="T49" fmla="*/ 135 h 202"/>
                <a:gd name="T50" fmla="*/ 42 w 196"/>
                <a:gd name="T51" fmla="*/ 167 h 202"/>
                <a:gd name="T52" fmla="*/ 74 w 196"/>
                <a:gd name="T53" fmla="*/ 185 h 202"/>
                <a:gd name="T54" fmla="*/ 113 w 196"/>
                <a:gd name="T55" fmla="*/ 186 h 202"/>
                <a:gd name="T56" fmla="*/ 147 w 196"/>
                <a:gd name="T57" fmla="*/ 173 h 202"/>
                <a:gd name="T58" fmla="*/ 173 w 196"/>
                <a:gd name="T59" fmla="*/ 141 h 202"/>
                <a:gd name="T60" fmla="*/ 184 w 196"/>
                <a:gd name="T61" fmla="*/ 103 h 202"/>
                <a:gd name="T62" fmla="*/ 66 w 196"/>
                <a:gd name="T63" fmla="*/ 121 h 202"/>
                <a:gd name="T64" fmla="*/ 38 w 196"/>
                <a:gd name="T65" fmla="*/ 103 h 202"/>
                <a:gd name="T66" fmla="*/ 53 w 196"/>
                <a:gd name="T67" fmla="*/ 74 h 202"/>
                <a:gd name="T68" fmla="*/ 81 w 196"/>
                <a:gd name="T69" fmla="*/ 92 h 202"/>
                <a:gd name="T70" fmla="*/ 66 w 196"/>
                <a:gd name="T71" fmla="*/ 121 h 202"/>
                <a:gd name="T72" fmla="*/ 100 w 196"/>
                <a:gd name="T73" fmla="*/ 63 h 202"/>
                <a:gd name="T74" fmla="*/ 94 w 196"/>
                <a:gd name="T75" fmla="*/ 143 h 202"/>
                <a:gd name="T76" fmla="*/ 155 w 196"/>
                <a:gd name="T77" fmla="*/ 122 h 202"/>
                <a:gd name="T78" fmla="*/ 124 w 196"/>
                <a:gd name="T79" fmla="*/ 130 h 202"/>
                <a:gd name="T80" fmla="*/ 114 w 196"/>
                <a:gd name="T81" fmla="*/ 94 h 202"/>
                <a:gd name="T82" fmla="*/ 146 w 196"/>
                <a:gd name="T83" fmla="*/ 86 h 202"/>
                <a:gd name="T84" fmla="*/ 155 w 196"/>
                <a:gd name="T85" fmla="*/ 12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" h="202">
                  <a:moveTo>
                    <a:pt x="67" y="96"/>
                  </a:moveTo>
                  <a:cubicBezTo>
                    <a:pt x="66" y="93"/>
                    <a:pt x="66" y="92"/>
                    <a:pt x="65" y="90"/>
                  </a:cubicBezTo>
                  <a:cubicBezTo>
                    <a:pt x="65" y="88"/>
                    <a:pt x="64" y="87"/>
                    <a:pt x="63" y="86"/>
                  </a:cubicBezTo>
                  <a:cubicBezTo>
                    <a:pt x="62" y="85"/>
                    <a:pt x="61" y="84"/>
                    <a:pt x="60" y="84"/>
                  </a:cubicBezTo>
                  <a:cubicBezTo>
                    <a:pt x="59" y="84"/>
                    <a:pt x="58" y="84"/>
                    <a:pt x="56" y="84"/>
                  </a:cubicBezTo>
                  <a:cubicBezTo>
                    <a:pt x="55" y="84"/>
                    <a:pt x="54" y="85"/>
                    <a:pt x="53" y="86"/>
                  </a:cubicBezTo>
                  <a:cubicBezTo>
                    <a:pt x="52" y="87"/>
                    <a:pt x="52" y="88"/>
                    <a:pt x="51" y="89"/>
                  </a:cubicBezTo>
                  <a:cubicBezTo>
                    <a:pt x="51" y="90"/>
                    <a:pt x="51" y="92"/>
                    <a:pt x="51" y="94"/>
                  </a:cubicBezTo>
                  <a:cubicBezTo>
                    <a:pt x="52" y="96"/>
                    <a:pt x="52" y="97"/>
                    <a:pt x="53" y="99"/>
                  </a:cubicBezTo>
                  <a:cubicBezTo>
                    <a:pt x="53" y="102"/>
                    <a:pt x="54" y="104"/>
                    <a:pt x="54" y="105"/>
                  </a:cubicBezTo>
                  <a:cubicBezTo>
                    <a:pt x="55" y="107"/>
                    <a:pt x="56" y="108"/>
                    <a:pt x="57" y="109"/>
                  </a:cubicBezTo>
                  <a:cubicBezTo>
                    <a:pt x="57" y="110"/>
                    <a:pt x="58" y="111"/>
                    <a:pt x="59" y="111"/>
                  </a:cubicBezTo>
                  <a:cubicBezTo>
                    <a:pt x="61" y="111"/>
                    <a:pt x="62" y="111"/>
                    <a:pt x="63" y="111"/>
                  </a:cubicBezTo>
                  <a:cubicBezTo>
                    <a:pt x="65" y="111"/>
                    <a:pt x="66" y="110"/>
                    <a:pt x="67" y="109"/>
                  </a:cubicBezTo>
                  <a:cubicBezTo>
                    <a:pt x="68" y="108"/>
                    <a:pt x="68" y="107"/>
                    <a:pt x="68" y="106"/>
                  </a:cubicBezTo>
                  <a:cubicBezTo>
                    <a:pt x="68" y="105"/>
                    <a:pt x="68" y="103"/>
                    <a:pt x="68" y="101"/>
                  </a:cubicBezTo>
                  <a:cubicBezTo>
                    <a:pt x="68" y="100"/>
                    <a:pt x="68" y="98"/>
                    <a:pt x="67" y="96"/>
                  </a:cubicBezTo>
                  <a:close/>
                  <a:moveTo>
                    <a:pt x="142" y="106"/>
                  </a:moveTo>
                  <a:cubicBezTo>
                    <a:pt x="141" y="104"/>
                    <a:pt x="141" y="102"/>
                    <a:pt x="140" y="100"/>
                  </a:cubicBezTo>
                  <a:cubicBezTo>
                    <a:pt x="140" y="99"/>
                    <a:pt x="139" y="97"/>
                    <a:pt x="138" y="96"/>
                  </a:cubicBezTo>
                  <a:cubicBezTo>
                    <a:pt x="137" y="95"/>
                    <a:pt x="136" y="95"/>
                    <a:pt x="135" y="94"/>
                  </a:cubicBezTo>
                  <a:cubicBezTo>
                    <a:pt x="134" y="94"/>
                    <a:pt x="133" y="94"/>
                    <a:pt x="131" y="94"/>
                  </a:cubicBezTo>
                  <a:cubicBezTo>
                    <a:pt x="130" y="95"/>
                    <a:pt x="129" y="95"/>
                    <a:pt x="128" y="96"/>
                  </a:cubicBezTo>
                  <a:cubicBezTo>
                    <a:pt x="127" y="97"/>
                    <a:pt x="127" y="98"/>
                    <a:pt x="126" y="99"/>
                  </a:cubicBezTo>
                  <a:cubicBezTo>
                    <a:pt x="126" y="101"/>
                    <a:pt x="126" y="102"/>
                    <a:pt x="126" y="104"/>
                  </a:cubicBezTo>
                  <a:cubicBezTo>
                    <a:pt x="127" y="106"/>
                    <a:pt x="127" y="108"/>
                    <a:pt x="128" y="110"/>
                  </a:cubicBezTo>
                  <a:cubicBezTo>
                    <a:pt x="128" y="112"/>
                    <a:pt x="129" y="114"/>
                    <a:pt x="129" y="115"/>
                  </a:cubicBezTo>
                  <a:cubicBezTo>
                    <a:pt x="130" y="117"/>
                    <a:pt x="131" y="118"/>
                    <a:pt x="132" y="119"/>
                  </a:cubicBezTo>
                  <a:cubicBezTo>
                    <a:pt x="132" y="120"/>
                    <a:pt x="133" y="121"/>
                    <a:pt x="134" y="121"/>
                  </a:cubicBezTo>
                  <a:cubicBezTo>
                    <a:pt x="136" y="122"/>
                    <a:pt x="137" y="122"/>
                    <a:pt x="138" y="121"/>
                  </a:cubicBezTo>
                  <a:cubicBezTo>
                    <a:pt x="140" y="121"/>
                    <a:pt x="141" y="120"/>
                    <a:pt x="142" y="119"/>
                  </a:cubicBezTo>
                  <a:cubicBezTo>
                    <a:pt x="143" y="119"/>
                    <a:pt x="143" y="117"/>
                    <a:pt x="143" y="116"/>
                  </a:cubicBezTo>
                  <a:cubicBezTo>
                    <a:pt x="144" y="115"/>
                    <a:pt x="144" y="114"/>
                    <a:pt x="143" y="112"/>
                  </a:cubicBezTo>
                  <a:cubicBezTo>
                    <a:pt x="143" y="110"/>
                    <a:pt x="143" y="108"/>
                    <a:pt x="142" y="106"/>
                  </a:cubicBezTo>
                  <a:close/>
                  <a:moveTo>
                    <a:pt x="196" y="83"/>
                  </a:moveTo>
                  <a:cubicBezTo>
                    <a:pt x="176" y="68"/>
                    <a:pt x="176" y="68"/>
                    <a:pt x="176" y="68"/>
                  </a:cubicBezTo>
                  <a:cubicBezTo>
                    <a:pt x="179" y="43"/>
                    <a:pt x="179" y="43"/>
                    <a:pt x="179" y="43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45" y="12"/>
                    <a:pt x="145" y="12"/>
                    <a:pt x="145" y="12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9" y="135"/>
                    <a:pt x="19" y="135"/>
                    <a:pt x="19" y="135"/>
                  </a:cubicBezTo>
                  <a:cubicBezTo>
                    <a:pt x="17" y="160"/>
                    <a:pt x="17" y="160"/>
                    <a:pt x="17" y="160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50" y="190"/>
                    <a:pt x="50" y="190"/>
                    <a:pt x="50" y="190"/>
                  </a:cubicBezTo>
                  <a:cubicBezTo>
                    <a:pt x="74" y="185"/>
                    <a:pt x="74" y="185"/>
                    <a:pt x="74" y="185"/>
                  </a:cubicBezTo>
                  <a:cubicBezTo>
                    <a:pt x="93" y="202"/>
                    <a:pt x="93" y="202"/>
                    <a:pt x="93" y="202"/>
                  </a:cubicBezTo>
                  <a:cubicBezTo>
                    <a:pt x="113" y="186"/>
                    <a:pt x="113" y="186"/>
                    <a:pt x="113" y="186"/>
                  </a:cubicBezTo>
                  <a:cubicBezTo>
                    <a:pt x="139" y="193"/>
                    <a:pt x="139" y="193"/>
                    <a:pt x="139" y="193"/>
                  </a:cubicBezTo>
                  <a:cubicBezTo>
                    <a:pt x="147" y="173"/>
                    <a:pt x="147" y="173"/>
                    <a:pt x="147" y="173"/>
                  </a:cubicBezTo>
                  <a:cubicBezTo>
                    <a:pt x="172" y="169"/>
                    <a:pt x="172" y="169"/>
                    <a:pt x="172" y="169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93" y="129"/>
                    <a:pt x="193" y="129"/>
                    <a:pt x="193" y="129"/>
                  </a:cubicBezTo>
                  <a:cubicBezTo>
                    <a:pt x="184" y="103"/>
                    <a:pt x="184" y="103"/>
                    <a:pt x="184" y="103"/>
                  </a:cubicBezTo>
                  <a:lnTo>
                    <a:pt x="196" y="83"/>
                  </a:lnTo>
                  <a:close/>
                  <a:moveTo>
                    <a:pt x="66" y="121"/>
                  </a:moveTo>
                  <a:cubicBezTo>
                    <a:pt x="59" y="123"/>
                    <a:pt x="53" y="123"/>
                    <a:pt x="49" y="120"/>
                  </a:cubicBezTo>
                  <a:cubicBezTo>
                    <a:pt x="44" y="117"/>
                    <a:pt x="41" y="111"/>
                    <a:pt x="38" y="103"/>
                  </a:cubicBezTo>
                  <a:cubicBezTo>
                    <a:pt x="36" y="95"/>
                    <a:pt x="36" y="89"/>
                    <a:pt x="39" y="84"/>
                  </a:cubicBezTo>
                  <a:cubicBezTo>
                    <a:pt x="42" y="79"/>
                    <a:pt x="46" y="75"/>
                    <a:pt x="53" y="74"/>
                  </a:cubicBezTo>
                  <a:cubicBezTo>
                    <a:pt x="60" y="72"/>
                    <a:pt x="66" y="72"/>
                    <a:pt x="71" y="75"/>
                  </a:cubicBezTo>
                  <a:cubicBezTo>
                    <a:pt x="75" y="78"/>
                    <a:pt x="79" y="84"/>
                    <a:pt x="81" y="92"/>
                  </a:cubicBezTo>
                  <a:cubicBezTo>
                    <a:pt x="83" y="100"/>
                    <a:pt x="83" y="106"/>
                    <a:pt x="80" y="111"/>
                  </a:cubicBezTo>
                  <a:cubicBezTo>
                    <a:pt x="78" y="116"/>
                    <a:pt x="73" y="119"/>
                    <a:pt x="66" y="121"/>
                  </a:cubicBezTo>
                  <a:close/>
                  <a:moveTo>
                    <a:pt x="81" y="146"/>
                  </a:moveTo>
                  <a:cubicBezTo>
                    <a:pt x="100" y="63"/>
                    <a:pt x="100" y="63"/>
                    <a:pt x="100" y="63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94" y="143"/>
                    <a:pt x="94" y="143"/>
                    <a:pt x="94" y="143"/>
                  </a:cubicBezTo>
                  <a:lnTo>
                    <a:pt x="81" y="146"/>
                  </a:lnTo>
                  <a:close/>
                  <a:moveTo>
                    <a:pt x="155" y="122"/>
                  </a:moveTo>
                  <a:cubicBezTo>
                    <a:pt x="153" y="126"/>
                    <a:pt x="148" y="130"/>
                    <a:pt x="141" y="132"/>
                  </a:cubicBezTo>
                  <a:cubicBezTo>
                    <a:pt x="134" y="134"/>
                    <a:pt x="128" y="133"/>
                    <a:pt x="124" y="130"/>
                  </a:cubicBezTo>
                  <a:cubicBezTo>
                    <a:pt x="119" y="127"/>
                    <a:pt x="116" y="122"/>
                    <a:pt x="113" y="114"/>
                  </a:cubicBezTo>
                  <a:cubicBezTo>
                    <a:pt x="111" y="106"/>
                    <a:pt x="112" y="99"/>
                    <a:pt x="114" y="94"/>
                  </a:cubicBezTo>
                  <a:cubicBezTo>
                    <a:pt x="117" y="89"/>
                    <a:pt x="122" y="86"/>
                    <a:pt x="128" y="84"/>
                  </a:cubicBezTo>
                  <a:cubicBezTo>
                    <a:pt x="136" y="82"/>
                    <a:pt x="141" y="83"/>
                    <a:pt x="146" y="86"/>
                  </a:cubicBezTo>
                  <a:cubicBezTo>
                    <a:pt x="151" y="89"/>
                    <a:pt x="154" y="94"/>
                    <a:pt x="156" y="102"/>
                  </a:cubicBezTo>
                  <a:cubicBezTo>
                    <a:pt x="158" y="110"/>
                    <a:pt x="158" y="117"/>
                    <a:pt x="155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 rot="17877841">
              <a:off x="2239448" y="5050871"/>
              <a:ext cx="960654" cy="710641"/>
            </a:xfrm>
            <a:custGeom>
              <a:avLst/>
              <a:gdLst>
                <a:gd name="T0" fmla="*/ 163 w 268"/>
                <a:gd name="T1" fmla="*/ 36 h 198"/>
                <a:gd name="T2" fmla="*/ 151 w 268"/>
                <a:gd name="T3" fmla="*/ 87 h 198"/>
                <a:gd name="T4" fmla="*/ 146 w 268"/>
                <a:gd name="T5" fmla="*/ 0 h 198"/>
                <a:gd name="T6" fmla="*/ 97 w 268"/>
                <a:gd name="T7" fmla="*/ 32 h 198"/>
                <a:gd name="T8" fmla="*/ 82 w 268"/>
                <a:gd name="T9" fmla="*/ 105 h 198"/>
                <a:gd name="T10" fmla="*/ 73 w 268"/>
                <a:gd name="T11" fmla="*/ 63 h 198"/>
                <a:gd name="T12" fmla="*/ 138 w 268"/>
                <a:gd name="T13" fmla="*/ 198 h 198"/>
                <a:gd name="T14" fmla="*/ 163 w 268"/>
                <a:gd name="T15" fmla="*/ 36 h 198"/>
                <a:gd name="T16" fmla="*/ 116 w 268"/>
                <a:gd name="T17" fmla="*/ 168 h 198"/>
                <a:gd name="T18" fmla="*/ 103 w 268"/>
                <a:gd name="T19" fmla="*/ 168 h 198"/>
                <a:gd name="T20" fmla="*/ 103 w 268"/>
                <a:gd name="T21" fmla="*/ 144 h 198"/>
                <a:gd name="T22" fmla="*/ 87 w 268"/>
                <a:gd name="T23" fmla="*/ 144 h 198"/>
                <a:gd name="T24" fmla="*/ 87 w 268"/>
                <a:gd name="T25" fmla="*/ 168 h 198"/>
                <a:gd name="T26" fmla="*/ 75 w 268"/>
                <a:gd name="T27" fmla="*/ 168 h 198"/>
                <a:gd name="T28" fmla="*/ 75 w 268"/>
                <a:gd name="T29" fmla="*/ 115 h 198"/>
                <a:gd name="T30" fmla="*/ 87 w 268"/>
                <a:gd name="T31" fmla="*/ 115 h 198"/>
                <a:gd name="T32" fmla="*/ 87 w 268"/>
                <a:gd name="T33" fmla="*/ 136 h 198"/>
                <a:gd name="T34" fmla="*/ 103 w 268"/>
                <a:gd name="T35" fmla="*/ 136 h 198"/>
                <a:gd name="T36" fmla="*/ 103 w 268"/>
                <a:gd name="T37" fmla="*/ 115 h 198"/>
                <a:gd name="T38" fmla="*/ 116 w 268"/>
                <a:gd name="T39" fmla="*/ 115 h 198"/>
                <a:gd name="T40" fmla="*/ 116 w 268"/>
                <a:gd name="T41" fmla="*/ 168 h 198"/>
                <a:gd name="T42" fmla="*/ 158 w 268"/>
                <a:gd name="T43" fmla="*/ 160 h 198"/>
                <a:gd name="T44" fmla="*/ 141 w 268"/>
                <a:gd name="T45" fmla="*/ 166 h 198"/>
                <a:gd name="T46" fmla="*/ 124 w 268"/>
                <a:gd name="T47" fmla="*/ 159 h 198"/>
                <a:gd name="T48" fmla="*/ 118 w 268"/>
                <a:gd name="T49" fmla="*/ 141 h 198"/>
                <a:gd name="T50" fmla="*/ 124 w 268"/>
                <a:gd name="T51" fmla="*/ 123 h 198"/>
                <a:gd name="T52" fmla="*/ 141 w 268"/>
                <a:gd name="T53" fmla="*/ 117 h 198"/>
                <a:gd name="T54" fmla="*/ 158 w 268"/>
                <a:gd name="T55" fmla="*/ 123 h 198"/>
                <a:gd name="T56" fmla="*/ 164 w 268"/>
                <a:gd name="T57" fmla="*/ 141 h 198"/>
                <a:gd name="T58" fmla="*/ 158 w 268"/>
                <a:gd name="T59" fmla="*/ 160 h 198"/>
                <a:gd name="T60" fmla="*/ 187 w 268"/>
                <a:gd name="T61" fmla="*/ 128 h 198"/>
                <a:gd name="T62" fmla="*/ 187 w 268"/>
                <a:gd name="T63" fmla="*/ 168 h 198"/>
                <a:gd name="T64" fmla="*/ 175 w 268"/>
                <a:gd name="T65" fmla="*/ 168 h 198"/>
                <a:gd name="T66" fmla="*/ 175 w 268"/>
                <a:gd name="T67" fmla="*/ 128 h 198"/>
                <a:gd name="T68" fmla="*/ 161 w 268"/>
                <a:gd name="T69" fmla="*/ 128 h 198"/>
                <a:gd name="T70" fmla="*/ 161 w 268"/>
                <a:gd name="T71" fmla="*/ 115 h 198"/>
                <a:gd name="T72" fmla="*/ 201 w 268"/>
                <a:gd name="T73" fmla="*/ 115 h 198"/>
                <a:gd name="T74" fmla="*/ 201 w 268"/>
                <a:gd name="T75" fmla="*/ 128 h 198"/>
                <a:gd name="T76" fmla="*/ 187 w 268"/>
                <a:gd name="T77" fmla="*/ 128 h 198"/>
                <a:gd name="T78" fmla="*/ 148 w 268"/>
                <a:gd name="T79" fmla="*/ 129 h 198"/>
                <a:gd name="T80" fmla="*/ 145 w 268"/>
                <a:gd name="T81" fmla="*/ 127 h 198"/>
                <a:gd name="T82" fmla="*/ 141 w 268"/>
                <a:gd name="T83" fmla="*/ 126 h 198"/>
                <a:gd name="T84" fmla="*/ 137 w 268"/>
                <a:gd name="T85" fmla="*/ 126 h 198"/>
                <a:gd name="T86" fmla="*/ 133 w 268"/>
                <a:gd name="T87" fmla="*/ 129 h 198"/>
                <a:gd name="T88" fmla="*/ 131 w 268"/>
                <a:gd name="T89" fmla="*/ 134 h 198"/>
                <a:gd name="T90" fmla="*/ 130 w 268"/>
                <a:gd name="T91" fmla="*/ 141 h 198"/>
                <a:gd name="T92" fmla="*/ 131 w 268"/>
                <a:gd name="T93" fmla="*/ 149 h 198"/>
                <a:gd name="T94" fmla="*/ 133 w 268"/>
                <a:gd name="T95" fmla="*/ 153 h 198"/>
                <a:gd name="T96" fmla="*/ 137 w 268"/>
                <a:gd name="T97" fmla="*/ 156 h 198"/>
                <a:gd name="T98" fmla="*/ 141 w 268"/>
                <a:gd name="T99" fmla="*/ 157 h 198"/>
                <a:gd name="T100" fmla="*/ 145 w 268"/>
                <a:gd name="T101" fmla="*/ 156 h 198"/>
                <a:gd name="T102" fmla="*/ 148 w 268"/>
                <a:gd name="T103" fmla="*/ 153 h 198"/>
                <a:gd name="T104" fmla="*/ 151 w 268"/>
                <a:gd name="T105" fmla="*/ 149 h 198"/>
                <a:gd name="T106" fmla="*/ 151 w 268"/>
                <a:gd name="T107" fmla="*/ 141 h 198"/>
                <a:gd name="T108" fmla="*/ 151 w 268"/>
                <a:gd name="T109" fmla="*/ 134 h 198"/>
                <a:gd name="T110" fmla="*/ 148 w 268"/>
                <a:gd name="T111" fmla="*/ 12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8" h="198">
                  <a:moveTo>
                    <a:pt x="163" y="36"/>
                  </a:moveTo>
                  <a:cubicBezTo>
                    <a:pt x="184" y="83"/>
                    <a:pt x="155" y="87"/>
                    <a:pt x="151" y="87"/>
                  </a:cubicBezTo>
                  <a:cubicBezTo>
                    <a:pt x="112" y="88"/>
                    <a:pt x="138" y="4"/>
                    <a:pt x="146" y="0"/>
                  </a:cubicBezTo>
                  <a:cubicBezTo>
                    <a:pt x="142" y="0"/>
                    <a:pt x="116" y="0"/>
                    <a:pt x="97" y="32"/>
                  </a:cubicBezTo>
                  <a:cubicBezTo>
                    <a:pt x="77" y="66"/>
                    <a:pt x="106" y="98"/>
                    <a:pt x="82" y="105"/>
                  </a:cubicBezTo>
                  <a:cubicBezTo>
                    <a:pt x="64" y="113"/>
                    <a:pt x="71" y="71"/>
                    <a:pt x="73" y="63"/>
                  </a:cubicBezTo>
                  <a:cubicBezTo>
                    <a:pt x="63" y="62"/>
                    <a:pt x="0" y="198"/>
                    <a:pt x="138" y="198"/>
                  </a:cubicBezTo>
                  <a:cubicBezTo>
                    <a:pt x="268" y="198"/>
                    <a:pt x="204" y="38"/>
                    <a:pt x="163" y="36"/>
                  </a:cubicBezTo>
                  <a:close/>
                  <a:moveTo>
                    <a:pt x="116" y="168"/>
                  </a:moveTo>
                  <a:cubicBezTo>
                    <a:pt x="103" y="168"/>
                    <a:pt x="103" y="168"/>
                    <a:pt x="103" y="168"/>
                  </a:cubicBezTo>
                  <a:cubicBezTo>
                    <a:pt x="103" y="144"/>
                    <a:pt x="103" y="144"/>
                    <a:pt x="103" y="144"/>
                  </a:cubicBezTo>
                  <a:cubicBezTo>
                    <a:pt x="87" y="144"/>
                    <a:pt x="87" y="144"/>
                    <a:pt x="87" y="144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75" y="168"/>
                    <a:pt x="75" y="168"/>
                    <a:pt x="75" y="168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16" y="115"/>
                    <a:pt x="116" y="115"/>
                    <a:pt x="116" y="115"/>
                  </a:cubicBezTo>
                  <a:lnTo>
                    <a:pt x="116" y="168"/>
                  </a:lnTo>
                  <a:close/>
                  <a:moveTo>
                    <a:pt x="158" y="160"/>
                  </a:moveTo>
                  <a:cubicBezTo>
                    <a:pt x="154" y="164"/>
                    <a:pt x="148" y="166"/>
                    <a:pt x="141" y="166"/>
                  </a:cubicBezTo>
                  <a:cubicBezTo>
                    <a:pt x="134" y="166"/>
                    <a:pt x="128" y="164"/>
                    <a:pt x="124" y="159"/>
                  </a:cubicBezTo>
                  <a:cubicBezTo>
                    <a:pt x="120" y="155"/>
                    <a:pt x="118" y="149"/>
                    <a:pt x="118" y="141"/>
                  </a:cubicBezTo>
                  <a:cubicBezTo>
                    <a:pt x="118" y="134"/>
                    <a:pt x="120" y="128"/>
                    <a:pt x="124" y="123"/>
                  </a:cubicBezTo>
                  <a:cubicBezTo>
                    <a:pt x="128" y="119"/>
                    <a:pt x="134" y="117"/>
                    <a:pt x="141" y="117"/>
                  </a:cubicBezTo>
                  <a:cubicBezTo>
                    <a:pt x="148" y="117"/>
                    <a:pt x="154" y="119"/>
                    <a:pt x="158" y="123"/>
                  </a:cubicBezTo>
                  <a:cubicBezTo>
                    <a:pt x="162" y="128"/>
                    <a:pt x="164" y="134"/>
                    <a:pt x="164" y="141"/>
                  </a:cubicBezTo>
                  <a:cubicBezTo>
                    <a:pt x="164" y="149"/>
                    <a:pt x="162" y="155"/>
                    <a:pt x="158" y="160"/>
                  </a:cubicBezTo>
                  <a:close/>
                  <a:moveTo>
                    <a:pt x="187" y="128"/>
                  </a:moveTo>
                  <a:cubicBezTo>
                    <a:pt x="187" y="168"/>
                    <a:pt x="187" y="168"/>
                    <a:pt x="187" y="168"/>
                  </a:cubicBezTo>
                  <a:cubicBezTo>
                    <a:pt x="175" y="168"/>
                    <a:pt x="175" y="168"/>
                    <a:pt x="175" y="168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61" y="128"/>
                    <a:pt x="161" y="128"/>
                    <a:pt x="161" y="128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28"/>
                    <a:pt x="201" y="128"/>
                    <a:pt x="201" y="128"/>
                  </a:cubicBezTo>
                  <a:lnTo>
                    <a:pt x="187" y="128"/>
                  </a:lnTo>
                  <a:close/>
                  <a:moveTo>
                    <a:pt x="148" y="129"/>
                  </a:moveTo>
                  <a:cubicBezTo>
                    <a:pt x="147" y="128"/>
                    <a:pt x="146" y="127"/>
                    <a:pt x="145" y="127"/>
                  </a:cubicBezTo>
                  <a:cubicBezTo>
                    <a:pt x="144" y="126"/>
                    <a:pt x="142" y="126"/>
                    <a:pt x="141" y="126"/>
                  </a:cubicBezTo>
                  <a:cubicBezTo>
                    <a:pt x="139" y="126"/>
                    <a:pt x="138" y="126"/>
                    <a:pt x="137" y="126"/>
                  </a:cubicBezTo>
                  <a:cubicBezTo>
                    <a:pt x="136" y="127"/>
                    <a:pt x="135" y="128"/>
                    <a:pt x="133" y="129"/>
                  </a:cubicBezTo>
                  <a:cubicBezTo>
                    <a:pt x="132" y="130"/>
                    <a:pt x="132" y="132"/>
                    <a:pt x="131" y="134"/>
                  </a:cubicBezTo>
                  <a:cubicBezTo>
                    <a:pt x="130" y="136"/>
                    <a:pt x="130" y="139"/>
                    <a:pt x="130" y="141"/>
                  </a:cubicBezTo>
                  <a:cubicBezTo>
                    <a:pt x="130" y="144"/>
                    <a:pt x="130" y="147"/>
                    <a:pt x="131" y="149"/>
                  </a:cubicBezTo>
                  <a:cubicBezTo>
                    <a:pt x="132" y="151"/>
                    <a:pt x="132" y="152"/>
                    <a:pt x="133" y="153"/>
                  </a:cubicBezTo>
                  <a:cubicBezTo>
                    <a:pt x="134" y="155"/>
                    <a:pt x="136" y="156"/>
                    <a:pt x="137" y="156"/>
                  </a:cubicBezTo>
                  <a:cubicBezTo>
                    <a:pt x="138" y="157"/>
                    <a:pt x="139" y="157"/>
                    <a:pt x="141" y="157"/>
                  </a:cubicBezTo>
                  <a:cubicBezTo>
                    <a:pt x="142" y="157"/>
                    <a:pt x="144" y="157"/>
                    <a:pt x="145" y="156"/>
                  </a:cubicBezTo>
                  <a:cubicBezTo>
                    <a:pt x="146" y="156"/>
                    <a:pt x="147" y="155"/>
                    <a:pt x="148" y="153"/>
                  </a:cubicBezTo>
                  <a:cubicBezTo>
                    <a:pt x="149" y="152"/>
                    <a:pt x="150" y="150"/>
                    <a:pt x="151" y="149"/>
                  </a:cubicBezTo>
                  <a:cubicBezTo>
                    <a:pt x="151" y="147"/>
                    <a:pt x="151" y="144"/>
                    <a:pt x="151" y="141"/>
                  </a:cubicBezTo>
                  <a:cubicBezTo>
                    <a:pt x="151" y="139"/>
                    <a:pt x="151" y="136"/>
                    <a:pt x="151" y="134"/>
                  </a:cubicBezTo>
                  <a:cubicBezTo>
                    <a:pt x="150" y="132"/>
                    <a:pt x="149" y="131"/>
                    <a:pt x="148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277912" y="5047083"/>
              <a:ext cx="710642" cy="718218"/>
            </a:xfrm>
            <a:custGeom>
              <a:avLst/>
              <a:gdLst>
                <a:gd name="T0" fmla="*/ 89 w 198"/>
                <a:gd name="T1" fmla="*/ 104 h 200"/>
                <a:gd name="T2" fmla="*/ 81 w 198"/>
                <a:gd name="T3" fmla="*/ 104 h 200"/>
                <a:gd name="T4" fmla="*/ 191 w 198"/>
                <a:gd name="T5" fmla="*/ 63 h 200"/>
                <a:gd name="T6" fmla="*/ 149 w 198"/>
                <a:gd name="T7" fmla="*/ 14 h 200"/>
                <a:gd name="T8" fmla="*/ 89 w 198"/>
                <a:gd name="T9" fmla="*/ 1 h 200"/>
                <a:gd name="T10" fmla="*/ 33 w 198"/>
                <a:gd name="T11" fmla="*/ 26 h 200"/>
                <a:gd name="T12" fmla="*/ 2 w 198"/>
                <a:gd name="T13" fmla="*/ 78 h 200"/>
                <a:gd name="T14" fmla="*/ 8 w 198"/>
                <a:gd name="T15" fmla="*/ 139 h 200"/>
                <a:gd name="T16" fmla="*/ 48 w 198"/>
                <a:gd name="T17" fmla="*/ 185 h 200"/>
                <a:gd name="T18" fmla="*/ 107 w 198"/>
                <a:gd name="T19" fmla="*/ 199 h 200"/>
                <a:gd name="T20" fmla="*/ 163 w 198"/>
                <a:gd name="T21" fmla="*/ 176 h 200"/>
                <a:gd name="T22" fmla="*/ 195 w 198"/>
                <a:gd name="T23" fmla="*/ 124 h 200"/>
                <a:gd name="T24" fmla="*/ 62 w 198"/>
                <a:gd name="T25" fmla="*/ 116 h 200"/>
                <a:gd name="T26" fmla="*/ 43 w 198"/>
                <a:gd name="T27" fmla="*/ 119 h 200"/>
                <a:gd name="T28" fmla="*/ 37 w 198"/>
                <a:gd name="T29" fmla="*/ 107 h 200"/>
                <a:gd name="T30" fmla="*/ 44 w 198"/>
                <a:gd name="T31" fmla="*/ 111 h 200"/>
                <a:gd name="T32" fmla="*/ 53 w 198"/>
                <a:gd name="T33" fmla="*/ 112 h 200"/>
                <a:gd name="T34" fmla="*/ 56 w 198"/>
                <a:gd name="T35" fmla="*/ 111 h 200"/>
                <a:gd name="T36" fmla="*/ 56 w 198"/>
                <a:gd name="T37" fmla="*/ 106 h 200"/>
                <a:gd name="T38" fmla="*/ 49 w 198"/>
                <a:gd name="T39" fmla="*/ 104 h 200"/>
                <a:gd name="T40" fmla="*/ 39 w 198"/>
                <a:gd name="T41" fmla="*/ 99 h 200"/>
                <a:gd name="T42" fmla="*/ 41 w 198"/>
                <a:gd name="T43" fmla="*/ 83 h 200"/>
                <a:gd name="T44" fmla="*/ 59 w 198"/>
                <a:gd name="T45" fmla="*/ 81 h 200"/>
                <a:gd name="T46" fmla="*/ 65 w 198"/>
                <a:gd name="T47" fmla="*/ 91 h 200"/>
                <a:gd name="T48" fmla="*/ 59 w 198"/>
                <a:gd name="T49" fmla="*/ 88 h 200"/>
                <a:gd name="T50" fmla="*/ 51 w 198"/>
                <a:gd name="T51" fmla="*/ 87 h 200"/>
                <a:gd name="T52" fmla="*/ 47 w 198"/>
                <a:gd name="T53" fmla="*/ 89 h 200"/>
                <a:gd name="T54" fmla="*/ 48 w 198"/>
                <a:gd name="T55" fmla="*/ 93 h 200"/>
                <a:gd name="T56" fmla="*/ 55 w 198"/>
                <a:gd name="T57" fmla="*/ 96 h 200"/>
                <a:gd name="T58" fmla="*/ 65 w 198"/>
                <a:gd name="T59" fmla="*/ 100 h 200"/>
                <a:gd name="T60" fmla="*/ 62 w 198"/>
                <a:gd name="T61" fmla="*/ 116 h 200"/>
                <a:gd name="T62" fmla="*/ 91 w 198"/>
                <a:gd name="T63" fmla="*/ 111 h 200"/>
                <a:gd name="T64" fmla="*/ 77 w 198"/>
                <a:gd name="T65" fmla="*/ 119 h 200"/>
                <a:gd name="T66" fmla="*/ 80 w 198"/>
                <a:gd name="T67" fmla="*/ 81 h 200"/>
                <a:gd name="T68" fmla="*/ 103 w 198"/>
                <a:gd name="T69" fmla="*/ 119 h 200"/>
                <a:gd name="T70" fmla="*/ 133 w 198"/>
                <a:gd name="T71" fmla="*/ 119 h 200"/>
                <a:gd name="T72" fmla="*/ 107 w 198"/>
                <a:gd name="T73" fmla="*/ 81 h 200"/>
                <a:gd name="T74" fmla="*/ 117 w 198"/>
                <a:gd name="T75" fmla="*/ 111 h 200"/>
                <a:gd name="T76" fmla="*/ 133 w 198"/>
                <a:gd name="T77" fmla="*/ 119 h 200"/>
                <a:gd name="T78" fmla="*/ 146 w 198"/>
                <a:gd name="T79" fmla="*/ 88 h 200"/>
                <a:gd name="T80" fmla="*/ 161 w 198"/>
                <a:gd name="T81" fmla="*/ 95 h 200"/>
                <a:gd name="T82" fmla="*/ 146 w 198"/>
                <a:gd name="T83" fmla="*/ 102 h 200"/>
                <a:gd name="T84" fmla="*/ 162 w 198"/>
                <a:gd name="T85" fmla="*/ 111 h 200"/>
                <a:gd name="T86" fmla="*/ 137 w 198"/>
                <a:gd name="T87" fmla="*/ 119 h 200"/>
                <a:gd name="T88" fmla="*/ 162 w 198"/>
                <a:gd name="T89" fmla="*/ 8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8" h="200">
                  <a:moveTo>
                    <a:pt x="81" y="104"/>
                  </a:moveTo>
                  <a:cubicBezTo>
                    <a:pt x="89" y="104"/>
                    <a:pt x="89" y="104"/>
                    <a:pt x="89" y="104"/>
                  </a:cubicBezTo>
                  <a:cubicBezTo>
                    <a:pt x="85" y="92"/>
                    <a:pt x="85" y="92"/>
                    <a:pt x="85" y="92"/>
                  </a:cubicBezTo>
                  <a:lnTo>
                    <a:pt x="81" y="104"/>
                  </a:lnTo>
                  <a:close/>
                  <a:moveTo>
                    <a:pt x="186" y="94"/>
                  </a:moveTo>
                  <a:cubicBezTo>
                    <a:pt x="193" y="85"/>
                    <a:pt x="195" y="74"/>
                    <a:pt x="191" y="63"/>
                  </a:cubicBezTo>
                  <a:cubicBezTo>
                    <a:pt x="186" y="51"/>
                    <a:pt x="175" y="44"/>
                    <a:pt x="164" y="44"/>
                  </a:cubicBezTo>
                  <a:cubicBezTo>
                    <a:pt x="165" y="32"/>
                    <a:pt x="159" y="20"/>
                    <a:pt x="149" y="14"/>
                  </a:cubicBezTo>
                  <a:cubicBezTo>
                    <a:pt x="139" y="8"/>
                    <a:pt x="127" y="9"/>
                    <a:pt x="117" y="15"/>
                  </a:cubicBezTo>
                  <a:cubicBezTo>
                    <a:pt x="111" y="6"/>
                    <a:pt x="101" y="0"/>
                    <a:pt x="89" y="1"/>
                  </a:cubicBezTo>
                  <a:cubicBezTo>
                    <a:pt x="77" y="2"/>
                    <a:pt x="68" y="10"/>
                    <a:pt x="64" y="20"/>
                  </a:cubicBezTo>
                  <a:cubicBezTo>
                    <a:pt x="54" y="16"/>
                    <a:pt x="42" y="18"/>
                    <a:pt x="33" y="26"/>
                  </a:cubicBezTo>
                  <a:cubicBezTo>
                    <a:pt x="25" y="33"/>
                    <a:pt x="21" y="45"/>
                    <a:pt x="24" y="56"/>
                  </a:cubicBezTo>
                  <a:cubicBezTo>
                    <a:pt x="13" y="59"/>
                    <a:pt x="5" y="67"/>
                    <a:pt x="2" y="78"/>
                  </a:cubicBezTo>
                  <a:cubicBezTo>
                    <a:pt x="0" y="90"/>
                    <a:pt x="4" y="101"/>
                    <a:pt x="12" y="108"/>
                  </a:cubicBezTo>
                  <a:cubicBezTo>
                    <a:pt x="5" y="116"/>
                    <a:pt x="3" y="128"/>
                    <a:pt x="8" y="139"/>
                  </a:cubicBezTo>
                  <a:cubicBezTo>
                    <a:pt x="12" y="150"/>
                    <a:pt x="22" y="156"/>
                    <a:pt x="33" y="157"/>
                  </a:cubicBezTo>
                  <a:cubicBezTo>
                    <a:pt x="33" y="168"/>
                    <a:pt x="38" y="179"/>
                    <a:pt x="48" y="185"/>
                  </a:cubicBezTo>
                  <a:cubicBezTo>
                    <a:pt x="58" y="191"/>
                    <a:pt x="70" y="191"/>
                    <a:pt x="79" y="185"/>
                  </a:cubicBezTo>
                  <a:cubicBezTo>
                    <a:pt x="85" y="194"/>
                    <a:pt x="95" y="200"/>
                    <a:pt x="107" y="199"/>
                  </a:cubicBezTo>
                  <a:cubicBezTo>
                    <a:pt x="119" y="198"/>
                    <a:pt x="128" y="191"/>
                    <a:pt x="133" y="181"/>
                  </a:cubicBezTo>
                  <a:cubicBezTo>
                    <a:pt x="143" y="185"/>
                    <a:pt x="154" y="183"/>
                    <a:pt x="163" y="176"/>
                  </a:cubicBezTo>
                  <a:cubicBezTo>
                    <a:pt x="172" y="168"/>
                    <a:pt x="176" y="157"/>
                    <a:pt x="173" y="146"/>
                  </a:cubicBezTo>
                  <a:cubicBezTo>
                    <a:pt x="184" y="143"/>
                    <a:pt x="193" y="135"/>
                    <a:pt x="195" y="124"/>
                  </a:cubicBezTo>
                  <a:cubicBezTo>
                    <a:pt x="198" y="112"/>
                    <a:pt x="194" y="101"/>
                    <a:pt x="186" y="94"/>
                  </a:cubicBezTo>
                  <a:close/>
                  <a:moveTo>
                    <a:pt x="62" y="116"/>
                  </a:moveTo>
                  <a:cubicBezTo>
                    <a:pt x="59" y="118"/>
                    <a:pt x="55" y="119"/>
                    <a:pt x="50" y="119"/>
                  </a:cubicBezTo>
                  <a:cubicBezTo>
                    <a:pt x="47" y="119"/>
                    <a:pt x="45" y="119"/>
                    <a:pt x="43" y="119"/>
                  </a:cubicBezTo>
                  <a:cubicBezTo>
                    <a:pt x="41" y="118"/>
                    <a:pt x="38" y="117"/>
                    <a:pt x="37" y="116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9" y="109"/>
                    <a:pt x="41" y="110"/>
                    <a:pt x="44" y="111"/>
                  </a:cubicBezTo>
                  <a:cubicBezTo>
                    <a:pt x="46" y="112"/>
                    <a:pt x="48" y="112"/>
                    <a:pt x="50" y="112"/>
                  </a:cubicBezTo>
                  <a:cubicBezTo>
                    <a:pt x="51" y="112"/>
                    <a:pt x="52" y="112"/>
                    <a:pt x="53" y="112"/>
                  </a:cubicBezTo>
                  <a:cubicBezTo>
                    <a:pt x="53" y="112"/>
                    <a:pt x="54" y="112"/>
                    <a:pt x="55" y="112"/>
                  </a:cubicBezTo>
                  <a:cubicBezTo>
                    <a:pt x="55" y="111"/>
                    <a:pt x="56" y="111"/>
                    <a:pt x="56" y="111"/>
                  </a:cubicBezTo>
                  <a:cubicBezTo>
                    <a:pt x="57" y="110"/>
                    <a:pt x="57" y="109"/>
                    <a:pt x="57" y="108"/>
                  </a:cubicBezTo>
                  <a:cubicBezTo>
                    <a:pt x="57" y="107"/>
                    <a:pt x="57" y="107"/>
                    <a:pt x="56" y="106"/>
                  </a:cubicBezTo>
                  <a:cubicBezTo>
                    <a:pt x="55" y="106"/>
                    <a:pt x="54" y="105"/>
                    <a:pt x="53" y="105"/>
                  </a:cubicBezTo>
                  <a:cubicBezTo>
                    <a:pt x="52" y="104"/>
                    <a:pt x="51" y="104"/>
                    <a:pt x="49" y="104"/>
                  </a:cubicBezTo>
                  <a:cubicBezTo>
                    <a:pt x="48" y="104"/>
                    <a:pt x="46" y="103"/>
                    <a:pt x="45" y="103"/>
                  </a:cubicBezTo>
                  <a:cubicBezTo>
                    <a:pt x="42" y="102"/>
                    <a:pt x="40" y="100"/>
                    <a:pt x="39" y="99"/>
                  </a:cubicBezTo>
                  <a:cubicBezTo>
                    <a:pt x="37" y="97"/>
                    <a:pt x="37" y="95"/>
                    <a:pt x="37" y="92"/>
                  </a:cubicBezTo>
                  <a:cubicBezTo>
                    <a:pt x="37" y="88"/>
                    <a:pt x="38" y="86"/>
                    <a:pt x="41" y="83"/>
                  </a:cubicBezTo>
                  <a:cubicBezTo>
                    <a:pt x="44" y="81"/>
                    <a:pt x="48" y="80"/>
                    <a:pt x="53" y="80"/>
                  </a:cubicBezTo>
                  <a:cubicBezTo>
                    <a:pt x="55" y="80"/>
                    <a:pt x="57" y="80"/>
                    <a:pt x="59" y="81"/>
                  </a:cubicBezTo>
                  <a:cubicBezTo>
                    <a:pt x="62" y="81"/>
                    <a:pt x="64" y="82"/>
                    <a:pt x="65" y="83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3" y="90"/>
                    <a:pt x="61" y="89"/>
                    <a:pt x="59" y="88"/>
                  </a:cubicBezTo>
                  <a:cubicBezTo>
                    <a:pt x="57" y="87"/>
                    <a:pt x="55" y="87"/>
                    <a:pt x="53" y="87"/>
                  </a:cubicBezTo>
                  <a:cubicBezTo>
                    <a:pt x="52" y="87"/>
                    <a:pt x="52" y="87"/>
                    <a:pt x="51" y="87"/>
                  </a:cubicBezTo>
                  <a:cubicBezTo>
                    <a:pt x="50" y="87"/>
                    <a:pt x="49" y="87"/>
                    <a:pt x="49" y="88"/>
                  </a:cubicBezTo>
                  <a:cubicBezTo>
                    <a:pt x="48" y="88"/>
                    <a:pt x="48" y="88"/>
                    <a:pt x="47" y="89"/>
                  </a:cubicBezTo>
                  <a:cubicBezTo>
                    <a:pt x="47" y="90"/>
                    <a:pt x="47" y="90"/>
                    <a:pt x="47" y="91"/>
                  </a:cubicBezTo>
                  <a:cubicBezTo>
                    <a:pt x="47" y="92"/>
                    <a:pt x="47" y="93"/>
                    <a:pt x="48" y="93"/>
                  </a:cubicBezTo>
                  <a:cubicBezTo>
                    <a:pt x="48" y="94"/>
                    <a:pt x="50" y="94"/>
                    <a:pt x="52" y="95"/>
                  </a:cubicBezTo>
                  <a:cubicBezTo>
                    <a:pt x="53" y="95"/>
                    <a:pt x="54" y="95"/>
                    <a:pt x="55" y="96"/>
                  </a:cubicBezTo>
                  <a:cubicBezTo>
                    <a:pt x="56" y="96"/>
                    <a:pt x="58" y="96"/>
                    <a:pt x="59" y="97"/>
                  </a:cubicBezTo>
                  <a:cubicBezTo>
                    <a:pt x="62" y="98"/>
                    <a:pt x="64" y="99"/>
                    <a:pt x="65" y="100"/>
                  </a:cubicBezTo>
                  <a:cubicBezTo>
                    <a:pt x="66" y="102"/>
                    <a:pt x="67" y="104"/>
                    <a:pt x="67" y="107"/>
                  </a:cubicBezTo>
                  <a:cubicBezTo>
                    <a:pt x="67" y="111"/>
                    <a:pt x="65" y="114"/>
                    <a:pt x="62" y="116"/>
                  </a:cubicBezTo>
                  <a:close/>
                  <a:moveTo>
                    <a:pt x="94" y="119"/>
                  </a:moveTo>
                  <a:cubicBezTo>
                    <a:pt x="91" y="111"/>
                    <a:pt x="91" y="111"/>
                    <a:pt x="91" y="111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103" y="119"/>
                    <a:pt x="103" y="119"/>
                    <a:pt x="103" y="119"/>
                  </a:cubicBezTo>
                  <a:lnTo>
                    <a:pt x="94" y="119"/>
                  </a:lnTo>
                  <a:close/>
                  <a:moveTo>
                    <a:pt x="133" y="119"/>
                  </a:moveTo>
                  <a:cubicBezTo>
                    <a:pt x="107" y="119"/>
                    <a:pt x="107" y="119"/>
                    <a:pt x="107" y="119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17" y="111"/>
                    <a:pt x="117" y="111"/>
                    <a:pt x="117" y="111"/>
                  </a:cubicBezTo>
                  <a:cubicBezTo>
                    <a:pt x="133" y="111"/>
                    <a:pt x="133" y="111"/>
                    <a:pt x="133" y="111"/>
                  </a:cubicBezTo>
                  <a:lnTo>
                    <a:pt x="133" y="119"/>
                  </a:lnTo>
                  <a:close/>
                  <a:moveTo>
                    <a:pt x="162" y="88"/>
                  </a:moveTo>
                  <a:cubicBezTo>
                    <a:pt x="146" y="88"/>
                    <a:pt x="146" y="88"/>
                    <a:pt x="146" y="88"/>
                  </a:cubicBezTo>
                  <a:cubicBezTo>
                    <a:pt x="146" y="95"/>
                    <a:pt x="146" y="95"/>
                    <a:pt x="146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46" y="102"/>
                    <a:pt x="146" y="102"/>
                    <a:pt x="146" y="102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62" y="111"/>
                    <a:pt x="162" y="111"/>
                    <a:pt x="162" y="111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37" y="119"/>
                    <a:pt x="137" y="119"/>
                    <a:pt x="137" y="119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62" y="81"/>
                    <a:pt x="162" y="81"/>
                    <a:pt x="162" y="81"/>
                  </a:cubicBezTo>
                  <a:lnTo>
                    <a:pt x="162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2850412" y="1685479"/>
              <a:ext cx="969897" cy="969896"/>
            </a:xfrm>
            <a:custGeom>
              <a:avLst/>
              <a:gdLst>
                <a:gd name="T0" fmla="*/ 104 w 198"/>
                <a:gd name="T1" fmla="*/ 187 h 198"/>
                <a:gd name="T2" fmla="*/ 68 w 198"/>
                <a:gd name="T3" fmla="*/ 179 h 198"/>
                <a:gd name="T4" fmla="*/ 0 w 198"/>
                <a:gd name="T5" fmla="*/ 198 h 198"/>
                <a:gd name="T6" fmla="*/ 31 w 198"/>
                <a:gd name="T7" fmla="*/ 152 h 198"/>
                <a:gd name="T8" fmla="*/ 11 w 198"/>
                <a:gd name="T9" fmla="*/ 93 h 198"/>
                <a:gd name="T10" fmla="*/ 104 w 198"/>
                <a:gd name="T11" fmla="*/ 0 h 198"/>
                <a:gd name="T12" fmla="*/ 198 w 198"/>
                <a:gd name="T13" fmla="*/ 93 h 198"/>
                <a:gd name="T14" fmla="*/ 104 w 198"/>
                <a:gd name="T15" fmla="*/ 187 h 198"/>
                <a:gd name="T16" fmla="*/ 76 w 198"/>
                <a:gd name="T17" fmla="*/ 137 h 198"/>
                <a:gd name="T18" fmla="*/ 89 w 198"/>
                <a:gd name="T19" fmla="*/ 151 h 198"/>
                <a:gd name="T20" fmla="*/ 106 w 198"/>
                <a:gd name="T21" fmla="*/ 134 h 198"/>
                <a:gd name="T22" fmla="*/ 92 w 198"/>
                <a:gd name="T23" fmla="*/ 120 h 198"/>
                <a:gd name="T24" fmla="*/ 76 w 198"/>
                <a:gd name="T25" fmla="*/ 137 h 198"/>
                <a:gd name="T26" fmla="*/ 109 w 198"/>
                <a:gd name="T27" fmla="*/ 33 h 198"/>
                <a:gd name="T28" fmla="*/ 81 w 198"/>
                <a:gd name="T29" fmla="*/ 40 h 198"/>
                <a:gd name="T30" fmla="*/ 84 w 198"/>
                <a:gd name="T31" fmla="*/ 57 h 198"/>
                <a:gd name="T32" fmla="*/ 102 w 198"/>
                <a:gd name="T33" fmla="*/ 53 h 198"/>
                <a:gd name="T34" fmla="*/ 112 w 198"/>
                <a:gd name="T35" fmla="*/ 61 h 198"/>
                <a:gd name="T36" fmla="*/ 99 w 198"/>
                <a:gd name="T37" fmla="*/ 79 h 198"/>
                <a:gd name="T38" fmla="*/ 83 w 198"/>
                <a:gd name="T39" fmla="*/ 107 h 198"/>
                <a:gd name="T40" fmla="*/ 83 w 198"/>
                <a:gd name="T41" fmla="*/ 112 h 198"/>
                <a:gd name="T42" fmla="*/ 106 w 198"/>
                <a:gd name="T43" fmla="*/ 112 h 198"/>
                <a:gd name="T44" fmla="*/ 107 w 198"/>
                <a:gd name="T45" fmla="*/ 108 h 198"/>
                <a:gd name="T46" fmla="*/ 119 w 198"/>
                <a:gd name="T47" fmla="*/ 88 h 198"/>
                <a:gd name="T48" fmla="*/ 137 w 198"/>
                <a:gd name="T49" fmla="*/ 56 h 198"/>
                <a:gd name="T50" fmla="*/ 109 w 198"/>
                <a:gd name="T51" fmla="*/ 3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98">
                  <a:moveTo>
                    <a:pt x="104" y="187"/>
                  </a:moveTo>
                  <a:cubicBezTo>
                    <a:pt x="91" y="187"/>
                    <a:pt x="79" y="184"/>
                    <a:pt x="68" y="179"/>
                  </a:cubicBezTo>
                  <a:cubicBezTo>
                    <a:pt x="43" y="198"/>
                    <a:pt x="0" y="198"/>
                    <a:pt x="0" y="198"/>
                  </a:cubicBezTo>
                  <a:cubicBezTo>
                    <a:pt x="0" y="198"/>
                    <a:pt x="22" y="183"/>
                    <a:pt x="31" y="152"/>
                  </a:cubicBezTo>
                  <a:cubicBezTo>
                    <a:pt x="19" y="136"/>
                    <a:pt x="11" y="115"/>
                    <a:pt x="11" y="93"/>
                  </a:cubicBezTo>
                  <a:cubicBezTo>
                    <a:pt x="11" y="42"/>
                    <a:pt x="53" y="0"/>
                    <a:pt x="104" y="0"/>
                  </a:cubicBezTo>
                  <a:cubicBezTo>
                    <a:pt x="156" y="0"/>
                    <a:pt x="198" y="42"/>
                    <a:pt x="198" y="93"/>
                  </a:cubicBezTo>
                  <a:cubicBezTo>
                    <a:pt x="198" y="145"/>
                    <a:pt x="156" y="187"/>
                    <a:pt x="104" y="187"/>
                  </a:cubicBezTo>
                  <a:close/>
                  <a:moveTo>
                    <a:pt x="76" y="137"/>
                  </a:moveTo>
                  <a:cubicBezTo>
                    <a:pt x="76" y="145"/>
                    <a:pt x="81" y="151"/>
                    <a:pt x="89" y="151"/>
                  </a:cubicBezTo>
                  <a:cubicBezTo>
                    <a:pt x="99" y="151"/>
                    <a:pt x="106" y="144"/>
                    <a:pt x="106" y="134"/>
                  </a:cubicBezTo>
                  <a:cubicBezTo>
                    <a:pt x="106" y="126"/>
                    <a:pt x="100" y="120"/>
                    <a:pt x="92" y="120"/>
                  </a:cubicBezTo>
                  <a:cubicBezTo>
                    <a:pt x="82" y="120"/>
                    <a:pt x="76" y="128"/>
                    <a:pt x="76" y="137"/>
                  </a:cubicBezTo>
                  <a:close/>
                  <a:moveTo>
                    <a:pt x="109" y="33"/>
                  </a:moveTo>
                  <a:cubicBezTo>
                    <a:pt x="97" y="33"/>
                    <a:pt x="87" y="37"/>
                    <a:pt x="81" y="4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9" y="54"/>
                    <a:pt x="95" y="53"/>
                    <a:pt x="102" y="53"/>
                  </a:cubicBezTo>
                  <a:cubicBezTo>
                    <a:pt x="110" y="53"/>
                    <a:pt x="112" y="56"/>
                    <a:pt x="112" y="61"/>
                  </a:cubicBezTo>
                  <a:cubicBezTo>
                    <a:pt x="112" y="67"/>
                    <a:pt x="105" y="72"/>
                    <a:pt x="99" y="79"/>
                  </a:cubicBezTo>
                  <a:cubicBezTo>
                    <a:pt x="89" y="89"/>
                    <a:pt x="85" y="98"/>
                    <a:pt x="83" y="107"/>
                  </a:cubicBezTo>
                  <a:cubicBezTo>
                    <a:pt x="83" y="109"/>
                    <a:pt x="83" y="110"/>
                    <a:pt x="83" y="112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7" y="110"/>
                    <a:pt x="107" y="109"/>
                    <a:pt x="107" y="108"/>
                  </a:cubicBezTo>
                  <a:cubicBezTo>
                    <a:pt x="109" y="100"/>
                    <a:pt x="112" y="94"/>
                    <a:pt x="119" y="88"/>
                  </a:cubicBezTo>
                  <a:cubicBezTo>
                    <a:pt x="128" y="78"/>
                    <a:pt x="137" y="69"/>
                    <a:pt x="137" y="56"/>
                  </a:cubicBezTo>
                  <a:cubicBezTo>
                    <a:pt x="137" y="42"/>
                    <a:pt x="126" y="33"/>
                    <a:pt x="109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1700225" y="1116264"/>
              <a:ext cx="1084398" cy="1079600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 rot="20917578">
              <a:off x="1795937" y="3021089"/>
              <a:ext cx="1070449" cy="1077267"/>
            </a:xfrm>
            <a:custGeom>
              <a:avLst/>
              <a:gdLst>
                <a:gd name="T0" fmla="*/ 0 w 199"/>
                <a:gd name="T1" fmla="*/ 74 h 200"/>
                <a:gd name="T2" fmla="*/ 6 w 199"/>
                <a:gd name="T3" fmla="*/ 103 h 200"/>
                <a:gd name="T4" fmla="*/ 21 w 199"/>
                <a:gd name="T5" fmla="*/ 127 h 200"/>
                <a:gd name="T6" fmla="*/ 45 w 199"/>
                <a:gd name="T7" fmla="*/ 143 h 200"/>
                <a:gd name="T8" fmla="*/ 74 w 199"/>
                <a:gd name="T9" fmla="*/ 149 h 200"/>
                <a:gd name="T10" fmla="*/ 97 w 199"/>
                <a:gd name="T11" fmla="*/ 145 h 200"/>
                <a:gd name="T12" fmla="*/ 117 w 199"/>
                <a:gd name="T13" fmla="*/ 135 h 200"/>
                <a:gd name="T14" fmla="*/ 181 w 199"/>
                <a:gd name="T15" fmla="*/ 200 h 200"/>
                <a:gd name="T16" fmla="*/ 192 w 199"/>
                <a:gd name="T17" fmla="*/ 194 h 200"/>
                <a:gd name="T18" fmla="*/ 199 w 199"/>
                <a:gd name="T19" fmla="*/ 181 h 200"/>
                <a:gd name="T20" fmla="*/ 135 w 199"/>
                <a:gd name="T21" fmla="*/ 117 h 200"/>
                <a:gd name="T22" fmla="*/ 145 w 199"/>
                <a:gd name="T23" fmla="*/ 97 h 200"/>
                <a:gd name="T24" fmla="*/ 149 w 199"/>
                <a:gd name="T25" fmla="*/ 74 h 200"/>
                <a:gd name="T26" fmla="*/ 143 w 199"/>
                <a:gd name="T27" fmla="*/ 45 h 200"/>
                <a:gd name="T28" fmla="*/ 127 w 199"/>
                <a:gd name="T29" fmla="*/ 22 h 200"/>
                <a:gd name="T30" fmla="*/ 103 w 199"/>
                <a:gd name="T31" fmla="*/ 6 h 200"/>
                <a:gd name="T32" fmla="*/ 74 w 199"/>
                <a:gd name="T33" fmla="*/ 0 h 200"/>
                <a:gd name="T34" fmla="*/ 45 w 199"/>
                <a:gd name="T35" fmla="*/ 6 h 200"/>
                <a:gd name="T36" fmla="*/ 21 w 199"/>
                <a:gd name="T37" fmla="*/ 22 h 200"/>
                <a:gd name="T38" fmla="*/ 6 w 199"/>
                <a:gd name="T39" fmla="*/ 45 h 200"/>
                <a:gd name="T40" fmla="*/ 0 w 199"/>
                <a:gd name="T41" fmla="*/ 74 h 200"/>
                <a:gd name="T42" fmla="*/ 22 w 199"/>
                <a:gd name="T43" fmla="*/ 74 h 200"/>
                <a:gd name="T44" fmla="*/ 26 w 199"/>
                <a:gd name="T45" fmla="*/ 54 h 200"/>
                <a:gd name="T46" fmla="*/ 37 w 199"/>
                <a:gd name="T47" fmla="*/ 37 h 200"/>
                <a:gd name="T48" fmla="*/ 54 w 199"/>
                <a:gd name="T49" fmla="*/ 26 h 200"/>
                <a:gd name="T50" fmla="*/ 74 w 199"/>
                <a:gd name="T51" fmla="*/ 22 h 200"/>
                <a:gd name="T52" fmla="*/ 95 w 199"/>
                <a:gd name="T53" fmla="*/ 26 h 200"/>
                <a:gd name="T54" fmla="*/ 111 w 199"/>
                <a:gd name="T55" fmla="*/ 37 h 200"/>
                <a:gd name="T56" fmla="*/ 123 w 199"/>
                <a:gd name="T57" fmla="*/ 54 h 200"/>
                <a:gd name="T58" fmla="*/ 127 w 199"/>
                <a:gd name="T59" fmla="*/ 74 h 200"/>
                <a:gd name="T60" fmla="*/ 123 w 199"/>
                <a:gd name="T61" fmla="*/ 95 h 200"/>
                <a:gd name="T62" fmla="*/ 111 w 199"/>
                <a:gd name="T63" fmla="*/ 112 h 200"/>
                <a:gd name="T64" fmla="*/ 95 w 199"/>
                <a:gd name="T65" fmla="*/ 123 h 200"/>
                <a:gd name="T66" fmla="*/ 74 w 199"/>
                <a:gd name="T67" fmla="*/ 127 h 200"/>
                <a:gd name="T68" fmla="*/ 54 w 199"/>
                <a:gd name="T69" fmla="*/ 123 h 200"/>
                <a:gd name="T70" fmla="*/ 37 w 199"/>
                <a:gd name="T71" fmla="*/ 112 h 200"/>
                <a:gd name="T72" fmla="*/ 26 w 199"/>
                <a:gd name="T73" fmla="*/ 95 h 200"/>
                <a:gd name="T74" fmla="*/ 22 w 199"/>
                <a:gd name="T75" fmla="*/ 7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200">
                  <a:moveTo>
                    <a:pt x="0" y="74"/>
                  </a:moveTo>
                  <a:cubicBezTo>
                    <a:pt x="0" y="85"/>
                    <a:pt x="2" y="94"/>
                    <a:pt x="6" y="103"/>
                  </a:cubicBezTo>
                  <a:cubicBezTo>
                    <a:pt x="9" y="112"/>
                    <a:pt x="15" y="120"/>
                    <a:pt x="21" y="127"/>
                  </a:cubicBezTo>
                  <a:cubicBezTo>
                    <a:pt x="28" y="134"/>
                    <a:pt x="36" y="139"/>
                    <a:pt x="45" y="143"/>
                  </a:cubicBezTo>
                  <a:cubicBezTo>
                    <a:pt x="54" y="147"/>
                    <a:pt x="64" y="149"/>
                    <a:pt x="74" y="149"/>
                  </a:cubicBezTo>
                  <a:cubicBezTo>
                    <a:pt x="82" y="149"/>
                    <a:pt x="90" y="148"/>
                    <a:pt x="97" y="145"/>
                  </a:cubicBezTo>
                  <a:cubicBezTo>
                    <a:pt x="104" y="143"/>
                    <a:pt x="111" y="140"/>
                    <a:pt x="117" y="135"/>
                  </a:cubicBezTo>
                  <a:cubicBezTo>
                    <a:pt x="181" y="200"/>
                    <a:pt x="181" y="200"/>
                    <a:pt x="181" y="200"/>
                  </a:cubicBezTo>
                  <a:cubicBezTo>
                    <a:pt x="185" y="199"/>
                    <a:pt x="189" y="197"/>
                    <a:pt x="192" y="194"/>
                  </a:cubicBezTo>
                  <a:cubicBezTo>
                    <a:pt x="196" y="191"/>
                    <a:pt x="198" y="186"/>
                    <a:pt x="199" y="18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9" y="111"/>
                    <a:pt x="143" y="104"/>
                    <a:pt x="145" y="97"/>
                  </a:cubicBezTo>
                  <a:cubicBezTo>
                    <a:pt x="147" y="90"/>
                    <a:pt x="149" y="82"/>
                    <a:pt x="149" y="74"/>
                  </a:cubicBezTo>
                  <a:cubicBezTo>
                    <a:pt x="149" y="64"/>
                    <a:pt x="147" y="55"/>
                    <a:pt x="143" y="45"/>
                  </a:cubicBezTo>
                  <a:cubicBezTo>
                    <a:pt x="139" y="36"/>
                    <a:pt x="133" y="29"/>
                    <a:pt x="127" y="22"/>
                  </a:cubicBezTo>
                  <a:cubicBezTo>
                    <a:pt x="120" y="15"/>
                    <a:pt x="112" y="10"/>
                    <a:pt x="103" y="6"/>
                  </a:cubicBezTo>
                  <a:cubicBezTo>
                    <a:pt x="94" y="2"/>
                    <a:pt x="84" y="0"/>
                    <a:pt x="74" y="0"/>
                  </a:cubicBezTo>
                  <a:cubicBezTo>
                    <a:pt x="64" y="0"/>
                    <a:pt x="54" y="2"/>
                    <a:pt x="45" y="6"/>
                  </a:cubicBezTo>
                  <a:cubicBezTo>
                    <a:pt x="36" y="10"/>
                    <a:pt x="28" y="15"/>
                    <a:pt x="21" y="22"/>
                  </a:cubicBezTo>
                  <a:cubicBezTo>
                    <a:pt x="15" y="29"/>
                    <a:pt x="9" y="36"/>
                    <a:pt x="6" y="45"/>
                  </a:cubicBezTo>
                  <a:cubicBezTo>
                    <a:pt x="2" y="55"/>
                    <a:pt x="0" y="64"/>
                    <a:pt x="0" y="74"/>
                  </a:cubicBezTo>
                  <a:close/>
                  <a:moveTo>
                    <a:pt x="22" y="74"/>
                  </a:moveTo>
                  <a:cubicBezTo>
                    <a:pt x="22" y="67"/>
                    <a:pt x="23" y="60"/>
                    <a:pt x="26" y="54"/>
                  </a:cubicBezTo>
                  <a:cubicBezTo>
                    <a:pt x="28" y="48"/>
                    <a:pt x="32" y="42"/>
                    <a:pt x="37" y="37"/>
                  </a:cubicBezTo>
                  <a:cubicBezTo>
                    <a:pt x="42" y="32"/>
                    <a:pt x="47" y="29"/>
                    <a:pt x="54" y="26"/>
                  </a:cubicBezTo>
                  <a:cubicBezTo>
                    <a:pt x="60" y="23"/>
                    <a:pt x="67" y="22"/>
                    <a:pt x="74" y="22"/>
                  </a:cubicBezTo>
                  <a:cubicBezTo>
                    <a:pt x="81" y="22"/>
                    <a:pt x="88" y="23"/>
                    <a:pt x="95" y="26"/>
                  </a:cubicBezTo>
                  <a:cubicBezTo>
                    <a:pt x="101" y="29"/>
                    <a:pt x="107" y="32"/>
                    <a:pt x="111" y="37"/>
                  </a:cubicBezTo>
                  <a:cubicBezTo>
                    <a:pt x="116" y="42"/>
                    <a:pt x="120" y="48"/>
                    <a:pt x="123" y="54"/>
                  </a:cubicBezTo>
                  <a:cubicBezTo>
                    <a:pt x="125" y="60"/>
                    <a:pt x="127" y="67"/>
                    <a:pt x="127" y="74"/>
                  </a:cubicBezTo>
                  <a:cubicBezTo>
                    <a:pt x="127" y="82"/>
                    <a:pt x="125" y="89"/>
                    <a:pt x="123" y="95"/>
                  </a:cubicBezTo>
                  <a:cubicBezTo>
                    <a:pt x="120" y="101"/>
                    <a:pt x="116" y="107"/>
                    <a:pt x="111" y="112"/>
                  </a:cubicBezTo>
                  <a:cubicBezTo>
                    <a:pt x="107" y="116"/>
                    <a:pt x="101" y="120"/>
                    <a:pt x="95" y="123"/>
                  </a:cubicBezTo>
                  <a:cubicBezTo>
                    <a:pt x="88" y="126"/>
                    <a:pt x="81" y="127"/>
                    <a:pt x="74" y="127"/>
                  </a:cubicBezTo>
                  <a:cubicBezTo>
                    <a:pt x="67" y="127"/>
                    <a:pt x="60" y="126"/>
                    <a:pt x="54" y="123"/>
                  </a:cubicBezTo>
                  <a:cubicBezTo>
                    <a:pt x="47" y="120"/>
                    <a:pt x="42" y="116"/>
                    <a:pt x="37" y="112"/>
                  </a:cubicBezTo>
                  <a:cubicBezTo>
                    <a:pt x="32" y="107"/>
                    <a:pt x="28" y="101"/>
                    <a:pt x="26" y="95"/>
                  </a:cubicBezTo>
                  <a:cubicBezTo>
                    <a:pt x="23" y="89"/>
                    <a:pt x="22" y="82"/>
                    <a:pt x="22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 rot="1835288">
              <a:off x="1033090" y="3034179"/>
              <a:ext cx="534762" cy="502045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 rot="1092998">
              <a:off x="1946858" y="2354442"/>
              <a:ext cx="716703" cy="487903"/>
            </a:xfrm>
            <a:custGeom>
              <a:avLst/>
              <a:gdLst>
                <a:gd name="T0" fmla="*/ 199 w 200"/>
                <a:gd name="T1" fmla="*/ 32 h 136"/>
                <a:gd name="T2" fmla="*/ 199 w 200"/>
                <a:gd name="T3" fmla="*/ 31 h 136"/>
                <a:gd name="T4" fmla="*/ 0 w 200"/>
                <a:gd name="T5" fmla="*/ 31 h 136"/>
                <a:gd name="T6" fmla="*/ 0 w 200"/>
                <a:gd name="T7" fmla="*/ 18 h 136"/>
                <a:gd name="T8" fmla="*/ 18 w 200"/>
                <a:gd name="T9" fmla="*/ 0 h 136"/>
                <a:gd name="T10" fmla="*/ 181 w 200"/>
                <a:gd name="T11" fmla="*/ 0 h 136"/>
                <a:gd name="T12" fmla="*/ 199 w 200"/>
                <a:gd name="T13" fmla="*/ 18 h 136"/>
                <a:gd name="T14" fmla="*/ 199 w 200"/>
                <a:gd name="T15" fmla="*/ 32 h 136"/>
                <a:gd name="T16" fmla="*/ 200 w 200"/>
                <a:gd name="T17" fmla="*/ 64 h 136"/>
                <a:gd name="T18" fmla="*/ 200 w 200"/>
                <a:gd name="T19" fmla="*/ 119 h 136"/>
                <a:gd name="T20" fmla="*/ 181 w 200"/>
                <a:gd name="T21" fmla="*/ 136 h 136"/>
                <a:gd name="T22" fmla="*/ 18 w 200"/>
                <a:gd name="T23" fmla="*/ 136 h 136"/>
                <a:gd name="T24" fmla="*/ 0 w 200"/>
                <a:gd name="T25" fmla="*/ 119 h 136"/>
                <a:gd name="T26" fmla="*/ 0 w 200"/>
                <a:gd name="T27" fmla="*/ 64 h 136"/>
                <a:gd name="T28" fmla="*/ 200 w 200"/>
                <a:gd name="T29" fmla="*/ 64 h 136"/>
                <a:gd name="T30" fmla="*/ 76 w 200"/>
                <a:gd name="T31" fmla="*/ 88 h 136"/>
                <a:gd name="T32" fmla="*/ 48 w 200"/>
                <a:gd name="T33" fmla="*/ 88 h 136"/>
                <a:gd name="T34" fmla="*/ 48 w 200"/>
                <a:gd name="T35" fmla="*/ 100 h 136"/>
                <a:gd name="T36" fmla="*/ 76 w 200"/>
                <a:gd name="T37" fmla="*/ 100 h 136"/>
                <a:gd name="T38" fmla="*/ 76 w 200"/>
                <a:gd name="T39" fmla="*/ 88 h 136"/>
                <a:gd name="T40" fmla="*/ 112 w 200"/>
                <a:gd name="T41" fmla="*/ 88 h 136"/>
                <a:gd name="T42" fmla="*/ 88 w 200"/>
                <a:gd name="T43" fmla="*/ 88 h 136"/>
                <a:gd name="T44" fmla="*/ 88 w 200"/>
                <a:gd name="T45" fmla="*/ 100 h 136"/>
                <a:gd name="T46" fmla="*/ 112 w 200"/>
                <a:gd name="T47" fmla="*/ 100 h 136"/>
                <a:gd name="T48" fmla="*/ 112 w 200"/>
                <a:gd name="T49" fmla="*/ 88 h 136"/>
                <a:gd name="T50" fmla="*/ 152 w 200"/>
                <a:gd name="T51" fmla="*/ 88 h 136"/>
                <a:gd name="T52" fmla="*/ 120 w 200"/>
                <a:gd name="T53" fmla="*/ 88 h 136"/>
                <a:gd name="T54" fmla="*/ 120 w 200"/>
                <a:gd name="T55" fmla="*/ 100 h 136"/>
                <a:gd name="T56" fmla="*/ 152 w 200"/>
                <a:gd name="T57" fmla="*/ 100 h 136"/>
                <a:gd name="T58" fmla="*/ 152 w 200"/>
                <a:gd name="T59" fmla="*/ 88 h 136"/>
                <a:gd name="T60" fmla="*/ 12 w 200"/>
                <a:gd name="T61" fmla="*/ 119 h 136"/>
                <a:gd name="T62" fmla="*/ 152 w 200"/>
                <a:gd name="T63" fmla="*/ 119 h 136"/>
                <a:gd name="T64" fmla="*/ 152 w 200"/>
                <a:gd name="T65" fmla="*/ 108 h 136"/>
                <a:gd name="T66" fmla="*/ 12 w 200"/>
                <a:gd name="T67" fmla="*/ 108 h 136"/>
                <a:gd name="T68" fmla="*/ 12 w 200"/>
                <a:gd name="T69" fmla="*/ 119 h 136"/>
                <a:gd name="T70" fmla="*/ 12 w 200"/>
                <a:gd name="T71" fmla="*/ 100 h 136"/>
                <a:gd name="T72" fmla="*/ 40 w 200"/>
                <a:gd name="T73" fmla="*/ 100 h 136"/>
                <a:gd name="T74" fmla="*/ 40 w 200"/>
                <a:gd name="T75" fmla="*/ 88 h 136"/>
                <a:gd name="T76" fmla="*/ 12 w 200"/>
                <a:gd name="T77" fmla="*/ 88 h 136"/>
                <a:gd name="T78" fmla="*/ 12 w 200"/>
                <a:gd name="T79" fmla="*/ 10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0" h="136">
                  <a:moveTo>
                    <a:pt x="199" y="32"/>
                  </a:moveTo>
                  <a:cubicBezTo>
                    <a:pt x="199" y="31"/>
                    <a:pt x="199" y="31"/>
                    <a:pt x="199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1" y="0"/>
                    <a:pt x="199" y="8"/>
                    <a:pt x="199" y="18"/>
                  </a:cubicBezTo>
                  <a:cubicBezTo>
                    <a:pt x="199" y="32"/>
                    <a:pt x="199" y="32"/>
                    <a:pt x="199" y="32"/>
                  </a:cubicBezTo>
                  <a:close/>
                  <a:moveTo>
                    <a:pt x="200" y="64"/>
                  </a:moveTo>
                  <a:cubicBezTo>
                    <a:pt x="200" y="119"/>
                    <a:pt x="200" y="119"/>
                    <a:pt x="200" y="119"/>
                  </a:cubicBezTo>
                  <a:cubicBezTo>
                    <a:pt x="200" y="129"/>
                    <a:pt x="191" y="136"/>
                    <a:pt x="181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8" y="136"/>
                    <a:pt x="0" y="129"/>
                    <a:pt x="0" y="119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200" y="64"/>
                  </a:lnTo>
                  <a:close/>
                  <a:moveTo>
                    <a:pt x="76" y="88"/>
                  </a:moveTo>
                  <a:cubicBezTo>
                    <a:pt x="48" y="88"/>
                    <a:pt x="48" y="88"/>
                    <a:pt x="48" y="88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76" y="100"/>
                    <a:pt x="76" y="100"/>
                    <a:pt x="76" y="100"/>
                  </a:cubicBezTo>
                  <a:lnTo>
                    <a:pt x="76" y="88"/>
                  </a:lnTo>
                  <a:close/>
                  <a:moveTo>
                    <a:pt x="112" y="88"/>
                  </a:moveTo>
                  <a:cubicBezTo>
                    <a:pt x="88" y="88"/>
                    <a:pt x="88" y="88"/>
                    <a:pt x="88" y="88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12" y="100"/>
                    <a:pt x="112" y="100"/>
                    <a:pt x="112" y="100"/>
                  </a:cubicBezTo>
                  <a:lnTo>
                    <a:pt x="112" y="88"/>
                  </a:lnTo>
                  <a:close/>
                  <a:moveTo>
                    <a:pt x="152" y="88"/>
                  </a:moveTo>
                  <a:cubicBezTo>
                    <a:pt x="120" y="88"/>
                    <a:pt x="120" y="88"/>
                    <a:pt x="120" y="88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52" y="100"/>
                    <a:pt x="152" y="100"/>
                    <a:pt x="152" y="100"/>
                  </a:cubicBezTo>
                  <a:lnTo>
                    <a:pt x="152" y="88"/>
                  </a:lnTo>
                  <a:close/>
                  <a:moveTo>
                    <a:pt x="12" y="119"/>
                  </a:moveTo>
                  <a:cubicBezTo>
                    <a:pt x="152" y="119"/>
                    <a:pt x="152" y="119"/>
                    <a:pt x="152" y="119"/>
                  </a:cubicBezTo>
                  <a:cubicBezTo>
                    <a:pt x="152" y="108"/>
                    <a:pt x="152" y="108"/>
                    <a:pt x="152" y="108"/>
                  </a:cubicBezTo>
                  <a:cubicBezTo>
                    <a:pt x="12" y="108"/>
                    <a:pt x="12" y="108"/>
                    <a:pt x="12" y="108"/>
                  </a:cubicBezTo>
                  <a:lnTo>
                    <a:pt x="12" y="119"/>
                  </a:lnTo>
                  <a:close/>
                  <a:moveTo>
                    <a:pt x="12" y="100"/>
                  </a:moveTo>
                  <a:cubicBezTo>
                    <a:pt x="40" y="100"/>
                    <a:pt x="40" y="100"/>
                    <a:pt x="40" y="100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12" y="88"/>
                    <a:pt x="12" y="88"/>
                    <a:pt x="12" y="88"/>
                  </a:cubicBez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6"/>
            <p:cNvSpPr>
              <a:spLocks noEditPoints="1"/>
            </p:cNvSpPr>
            <p:nvPr/>
          </p:nvSpPr>
          <p:spPr bwMode="auto">
            <a:xfrm>
              <a:off x="3667443" y="1113890"/>
              <a:ext cx="374739" cy="625445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auto">
            <a:xfrm rot="3939485">
              <a:off x="2995644" y="3722443"/>
              <a:ext cx="519722" cy="715187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9"/>
            <p:cNvSpPr>
              <a:spLocks noEditPoints="1"/>
            </p:cNvSpPr>
            <p:nvPr/>
          </p:nvSpPr>
          <p:spPr bwMode="auto">
            <a:xfrm rot="5400000">
              <a:off x="6477715" y="1305892"/>
              <a:ext cx="692458" cy="731855"/>
            </a:xfrm>
            <a:custGeom>
              <a:avLst/>
              <a:gdLst>
                <a:gd name="T0" fmla="*/ 32 w 193"/>
                <a:gd name="T1" fmla="*/ 24 h 204"/>
                <a:gd name="T2" fmla="*/ 73 w 193"/>
                <a:gd name="T3" fmla="*/ 81 h 204"/>
                <a:gd name="T4" fmla="*/ 68 w 193"/>
                <a:gd name="T5" fmla="*/ 60 h 204"/>
                <a:gd name="T6" fmla="*/ 75 w 193"/>
                <a:gd name="T7" fmla="*/ 47 h 204"/>
                <a:gd name="T8" fmla="*/ 92 w 193"/>
                <a:gd name="T9" fmla="*/ 58 h 204"/>
                <a:gd name="T10" fmla="*/ 99 w 193"/>
                <a:gd name="T11" fmla="*/ 56 h 204"/>
                <a:gd name="T12" fmla="*/ 100 w 193"/>
                <a:gd name="T13" fmla="*/ 42 h 204"/>
                <a:gd name="T14" fmla="*/ 117 w 193"/>
                <a:gd name="T15" fmla="*/ 44 h 204"/>
                <a:gd name="T16" fmla="*/ 119 w 193"/>
                <a:gd name="T17" fmla="*/ 48 h 204"/>
                <a:gd name="T18" fmla="*/ 125 w 193"/>
                <a:gd name="T19" fmla="*/ 57 h 204"/>
                <a:gd name="T20" fmla="*/ 126 w 193"/>
                <a:gd name="T21" fmla="*/ 53 h 204"/>
                <a:gd name="T22" fmla="*/ 137 w 193"/>
                <a:gd name="T23" fmla="*/ 47 h 204"/>
                <a:gd name="T24" fmla="*/ 161 w 193"/>
                <a:gd name="T25" fmla="*/ 132 h 204"/>
                <a:gd name="T26" fmla="*/ 121 w 193"/>
                <a:gd name="T27" fmla="*/ 185 h 204"/>
                <a:gd name="T28" fmla="*/ 76 w 193"/>
                <a:gd name="T29" fmla="*/ 151 h 204"/>
                <a:gd name="T30" fmla="*/ 21 w 193"/>
                <a:gd name="T31" fmla="*/ 131 h 204"/>
                <a:gd name="T32" fmla="*/ 34 w 193"/>
                <a:gd name="T33" fmla="*/ 122 h 204"/>
                <a:gd name="T34" fmla="*/ 64 w 193"/>
                <a:gd name="T35" fmla="*/ 125 h 204"/>
                <a:gd name="T36" fmla="*/ 17 w 193"/>
                <a:gd name="T37" fmla="*/ 33 h 204"/>
                <a:gd name="T38" fmla="*/ 20 w 193"/>
                <a:gd name="T39" fmla="*/ 19 h 204"/>
                <a:gd name="T40" fmla="*/ 12 w 193"/>
                <a:gd name="T41" fmla="*/ 7 h 204"/>
                <a:gd name="T42" fmla="*/ 6 w 193"/>
                <a:gd name="T43" fmla="*/ 40 h 204"/>
                <a:gd name="T44" fmla="*/ 45 w 193"/>
                <a:gd name="T45" fmla="*/ 109 h 204"/>
                <a:gd name="T46" fmla="*/ 19 w 193"/>
                <a:gd name="T47" fmla="*/ 111 h 204"/>
                <a:gd name="T48" fmla="*/ 27 w 193"/>
                <a:gd name="T49" fmla="*/ 157 h 204"/>
                <a:gd name="T50" fmla="*/ 99 w 193"/>
                <a:gd name="T51" fmla="*/ 175 h 204"/>
                <a:gd name="T52" fmla="*/ 116 w 193"/>
                <a:gd name="T53" fmla="*/ 204 h 204"/>
                <a:gd name="T54" fmla="*/ 181 w 193"/>
                <a:gd name="T55" fmla="*/ 166 h 204"/>
                <a:gd name="T56" fmla="*/ 186 w 193"/>
                <a:gd name="T57" fmla="*/ 147 h 204"/>
                <a:gd name="T58" fmla="*/ 161 w 193"/>
                <a:gd name="T59" fmla="*/ 61 h 204"/>
                <a:gd name="T60" fmla="*/ 161 w 193"/>
                <a:gd name="T61" fmla="*/ 60 h 204"/>
                <a:gd name="T62" fmla="*/ 155 w 193"/>
                <a:gd name="T63" fmla="*/ 44 h 204"/>
                <a:gd name="T64" fmla="*/ 128 w 193"/>
                <a:gd name="T65" fmla="*/ 33 h 204"/>
                <a:gd name="T66" fmla="*/ 93 w 193"/>
                <a:gd name="T67" fmla="*/ 30 h 204"/>
                <a:gd name="T68" fmla="*/ 68 w 193"/>
                <a:gd name="T69" fmla="*/ 35 h 204"/>
                <a:gd name="T70" fmla="*/ 59 w 193"/>
                <a:gd name="T71" fmla="*/ 41 h 204"/>
                <a:gd name="T72" fmla="*/ 44 w 193"/>
                <a:gd name="T73" fmla="*/ 16 h 204"/>
                <a:gd name="T74" fmla="*/ 13 w 193"/>
                <a:gd name="T75" fmla="*/ 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3" h="204">
                  <a:moveTo>
                    <a:pt x="20" y="19"/>
                  </a:moveTo>
                  <a:cubicBezTo>
                    <a:pt x="25" y="16"/>
                    <a:pt x="29" y="19"/>
                    <a:pt x="32" y="24"/>
                  </a:cubicBezTo>
                  <a:cubicBezTo>
                    <a:pt x="32" y="24"/>
                    <a:pt x="65" y="79"/>
                    <a:pt x="65" y="80"/>
                  </a:cubicBezTo>
                  <a:cubicBezTo>
                    <a:pt x="67" y="83"/>
                    <a:pt x="71" y="82"/>
                    <a:pt x="73" y="81"/>
                  </a:cubicBezTo>
                  <a:cubicBezTo>
                    <a:pt x="75" y="79"/>
                    <a:pt x="77" y="75"/>
                    <a:pt x="74" y="6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5" y="56"/>
                    <a:pt x="68" y="52"/>
                    <a:pt x="73" y="48"/>
                  </a:cubicBezTo>
                  <a:cubicBezTo>
                    <a:pt x="73" y="48"/>
                    <a:pt x="74" y="47"/>
                    <a:pt x="75" y="47"/>
                  </a:cubicBezTo>
                  <a:cubicBezTo>
                    <a:pt x="79" y="45"/>
                    <a:pt x="83" y="44"/>
                    <a:pt x="86" y="48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4" y="61"/>
                    <a:pt x="96" y="61"/>
                    <a:pt x="97" y="61"/>
                  </a:cubicBezTo>
                  <a:cubicBezTo>
                    <a:pt x="99" y="60"/>
                    <a:pt x="99" y="56"/>
                    <a:pt x="99" y="56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6" y="47"/>
                    <a:pt x="97" y="44"/>
                    <a:pt x="100" y="42"/>
                  </a:cubicBezTo>
                  <a:cubicBezTo>
                    <a:pt x="101" y="42"/>
                    <a:pt x="102" y="41"/>
                    <a:pt x="104" y="41"/>
                  </a:cubicBezTo>
                  <a:cubicBezTo>
                    <a:pt x="109" y="39"/>
                    <a:pt x="115" y="38"/>
                    <a:pt x="117" y="44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21" y="60"/>
                    <a:pt x="124" y="59"/>
                  </a:cubicBezTo>
                  <a:cubicBezTo>
                    <a:pt x="124" y="58"/>
                    <a:pt x="125" y="58"/>
                    <a:pt x="125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6" y="50"/>
                    <a:pt x="127" y="49"/>
                    <a:pt x="128" y="48"/>
                  </a:cubicBezTo>
                  <a:cubicBezTo>
                    <a:pt x="130" y="47"/>
                    <a:pt x="134" y="47"/>
                    <a:pt x="137" y="47"/>
                  </a:cubicBezTo>
                  <a:cubicBezTo>
                    <a:pt x="143" y="47"/>
                    <a:pt x="144" y="53"/>
                    <a:pt x="147" y="64"/>
                  </a:cubicBezTo>
                  <a:cubicBezTo>
                    <a:pt x="161" y="132"/>
                    <a:pt x="161" y="132"/>
                    <a:pt x="161" y="132"/>
                  </a:cubicBezTo>
                  <a:cubicBezTo>
                    <a:pt x="174" y="155"/>
                    <a:pt x="174" y="155"/>
                    <a:pt x="174" y="155"/>
                  </a:cubicBezTo>
                  <a:cubicBezTo>
                    <a:pt x="121" y="185"/>
                    <a:pt x="121" y="185"/>
                    <a:pt x="121" y="18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2"/>
                    <a:pt x="94" y="162"/>
                    <a:pt x="76" y="151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24" y="142"/>
                    <a:pt x="20" y="136"/>
                    <a:pt x="21" y="131"/>
                  </a:cubicBezTo>
                  <a:cubicBezTo>
                    <a:pt x="22" y="127"/>
                    <a:pt x="24" y="125"/>
                    <a:pt x="26" y="123"/>
                  </a:cubicBezTo>
                  <a:cubicBezTo>
                    <a:pt x="29" y="122"/>
                    <a:pt x="31" y="121"/>
                    <a:pt x="34" y="122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2" y="125"/>
                    <a:pt x="63" y="125"/>
                    <a:pt x="64" y="125"/>
                  </a:cubicBezTo>
                  <a:cubicBezTo>
                    <a:pt x="68" y="123"/>
                    <a:pt x="64" y="113"/>
                    <a:pt x="52" y="9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4" y="28"/>
                    <a:pt x="15" y="22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moveTo>
                    <a:pt x="13" y="7"/>
                  </a:moveTo>
                  <a:cubicBezTo>
                    <a:pt x="13" y="7"/>
                    <a:pt x="13" y="7"/>
                    <a:pt x="12" y="7"/>
                  </a:cubicBezTo>
                  <a:cubicBezTo>
                    <a:pt x="7" y="11"/>
                    <a:pt x="3" y="16"/>
                    <a:pt x="1" y="22"/>
                  </a:cubicBezTo>
                  <a:cubicBezTo>
                    <a:pt x="0" y="29"/>
                    <a:pt x="3" y="34"/>
                    <a:pt x="6" y="40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3" y="102"/>
                    <a:pt x="44" y="106"/>
                    <a:pt x="45" y="109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0" y="107"/>
                    <a:pt x="24" y="108"/>
                    <a:pt x="19" y="111"/>
                  </a:cubicBezTo>
                  <a:cubicBezTo>
                    <a:pt x="13" y="115"/>
                    <a:pt x="9" y="121"/>
                    <a:pt x="7" y="128"/>
                  </a:cubicBezTo>
                  <a:cubicBezTo>
                    <a:pt x="5" y="142"/>
                    <a:pt x="14" y="154"/>
                    <a:pt x="27" y="157"/>
                  </a:cubicBezTo>
                  <a:cubicBezTo>
                    <a:pt x="71" y="165"/>
                    <a:pt x="71" y="165"/>
                    <a:pt x="71" y="165"/>
                  </a:cubicBezTo>
                  <a:cubicBezTo>
                    <a:pt x="82" y="171"/>
                    <a:pt x="92" y="174"/>
                    <a:pt x="99" y="175"/>
                  </a:cubicBezTo>
                  <a:cubicBezTo>
                    <a:pt x="109" y="192"/>
                    <a:pt x="109" y="192"/>
                    <a:pt x="109" y="192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81" y="166"/>
                    <a:pt x="181" y="166"/>
                    <a:pt x="181" y="166"/>
                  </a:cubicBezTo>
                  <a:cubicBezTo>
                    <a:pt x="193" y="159"/>
                    <a:pt x="193" y="159"/>
                    <a:pt x="193" y="159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75" y="127"/>
                    <a:pt x="175" y="127"/>
                    <a:pt x="175" y="127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0"/>
                    <a:pt x="161" y="60"/>
                    <a:pt x="161" y="60"/>
                  </a:cubicBezTo>
                  <a:cubicBezTo>
                    <a:pt x="160" y="58"/>
                    <a:pt x="160" y="58"/>
                    <a:pt x="160" y="58"/>
                  </a:cubicBezTo>
                  <a:cubicBezTo>
                    <a:pt x="159" y="53"/>
                    <a:pt x="157" y="48"/>
                    <a:pt x="155" y="44"/>
                  </a:cubicBezTo>
                  <a:cubicBezTo>
                    <a:pt x="150" y="35"/>
                    <a:pt x="142" y="33"/>
                    <a:pt x="137" y="33"/>
                  </a:cubicBezTo>
                  <a:cubicBezTo>
                    <a:pt x="134" y="33"/>
                    <a:pt x="131" y="33"/>
                    <a:pt x="128" y="33"/>
                  </a:cubicBezTo>
                  <a:cubicBezTo>
                    <a:pt x="123" y="27"/>
                    <a:pt x="113" y="23"/>
                    <a:pt x="99" y="28"/>
                  </a:cubicBezTo>
                  <a:cubicBezTo>
                    <a:pt x="97" y="28"/>
                    <a:pt x="95" y="29"/>
                    <a:pt x="93" y="30"/>
                  </a:cubicBezTo>
                  <a:cubicBezTo>
                    <a:pt x="92" y="31"/>
                    <a:pt x="90" y="32"/>
                    <a:pt x="89" y="33"/>
                  </a:cubicBezTo>
                  <a:cubicBezTo>
                    <a:pt x="84" y="30"/>
                    <a:pt x="76" y="30"/>
                    <a:pt x="68" y="35"/>
                  </a:cubicBezTo>
                  <a:cubicBezTo>
                    <a:pt x="67" y="35"/>
                    <a:pt x="64" y="37"/>
                    <a:pt x="63" y="38"/>
                  </a:cubicBezTo>
                  <a:cubicBezTo>
                    <a:pt x="61" y="39"/>
                    <a:pt x="60" y="40"/>
                    <a:pt x="59" y="41"/>
                  </a:cubicBezTo>
                  <a:cubicBezTo>
                    <a:pt x="52" y="30"/>
                    <a:pt x="46" y="19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7" y="5"/>
                    <a:pt x="25" y="0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40"/>
            <p:cNvSpPr>
              <a:spLocks noEditPoints="1"/>
            </p:cNvSpPr>
            <p:nvPr/>
          </p:nvSpPr>
          <p:spPr bwMode="auto">
            <a:xfrm rot="1217494">
              <a:off x="7915251" y="5922485"/>
              <a:ext cx="645487" cy="715187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41"/>
            <p:cNvSpPr>
              <a:spLocks noEditPoints="1"/>
            </p:cNvSpPr>
            <p:nvPr/>
          </p:nvSpPr>
          <p:spPr bwMode="auto">
            <a:xfrm rot="17800658">
              <a:off x="3232873" y="5361792"/>
              <a:ext cx="660639" cy="718218"/>
            </a:xfrm>
            <a:custGeom>
              <a:avLst/>
              <a:gdLst>
                <a:gd name="T0" fmla="*/ 132 w 184"/>
                <a:gd name="T1" fmla="*/ 44 h 200"/>
                <a:gd name="T2" fmla="*/ 52 w 184"/>
                <a:gd name="T3" fmla="*/ 44 h 200"/>
                <a:gd name="T4" fmla="*/ 52 w 184"/>
                <a:gd name="T5" fmla="*/ 25 h 200"/>
                <a:gd name="T6" fmla="*/ 132 w 184"/>
                <a:gd name="T7" fmla="*/ 25 h 200"/>
                <a:gd name="T8" fmla="*/ 132 w 184"/>
                <a:gd name="T9" fmla="*/ 44 h 200"/>
                <a:gd name="T10" fmla="*/ 52 w 184"/>
                <a:gd name="T11" fmla="*/ 0 h 200"/>
                <a:gd name="T12" fmla="*/ 132 w 184"/>
                <a:gd name="T13" fmla="*/ 0 h 200"/>
                <a:gd name="T14" fmla="*/ 132 w 184"/>
                <a:gd name="T15" fmla="*/ 16 h 200"/>
                <a:gd name="T16" fmla="*/ 52 w 184"/>
                <a:gd name="T17" fmla="*/ 16 h 200"/>
                <a:gd name="T18" fmla="*/ 52 w 184"/>
                <a:gd name="T19" fmla="*/ 0 h 200"/>
                <a:gd name="T20" fmla="*/ 52 w 184"/>
                <a:gd name="T21" fmla="*/ 52 h 200"/>
                <a:gd name="T22" fmla="*/ 132 w 184"/>
                <a:gd name="T23" fmla="*/ 52 h 200"/>
                <a:gd name="T24" fmla="*/ 132 w 184"/>
                <a:gd name="T25" fmla="*/ 85 h 200"/>
                <a:gd name="T26" fmla="*/ 184 w 184"/>
                <a:gd name="T27" fmla="*/ 85 h 200"/>
                <a:gd name="T28" fmla="*/ 92 w 184"/>
                <a:gd name="T29" fmla="*/ 162 h 200"/>
                <a:gd name="T30" fmla="*/ 0 w 184"/>
                <a:gd name="T31" fmla="*/ 85 h 200"/>
                <a:gd name="T32" fmla="*/ 52 w 184"/>
                <a:gd name="T33" fmla="*/ 85 h 200"/>
                <a:gd name="T34" fmla="*/ 52 w 184"/>
                <a:gd name="T35" fmla="*/ 52 h 200"/>
                <a:gd name="T36" fmla="*/ 9 w 184"/>
                <a:gd name="T37" fmla="*/ 168 h 200"/>
                <a:gd name="T38" fmla="*/ 174 w 184"/>
                <a:gd name="T39" fmla="*/ 168 h 200"/>
                <a:gd name="T40" fmla="*/ 183 w 184"/>
                <a:gd name="T41" fmla="*/ 177 h 200"/>
                <a:gd name="T42" fmla="*/ 183 w 184"/>
                <a:gd name="T43" fmla="*/ 191 h 200"/>
                <a:gd name="T44" fmla="*/ 174 w 184"/>
                <a:gd name="T45" fmla="*/ 200 h 200"/>
                <a:gd name="T46" fmla="*/ 9 w 184"/>
                <a:gd name="T47" fmla="*/ 200 h 200"/>
                <a:gd name="T48" fmla="*/ 0 w 184"/>
                <a:gd name="T49" fmla="*/ 191 h 200"/>
                <a:gd name="T50" fmla="*/ 0 w 184"/>
                <a:gd name="T51" fmla="*/ 177 h 200"/>
                <a:gd name="T52" fmla="*/ 9 w 184"/>
                <a:gd name="T53" fmla="*/ 1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00">
                  <a:moveTo>
                    <a:pt x="132" y="44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32" y="25"/>
                    <a:pt x="132" y="25"/>
                    <a:pt x="132" y="25"/>
                  </a:cubicBezTo>
                  <a:lnTo>
                    <a:pt x="132" y="44"/>
                  </a:lnTo>
                  <a:close/>
                  <a:moveTo>
                    <a:pt x="5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0"/>
                  </a:lnTo>
                  <a:close/>
                  <a:moveTo>
                    <a:pt x="52" y="52"/>
                  </a:moveTo>
                  <a:cubicBezTo>
                    <a:pt x="132" y="52"/>
                    <a:pt x="132" y="52"/>
                    <a:pt x="132" y="52"/>
                  </a:cubicBezTo>
                  <a:cubicBezTo>
                    <a:pt x="132" y="85"/>
                    <a:pt x="132" y="85"/>
                    <a:pt x="132" y="85"/>
                  </a:cubicBezTo>
                  <a:cubicBezTo>
                    <a:pt x="184" y="85"/>
                    <a:pt x="184" y="85"/>
                    <a:pt x="184" y="85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52" y="52"/>
                  </a:lnTo>
                  <a:close/>
                  <a:moveTo>
                    <a:pt x="9" y="168"/>
                  </a:moveTo>
                  <a:cubicBezTo>
                    <a:pt x="174" y="168"/>
                    <a:pt x="174" y="168"/>
                    <a:pt x="174" y="168"/>
                  </a:cubicBezTo>
                  <a:cubicBezTo>
                    <a:pt x="179" y="168"/>
                    <a:pt x="183" y="172"/>
                    <a:pt x="183" y="177"/>
                  </a:cubicBezTo>
                  <a:cubicBezTo>
                    <a:pt x="183" y="191"/>
                    <a:pt x="183" y="191"/>
                    <a:pt x="183" y="191"/>
                  </a:cubicBezTo>
                  <a:cubicBezTo>
                    <a:pt x="183" y="196"/>
                    <a:pt x="179" y="200"/>
                    <a:pt x="174" y="200"/>
                  </a:cubicBezTo>
                  <a:cubicBezTo>
                    <a:pt x="9" y="200"/>
                    <a:pt x="9" y="200"/>
                    <a:pt x="9" y="200"/>
                  </a:cubicBezTo>
                  <a:cubicBezTo>
                    <a:pt x="4" y="200"/>
                    <a:pt x="0" y="196"/>
                    <a:pt x="0" y="191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2"/>
                    <a:pt x="4" y="168"/>
                    <a:pt x="9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42"/>
            <p:cNvSpPr>
              <a:spLocks noEditPoints="1"/>
            </p:cNvSpPr>
            <p:nvPr/>
          </p:nvSpPr>
          <p:spPr bwMode="auto">
            <a:xfrm>
              <a:off x="7968755" y="5207488"/>
              <a:ext cx="703066" cy="704581"/>
            </a:xfrm>
            <a:custGeom>
              <a:avLst/>
              <a:gdLst>
                <a:gd name="T0" fmla="*/ 195 w 196"/>
                <a:gd name="T1" fmla="*/ 194 h 196"/>
                <a:gd name="T2" fmla="*/ 190 w 196"/>
                <a:gd name="T3" fmla="*/ 196 h 196"/>
                <a:gd name="T4" fmla="*/ 118 w 196"/>
                <a:gd name="T5" fmla="*/ 196 h 196"/>
                <a:gd name="T6" fmla="*/ 113 w 196"/>
                <a:gd name="T7" fmla="*/ 194 h 196"/>
                <a:gd name="T8" fmla="*/ 112 w 196"/>
                <a:gd name="T9" fmla="*/ 192 h 196"/>
                <a:gd name="T10" fmla="*/ 113 w 196"/>
                <a:gd name="T11" fmla="*/ 185 h 196"/>
                <a:gd name="T12" fmla="*/ 135 w 196"/>
                <a:gd name="T13" fmla="*/ 169 h 196"/>
                <a:gd name="T14" fmla="*/ 103 w 196"/>
                <a:gd name="T15" fmla="*/ 136 h 196"/>
                <a:gd name="T16" fmla="*/ 103 w 196"/>
                <a:gd name="T17" fmla="*/ 136 h 196"/>
                <a:gd name="T18" fmla="*/ 103 w 196"/>
                <a:gd name="T19" fmla="*/ 136 h 196"/>
                <a:gd name="T20" fmla="*/ 103 w 196"/>
                <a:gd name="T21" fmla="*/ 102 h 196"/>
                <a:gd name="T22" fmla="*/ 136 w 196"/>
                <a:gd name="T23" fmla="*/ 102 h 196"/>
                <a:gd name="T24" fmla="*/ 137 w 196"/>
                <a:gd name="T25" fmla="*/ 103 h 196"/>
                <a:gd name="T26" fmla="*/ 137 w 196"/>
                <a:gd name="T27" fmla="*/ 103 h 196"/>
                <a:gd name="T28" fmla="*/ 169 w 196"/>
                <a:gd name="T29" fmla="*/ 135 h 196"/>
                <a:gd name="T30" fmla="*/ 186 w 196"/>
                <a:gd name="T31" fmla="*/ 113 h 196"/>
                <a:gd name="T32" fmla="*/ 192 w 196"/>
                <a:gd name="T33" fmla="*/ 112 h 196"/>
                <a:gd name="T34" fmla="*/ 196 w 196"/>
                <a:gd name="T35" fmla="*/ 118 h 196"/>
                <a:gd name="T36" fmla="*/ 196 w 196"/>
                <a:gd name="T37" fmla="*/ 190 h 196"/>
                <a:gd name="T38" fmla="*/ 195 w 196"/>
                <a:gd name="T39" fmla="*/ 194 h 196"/>
                <a:gd name="T40" fmla="*/ 60 w 196"/>
                <a:gd name="T41" fmla="*/ 94 h 196"/>
                <a:gd name="T42" fmla="*/ 59 w 196"/>
                <a:gd name="T43" fmla="*/ 94 h 196"/>
                <a:gd name="T44" fmla="*/ 59 w 196"/>
                <a:gd name="T45" fmla="*/ 94 h 196"/>
                <a:gd name="T46" fmla="*/ 27 w 196"/>
                <a:gd name="T47" fmla="*/ 61 h 196"/>
                <a:gd name="T48" fmla="*/ 10 w 196"/>
                <a:gd name="T49" fmla="*/ 83 h 196"/>
                <a:gd name="T50" fmla="*/ 3 w 196"/>
                <a:gd name="T51" fmla="*/ 85 h 196"/>
                <a:gd name="T52" fmla="*/ 0 w 196"/>
                <a:gd name="T53" fmla="*/ 79 h 196"/>
                <a:gd name="T54" fmla="*/ 0 w 196"/>
                <a:gd name="T55" fmla="*/ 7 h 196"/>
                <a:gd name="T56" fmla="*/ 1 w 196"/>
                <a:gd name="T57" fmla="*/ 2 h 196"/>
                <a:gd name="T58" fmla="*/ 6 w 196"/>
                <a:gd name="T59" fmla="*/ 0 h 196"/>
                <a:gd name="T60" fmla="*/ 78 w 196"/>
                <a:gd name="T61" fmla="*/ 0 h 196"/>
                <a:gd name="T62" fmla="*/ 82 w 196"/>
                <a:gd name="T63" fmla="*/ 2 h 196"/>
                <a:gd name="T64" fmla="*/ 84 w 196"/>
                <a:gd name="T65" fmla="*/ 4 h 196"/>
                <a:gd name="T66" fmla="*/ 82 w 196"/>
                <a:gd name="T67" fmla="*/ 11 h 196"/>
                <a:gd name="T68" fmla="*/ 58 w 196"/>
                <a:gd name="T69" fmla="*/ 27 h 196"/>
                <a:gd name="T70" fmla="*/ 93 w 196"/>
                <a:gd name="T71" fmla="*/ 60 h 196"/>
                <a:gd name="T72" fmla="*/ 93 w 196"/>
                <a:gd name="T73" fmla="*/ 60 h 196"/>
                <a:gd name="T74" fmla="*/ 93 w 196"/>
                <a:gd name="T75" fmla="*/ 60 h 196"/>
                <a:gd name="T76" fmla="*/ 91 w 196"/>
                <a:gd name="T77" fmla="*/ 94 h 196"/>
                <a:gd name="T78" fmla="*/ 60 w 196"/>
                <a:gd name="T79" fmla="*/ 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196">
                  <a:moveTo>
                    <a:pt x="195" y="194"/>
                  </a:moveTo>
                  <a:cubicBezTo>
                    <a:pt x="193" y="195"/>
                    <a:pt x="192" y="196"/>
                    <a:pt x="190" y="196"/>
                  </a:cubicBezTo>
                  <a:cubicBezTo>
                    <a:pt x="118" y="196"/>
                    <a:pt x="118" y="196"/>
                    <a:pt x="118" y="196"/>
                  </a:cubicBezTo>
                  <a:cubicBezTo>
                    <a:pt x="116" y="196"/>
                    <a:pt x="115" y="195"/>
                    <a:pt x="113" y="194"/>
                  </a:cubicBezTo>
                  <a:cubicBezTo>
                    <a:pt x="113" y="194"/>
                    <a:pt x="112" y="193"/>
                    <a:pt x="112" y="192"/>
                  </a:cubicBezTo>
                  <a:cubicBezTo>
                    <a:pt x="111" y="190"/>
                    <a:pt x="112" y="187"/>
                    <a:pt x="113" y="185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93" y="127"/>
                    <a:pt x="93" y="112"/>
                    <a:pt x="103" y="102"/>
                  </a:cubicBezTo>
                  <a:cubicBezTo>
                    <a:pt x="112" y="93"/>
                    <a:pt x="127" y="93"/>
                    <a:pt x="136" y="102"/>
                  </a:cubicBezTo>
                  <a:cubicBezTo>
                    <a:pt x="136" y="102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1"/>
                    <a:pt x="190" y="111"/>
                    <a:pt x="192" y="112"/>
                  </a:cubicBezTo>
                  <a:cubicBezTo>
                    <a:pt x="195" y="113"/>
                    <a:pt x="196" y="115"/>
                    <a:pt x="196" y="118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3"/>
                    <a:pt x="195" y="194"/>
                  </a:cubicBezTo>
                  <a:close/>
                  <a:moveTo>
                    <a:pt x="60" y="94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5"/>
                    <a:pt x="6" y="86"/>
                    <a:pt x="3" y="85"/>
                  </a:cubicBezTo>
                  <a:cubicBezTo>
                    <a:pt x="1" y="84"/>
                    <a:pt x="0" y="81"/>
                    <a:pt x="0" y="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0" y="0"/>
                    <a:pt x="81" y="1"/>
                    <a:pt x="82" y="2"/>
                  </a:cubicBezTo>
                  <a:cubicBezTo>
                    <a:pt x="83" y="3"/>
                    <a:pt x="84" y="3"/>
                    <a:pt x="84" y="4"/>
                  </a:cubicBezTo>
                  <a:cubicBezTo>
                    <a:pt x="85" y="6"/>
                    <a:pt x="84" y="9"/>
                    <a:pt x="82" y="11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03" y="70"/>
                    <a:pt x="101" y="85"/>
                    <a:pt x="91" y="94"/>
                  </a:cubicBezTo>
                  <a:cubicBezTo>
                    <a:pt x="82" y="103"/>
                    <a:pt x="69" y="103"/>
                    <a:pt x="60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auto">
            <a:xfrm>
              <a:off x="158791" y="6053097"/>
              <a:ext cx="716702" cy="657609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auto">
            <a:xfrm>
              <a:off x="3900206" y="2209128"/>
              <a:ext cx="718218" cy="653063"/>
            </a:xfrm>
            <a:custGeom>
              <a:avLst/>
              <a:gdLst>
                <a:gd name="T0" fmla="*/ 218 w 474"/>
                <a:gd name="T1" fmla="*/ 0 h 431"/>
                <a:gd name="T2" fmla="*/ 474 w 474"/>
                <a:gd name="T3" fmla="*/ 215 h 431"/>
                <a:gd name="T4" fmla="*/ 218 w 474"/>
                <a:gd name="T5" fmla="*/ 431 h 431"/>
                <a:gd name="T6" fmla="*/ 218 w 474"/>
                <a:gd name="T7" fmla="*/ 303 h 431"/>
                <a:gd name="T8" fmla="*/ 0 w 474"/>
                <a:gd name="T9" fmla="*/ 303 h 431"/>
                <a:gd name="T10" fmla="*/ 0 w 474"/>
                <a:gd name="T11" fmla="*/ 130 h 431"/>
                <a:gd name="T12" fmla="*/ 218 w 474"/>
                <a:gd name="T13" fmla="*/ 130 h 431"/>
                <a:gd name="T14" fmla="*/ 218 w 474"/>
                <a:gd name="T15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4" h="431">
                  <a:moveTo>
                    <a:pt x="218" y="0"/>
                  </a:moveTo>
                  <a:lnTo>
                    <a:pt x="474" y="215"/>
                  </a:lnTo>
                  <a:lnTo>
                    <a:pt x="218" y="431"/>
                  </a:lnTo>
                  <a:lnTo>
                    <a:pt x="218" y="303"/>
                  </a:lnTo>
                  <a:lnTo>
                    <a:pt x="0" y="303"/>
                  </a:lnTo>
                  <a:lnTo>
                    <a:pt x="0" y="130"/>
                  </a:lnTo>
                  <a:lnTo>
                    <a:pt x="218" y="13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auto">
            <a:xfrm>
              <a:off x="3648840" y="277348"/>
              <a:ext cx="781371" cy="783048"/>
            </a:xfrm>
            <a:custGeom>
              <a:avLst/>
              <a:gdLst>
                <a:gd name="T0" fmla="*/ 99 w 197"/>
                <a:gd name="T1" fmla="*/ 197 h 197"/>
                <a:gd name="T2" fmla="*/ 22 w 197"/>
                <a:gd name="T3" fmla="*/ 160 h 197"/>
                <a:gd name="T4" fmla="*/ 0 w 197"/>
                <a:gd name="T5" fmla="*/ 174 h 197"/>
                <a:gd name="T6" fmla="*/ 5 w 197"/>
                <a:gd name="T7" fmla="*/ 92 h 197"/>
                <a:gd name="T8" fmla="*/ 81 w 197"/>
                <a:gd name="T9" fmla="*/ 123 h 197"/>
                <a:gd name="T10" fmla="*/ 56 w 197"/>
                <a:gd name="T11" fmla="*/ 138 h 197"/>
                <a:gd name="T12" fmla="*/ 99 w 197"/>
                <a:gd name="T13" fmla="*/ 157 h 197"/>
                <a:gd name="T14" fmla="*/ 157 w 197"/>
                <a:gd name="T15" fmla="*/ 99 h 197"/>
                <a:gd name="T16" fmla="*/ 99 w 197"/>
                <a:gd name="T17" fmla="*/ 40 h 197"/>
                <a:gd name="T18" fmla="*/ 46 w 197"/>
                <a:gd name="T19" fmla="*/ 74 h 197"/>
                <a:gd name="T20" fmla="*/ 10 w 197"/>
                <a:gd name="T21" fmla="*/ 57 h 197"/>
                <a:gd name="T22" fmla="*/ 99 w 197"/>
                <a:gd name="T23" fmla="*/ 0 h 197"/>
                <a:gd name="T24" fmla="*/ 197 w 197"/>
                <a:gd name="T25" fmla="*/ 99 h 197"/>
                <a:gd name="T26" fmla="*/ 99 w 197"/>
                <a:gd name="T2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7" h="197">
                  <a:moveTo>
                    <a:pt x="99" y="197"/>
                  </a:moveTo>
                  <a:cubicBezTo>
                    <a:pt x="68" y="197"/>
                    <a:pt x="40" y="183"/>
                    <a:pt x="22" y="16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67" y="150"/>
                    <a:pt x="82" y="157"/>
                    <a:pt x="99" y="157"/>
                  </a:cubicBezTo>
                  <a:cubicBezTo>
                    <a:pt x="131" y="157"/>
                    <a:pt x="157" y="131"/>
                    <a:pt x="157" y="99"/>
                  </a:cubicBezTo>
                  <a:cubicBezTo>
                    <a:pt x="157" y="66"/>
                    <a:pt x="131" y="40"/>
                    <a:pt x="99" y="40"/>
                  </a:cubicBezTo>
                  <a:cubicBezTo>
                    <a:pt x="75" y="40"/>
                    <a:pt x="55" y="54"/>
                    <a:pt x="46" y="74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25" y="24"/>
                    <a:pt x="60" y="0"/>
                    <a:pt x="99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9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>
              <a:spLocks noEditPoints="1"/>
            </p:cNvSpPr>
            <p:nvPr/>
          </p:nvSpPr>
          <p:spPr bwMode="auto">
            <a:xfrm>
              <a:off x="4247822" y="2941867"/>
              <a:ext cx="703066" cy="710642"/>
            </a:xfrm>
            <a:custGeom>
              <a:avLst/>
              <a:gdLst>
                <a:gd name="T0" fmla="*/ 115 w 196"/>
                <a:gd name="T1" fmla="*/ 73 h 198"/>
                <a:gd name="T2" fmla="*/ 134 w 196"/>
                <a:gd name="T3" fmla="*/ 56 h 198"/>
                <a:gd name="T4" fmla="*/ 95 w 196"/>
                <a:gd name="T5" fmla="*/ 40 h 198"/>
                <a:gd name="T6" fmla="*/ 39 w 196"/>
                <a:gd name="T7" fmla="*/ 83 h 198"/>
                <a:gd name="T8" fmla="*/ 0 w 196"/>
                <a:gd name="T9" fmla="*/ 73 h 198"/>
                <a:gd name="T10" fmla="*/ 94 w 196"/>
                <a:gd name="T11" fmla="*/ 0 h 198"/>
                <a:gd name="T12" fmla="*/ 163 w 196"/>
                <a:gd name="T13" fmla="*/ 29 h 198"/>
                <a:gd name="T14" fmla="*/ 182 w 196"/>
                <a:gd name="T15" fmla="*/ 13 h 198"/>
                <a:gd name="T16" fmla="*/ 196 w 196"/>
                <a:gd name="T17" fmla="*/ 95 h 198"/>
                <a:gd name="T18" fmla="*/ 115 w 196"/>
                <a:gd name="T19" fmla="*/ 73 h 198"/>
                <a:gd name="T20" fmla="*/ 61 w 196"/>
                <a:gd name="T21" fmla="*/ 142 h 198"/>
                <a:gd name="T22" fmla="*/ 101 w 196"/>
                <a:gd name="T23" fmla="*/ 158 h 198"/>
                <a:gd name="T24" fmla="*/ 157 w 196"/>
                <a:gd name="T25" fmla="*/ 115 h 198"/>
                <a:gd name="T26" fmla="*/ 196 w 196"/>
                <a:gd name="T27" fmla="*/ 125 h 198"/>
                <a:gd name="T28" fmla="*/ 101 w 196"/>
                <a:gd name="T29" fmla="*/ 198 h 198"/>
                <a:gd name="T30" fmla="*/ 32 w 196"/>
                <a:gd name="T31" fmla="*/ 169 h 198"/>
                <a:gd name="T32" fmla="*/ 14 w 196"/>
                <a:gd name="T33" fmla="*/ 185 h 198"/>
                <a:gd name="T34" fmla="*/ 0 w 196"/>
                <a:gd name="T35" fmla="*/ 103 h 198"/>
                <a:gd name="T36" fmla="*/ 81 w 196"/>
                <a:gd name="T37" fmla="*/ 125 h 198"/>
                <a:gd name="T38" fmla="*/ 61 w 196"/>
                <a:gd name="T39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" h="198">
                  <a:moveTo>
                    <a:pt x="115" y="73"/>
                  </a:moveTo>
                  <a:cubicBezTo>
                    <a:pt x="134" y="56"/>
                    <a:pt x="134" y="56"/>
                    <a:pt x="134" y="56"/>
                  </a:cubicBezTo>
                  <a:cubicBezTo>
                    <a:pt x="124" y="48"/>
                    <a:pt x="109" y="40"/>
                    <a:pt x="95" y="40"/>
                  </a:cubicBezTo>
                  <a:cubicBezTo>
                    <a:pt x="68" y="40"/>
                    <a:pt x="45" y="58"/>
                    <a:pt x="39" y="8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1" y="31"/>
                    <a:pt x="49" y="0"/>
                    <a:pt x="94" y="0"/>
                  </a:cubicBezTo>
                  <a:cubicBezTo>
                    <a:pt x="120" y="0"/>
                    <a:pt x="146" y="13"/>
                    <a:pt x="163" y="29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96" y="95"/>
                    <a:pt x="196" y="95"/>
                    <a:pt x="196" y="95"/>
                  </a:cubicBezTo>
                  <a:lnTo>
                    <a:pt x="115" y="73"/>
                  </a:lnTo>
                  <a:close/>
                  <a:moveTo>
                    <a:pt x="61" y="142"/>
                  </a:moveTo>
                  <a:cubicBezTo>
                    <a:pt x="71" y="150"/>
                    <a:pt x="87" y="158"/>
                    <a:pt x="101" y="158"/>
                  </a:cubicBezTo>
                  <a:cubicBezTo>
                    <a:pt x="128" y="158"/>
                    <a:pt x="151" y="140"/>
                    <a:pt x="157" y="115"/>
                  </a:cubicBezTo>
                  <a:cubicBezTo>
                    <a:pt x="196" y="125"/>
                    <a:pt x="196" y="125"/>
                    <a:pt x="196" y="125"/>
                  </a:cubicBezTo>
                  <a:cubicBezTo>
                    <a:pt x="185" y="167"/>
                    <a:pt x="147" y="198"/>
                    <a:pt x="101" y="198"/>
                  </a:cubicBezTo>
                  <a:cubicBezTo>
                    <a:pt x="76" y="198"/>
                    <a:pt x="50" y="185"/>
                    <a:pt x="32" y="169"/>
                  </a:cubicBezTo>
                  <a:cubicBezTo>
                    <a:pt x="14" y="185"/>
                    <a:pt x="14" y="185"/>
                    <a:pt x="14" y="18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81" y="125"/>
                    <a:pt x="81" y="125"/>
                    <a:pt x="81" y="125"/>
                  </a:cubicBezTo>
                  <a:lnTo>
                    <a:pt x="61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>
              <a:spLocks noEditPoints="1"/>
            </p:cNvSpPr>
            <p:nvPr/>
          </p:nvSpPr>
          <p:spPr bwMode="auto">
            <a:xfrm rot="2664902">
              <a:off x="2931098" y="4484914"/>
              <a:ext cx="713672" cy="692459"/>
            </a:xfrm>
            <a:custGeom>
              <a:avLst/>
              <a:gdLst>
                <a:gd name="T0" fmla="*/ 471 w 471"/>
                <a:gd name="T1" fmla="*/ 334 h 457"/>
                <a:gd name="T2" fmla="*/ 433 w 471"/>
                <a:gd name="T3" fmla="*/ 407 h 457"/>
                <a:gd name="T4" fmla="*/ 294 w 471"/>
                <a:gd name="T5" fmla="*/ 407 h 457"/>
                <a:gd name="T6" fmla="*/ 294 w 471"/>
                <a:gd name="T7" fmla="*/ 350 h 457"/>
                <a:gd name="T8" fmla="*/ 405 w 471"/>
                <a:gd name="T9" fmla="*/ 350 h 457"/>
                <a:gd name="T10" fmla="*/ 358 w 471"/>
                <a:gd name="T11" fmla="*/ 270 h 457"/>
                <a:gd name="T12" fmla="*/ 320 w 471"/>
                <a:gd name="T13" fmla="*/ 291 h 457"/>
                <a:gd name="T14" fmla="*/ 322 w 471"/>
                <a:gd name="T15" fmla="*/ 144 h 457"/>
                <a:gd name="T16" fmla="*/ 455 w 471"/>
                <a:gd name="T17" fmla="*/ 211 h 457"/>
                <a:gd name="T18" fmla="*/ 414 w 471"/>
                <a:gd name="T19" fmla="*/ 234 h 457"/>
                <a:gd name="T20" fmla="*/ 471 w 471"/>
                <a:gd name="T21" fmla="*/ 334 h 457"/>
                <a:gd name="T22" fmla="*/ 237 w 471"/>
                <a:gd name="T23" fmla="*/ 52 h 457"/>
                <a:gd name="T24" fmla="*/ 204 w 471"/>
                <a:gd name="T25" fmla="*/ 111 h 457"/>
                <a:gd name="T26" fmla="*/ 242 w 471"/>
                <a:gd name="T27" fmla="*/ 135 h 457"/>
                <a:gd name="T28" fmla="*/ 104 w 471"/>
                <a:gd name="T29" fmla="*/ 196 h 457"/>
                <a:gd name="T30" fmla="*/ 107 w 471"/>
                <a:gd name="T31" fmla="*/ 49 h 457"/>
                <a:gd name="T32" fmla="*/ 147 w 471"/>
                <a:gd name="T33" fmla="*/ 75 h 457"/>
                <a:gd name="T34" fmla="*/ 187 w 471"/>
                <a:gd name="T35" fmla="*/ 0 h 457"/>
                <a:gd name="T36" fmla="*/ 284 w 471"/>
                <a:gd name="T37" fmla="*/ 0 h 457"/>
                <a:gd name="T38" fmla="*/ 339 w 471"/>
                <a:gd name="T39" fmla="*/ 102 h 457"/>
                <a:gd name="T40" fmla="*/ 284 w 471"/>
                <a:gd name="T41" fmla="*/ 137 h 457"/>
                <a:gd name="T42" fmla="*/ 237 w 471"/>
                <a:gd name="T43" fmla="*/ 52 h 457"/>
                <a:gd name="T44" fmla="*/ 66 w 471"/>
                <a:gd name="T45" fmla="*/ 350 h 457"/>
                <a:gd name="T46" fmla="*/ 142 w 471"/>
                <a:gd name="T47" fmla="*/ 350 h 457"/>
                <a:gd name="T48" fmla="*/ 142 w 471"/>
                <a:gd name="T49" fmla="*/ 301 h 457"/>
                <a:gd name="T50" fmla="*/ 270 w 471"/>
                <a:gd name="T51" fmla="*/ 379 h 457"/>
                <a:gd name="T52" fmla="*/ 142 w 471"/>
                <a:gd name="T53" fmla="*/ 457 h 457"/>
                <a:gd name="T54" fmla="*/ 142 w 471"/>
                <a:gd name="T55" fmla="*/ 407 h 457"/>
                <a:gd name="T56" fmla="*/ 38 w 471"/>
                <a:gd name="T57" fmla="*/ 407 h 457"/>
                <a:gd name="T58" fmla="*/ 0 w 471"/>
                <a:gd name="T59" fmla="*/ 334 h 457"/>
                <a:gd name="T60" fmla="*/ 74 w 471"/>
                <a:gd name="T61" fmla="*/ 206 h 457"/>
                <a:gd name="T62" fmla="*/ 128 w 471"/>
                <a:gd name="T63" fmla="*/ 241 h 457"/>
                <a:gd name="T64" fmla="*/ 66 w 471"/>
                <a:gd name="T65" fmla="*/ 35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1" h="457">
                  <a:moveTo>
                    <a:pt x="471" y="334"/>
                  </a:moveTo>
                  <a:lnTo>
                    <a:pt x="433" y="407"/>
                  </a:lnTo>
                  <a:lnTo>
                    <a:pt x="294" y="407"/>
                  </a:lnTo>
                  <a:lnTo>
                    <a:pt x="294" y="350"/>
                  </a:lnTo>
                  <a:lnTo>
                    <a:pt x="405" y="350"/>
                  </a:lnTo>
                  <a:lnTo>
                    <a:pt x="358" y="270"/>
                  </a:lnTo>
                  <a:lnTo>
                    <a:pt x="320" y="291"/>
                  </a:lnTo>
                  <a:lnTo>
                    <a:pt x="322" y="144"/>
                  </a:lnTo>
                  <a:lnTo>
                    <a:pt x="455" y="211"/>
                  </a:lnTo>
                  <a:lnTo>
                    <a:pt x="414" y="234"/>
                  </a:lnTo>
                  <a:lnTo>
                    <a:pt x="471" y="334"/>
                  </a:lnTo>
                  <a:close/>
                  <a:moveTo>
                    <a:pt x="237" y="52"/>
                  </a:moveTo>
                  <a:lnTo>
                    <a:pt x="204" y="111"/>
                  </a:lnTo>
                  <a:lnTo>
                    <a:pt x="242" y="135"/>
                  </a:lnTo>
                  <a:lnTo>
                    <a:pt x="104" y="196"/>
                  </a:lnTo>
                  <a:lnTo>
                    <a:pt x="107" y="49"/>
                  </a:lnTo>
                  <a:lnTo>
                    <a:pt x="147" y="75"/>
                  </a:lnTo>
                  <a:lnTo>
                    <a:pt x="187" y="0"/>
                  </a:lnTo>
                  <a:lnTo>
                    <a:pt x="284" y="0"/>
                  </a:lnTo>
                  <a:lnTo>
                    <a:pt x="339" y="102"/>
                  </a:lnTo>
                  <a:lnTo>
                    <a:pt x="284" y="137"/>
                  </a:lnTo>
                  <a:lnTo>
                    <a:pt x="237" y="52"/>
                  </a:lnTo>
                  <a:close/>
                  <a:moveTo>
                    <a:pt x="66" y="350"/>
                  </a:moveTo>
                  <a:lnTo>
                    <a:pt x="142" y="350"/>
                  </a:lnTo>
                  <a:lnTo>
                    <a:pt x="142" y="301"/>
                  </a:lnTo>
                  <a:lnTo>
                    <a:pt x="270" y="379"/>
                  </a:lnTo>
                  <a:lnTo>
                    <a:pt x="142" y="457"/>
                  </a:lnTo>
                  <a:lnTo>
                    <a:pt x="142" y="407"/>
                  </a:lnTo>
                  <a:lnTo>
                    <a:pt x="38" y="407"/>
                  </a:lnTo>
                  <a:lnTo>
                    <a:pt x="0" y="334"/>
                  </a:lnTo>
                  <a:lnTo>
                    <a:pt x="74" y="206"/>
                  </a:lnTo>
                  <a:lnTo>
                    <a:pt x="128" y="241"/>
                  </a:lnTo>
                  <a:lnTo>
                    <a:pt x="66" y="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51"/>
            <p:cNvSpPr>
              <a:spLocks noEditPoints="1"/>
            </p:cNvSpPr>
            <p:nvPr/>
          </p:nvSpPr>
          <p:spPr bwMode="auto">
            <a:xfrm>
              <a:off x="6268552" y="4093568"/>
              <a:ext cx="713672" cy="713673"/>
            </a:xfrm>
            <a:custGeom>
              <a:avLst/>
              <a:gdLst>
                <a:gd name="T0" fmla="*/ 99 w 199"/>
                <a:gd name="T1" fmla="*/ 199 h 199"/>
                <a:gd name="T2" fmla="*/ 0 w 199"/>
                <a:gd name="T3" fmla="*/ 100 h 199"/>
                <a:gd name="T4" fmla="*/ 99 w 199"/>
                <a:gd name="T5" fmla="*/ 0 h 199"/>
                <a:gd name="T6" fmla="*/ 199 w 199"/>
                <a:gd name="T7" fmla="*/ 100 h 199"/>
                <a:gd name="T8" fmla="*/ 99 w 199"/>
                <a:gd name="T9" fmla="*/ 199 h 199"/>
                <a:gd name="T10" fmla="*/ 76 w 199"/>
                <a:gd name="T11" fmla="*/ 54 h 199"/>
                <a:gd name="T12" fmla="*/ 76 w 199"/>
                <a:gd name="T13" fmla="*/ 151 h 199"/>
                <a:gd name="T14" fmla="*/ 145 w 199"/>
                <a:gd name="T15" fmla="*/ 101 h 199"/>
                <a:gd name="T16" fmla="*/ 76 w 199"/>
                <a:gd name="T17" fmla="*/ 5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199">
                  <a:moveTo>
                    <a:pt x="99" y="199"/>
                  </a:move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99" y="0"/>
                  </a:cubicBez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99" y="199"/>
                  </a:cubicBezTo>
                  <a:close/>
                  <a:moveTo>
                    <a:pt x="76" y="54"/>
                  </a:moveTo>
                  <a:cubicBezTo>
                    <a:pt x="76" y="151"/>
                    <a:pt x="76" y="151"/>
                    <a:pt x="76" y="151"/>
                  </a:cubicBezTo>
                  <a:cubicBezTo>
                    <a:pt x="145" y="101"/>
                    <a:pt x="145" y="101"/>
                    <a:pt x="145" y="101"/>
                  </a:cubicBez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53"/>
            <p:cNvSpPr>
              <a:spLocks noEditPoints="1"/>
            </p:cNvSpPr>
            <p:nvPr/>
          </p:nvSpPr>
          <p:spPr bwMode="auto">
            <a:xfrm rot="19348066">
              <a:off x="7003824" y="6104206"/>
              <a:ext cx="713672" cy="710642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/>
          </p:nvSpPr>
          <p:spPr bwMode="auto">
            <a:xfrm>
              <a:off x="3659823" y="3732186"/>
              <a:ext cx="713672" cy="713673"/>
            </a:xfrm>
            <a:custGeom>
              <a:avLst/>
              <a:gdLst>
                <a:gd name="T0" fmla="*/ 99 w 199"/>
                <a:gd name="T1" fmla="*/ 0 h 199"/>
                <a:gd name="T2" fmla="*/ 199 w 199"/>
                <a:gd name="T3" fmla="*/ 100 h 199"/>
                <a:gd name="T4" fmla="*/ 99 w 199"/>
                <a:gd name="T5" fmla="*/ 199 h 199"/>
                <a:gd name="T6" fmla="*/ 0 w 199"/>
                <a:gd name="T7" fmla="*/ 100 h 199"/>
                <a:gd name="T8" fmla="*/ 99 w 199"/>
                <a:gd name="T9" fmla="*/ 0 h 199"/>
                <a:gd name="T10" fmla="*/ 99 w 199"/>
                <a:gd name="T11" fmla="*/ 166 h 199"/>
                <a:gd name="T12" fmla="*/ 158 w 199"/>
                <a:gd name="T13" fmla="*/ 129 h 199"/>
                <a:gd name="T14" fmla="*/ 134 w 199"/>
                <a:gd name="T15" fmla="*/ 118 h 199"/>
                <a:gd name="T16" fmla="*/ 99 w 199"/>
                <a:gd name="T17" fmla="*/ 140 h 199"/>
                <a:gd name="T18" fmla="*/ 60 w 199"/>
                <a:gd name="T19" fmla="*/ 101 h 199"/>
                <a:gd name="T20" fmla="*/ 99 w 199"/>
                <a:gd name="T21" fmla="*/ 63 h 199"/>
                <a:gd name="T22" fmla="*/ 127 w 199"/>
                <a:gd name="T23" fmla="*/ 75 h 199"/>
                <a:gd name="T24" fmla="*/ 111 w 199"/>
                <a:gd name="T25" fmla="*/ 85 h 199"/>
                <a:gd name="T26" fmla="*/ 161 w 199"/>
                <a:gd name="T27" fmla="*/ 105 h 199"/>
                <a:gd name="T28" fmla="*/ 164 w 199"/>
                <a:gd name="T29" fmla="*/ 51 h 199"/>
                <a:gd name="T30" fmla="*/ 150 w 199"/>
                <a:gd name="T31" fmla="*/ 61 h 199"/>
                <a:gd name="T32" fmla="*/ 99 w 199"/>
                <a:gd name="T33" fmla="*/ 36 h 199"/>
                <a:gd name="T34" fmla="*/ 34 w 199"/>
                <a:gd name="T35" fmla="*/ 101 h 199"/>
                <a:gd name="T36" fmla="*/ 99 w 199"/>
                <a:gd name="T37" fmla="*/ 16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9" h="199">
                  <a:moveTo>
                    <a:pt x="99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99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99" y="0"/>
                  </a:cubicBezTo>
                  <a:close/>
                  <a:moveTo>
                    <a:pt x="99" y="166"/>
                  </a:moveTo>
                  <a:cubicBezTo>
                    <a:pt x="125" y="166"/>
                    <a:pt x="147" y="151"/>
                    <a:pt x="158" y="129"/>
                  </a:cubicBezTo>
                  <a:cubicBezTo>
                    <a:pt x="134" y="118"/>
                    <a:pt x="134" y="118"/>
                    <a:pt x="134" y="118"/>
                  </a:cubicBezTo>
                  <a:cubicBezTo>
                    <a:pt x="128" y="131"/>
                    <a:pt x="114" y="140"/>
                    <a:pt x="99" y="140"/>
                  </a:cubicBezTo>
                  <a:cubicBezTo>
                    <a:pt x="78" y="140"/>
                    <a:pt x="60" y="123"/>
                    <a:pt x="60" y="101"/>
                  </a:cubicBezTo>
                  <a:cubicBezTo>
                    <a:pt x="60" y="80"/>
                    <a:pt x="78" y="63"/>
                    <a:pt x="99" y="63"/>
                  </a:cubicBezTo>
                  <a:cubicBezTo>
                    <a:pt x="110" y="63"/>
                    <a:pt x="120" y="67"/>
                    <a:pt x="127" y="7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38" y="46"/>
                    <a:pt x="119" y="36"/>
                    <a:pt x="99" y="36"/>
                  </a:cubicBezTo>
                  <a:cubicBezTo>
                    <a:pt x="63" y="36"/>
                    <a:pt x="34" y="65"/>
                    <a:pt x="34" y="101"/>
                  </a:cubicBezTo>
                  <a:cubicBezTo>
                    <a:pt x="34" y="137"/>
                    <a:pt x="63" y="166"/>
                    <a:pt x="99" y="1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55"/>
            <p:cNvSpPr>
              <a:spLocks noEditPoints="1"/>
            </p:cNvSpPr>
            <p:nvPr/>
          </p:nvSpPr>
          <p:spPr bwMode="auto">
            <a:xfrm>
              <a:off x="7952369" y="1654446"/>
              <a:ext cx="627397" cy="628729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56"/>
            <p:cNvSpPr>
              <a:spLocks/>
            </p:cNvSpPr>
            <p:nvPr/>
          </p:nvSpPr>
          <p:spPr bwMode="auto">
            <a:xfrm rot="18910795">
              <a:off x="2535259" y="6123763"/>
              <a:ext cx="719733" cy="707612"/>
            </a:xfrm>
            <a:custGeom>
              <a:avLst/>
              <a:gdLst>
                <a:gd name="T0" fmla="*/ 234 w 475"/>
                <a:gd name="T1" fmla="*/ 0 h 467"/>
                <a:gd name="T2" fmla="*/ 78 w 475"/>
                <a:gd name="T3" fmla="*/ 157 h 467"/>
                <a:gd name="T4" fmla="*/ 78 w 475"/>
                <a:gd name="T5" fmla="*/ 157 h 467"/>
                <a:gd name="T6" fmla="*/ 0 w 475"/>
                <a:gd name="T7" fmla="*/ 235 h 467"/>
                <a:gd name="T8" fmla="*/ 0 w 475"/>
                <a:gd name="T9" fmla="*/ 235 h 467"/>
                <a:gd name="T10" fmla="*/ 0 w 475"/>
                <a:gd name="T11" fmla="*/ 235 h 467"/>
                <a:gd name="T12" fmla="*/ 78 w 475"/>
                <a:gd name="T13" fmla="*/ 311 h 467"/>
                <a:gd name="T14" fmla="*/ 78 w 475"/>
                <a:gd name="T15" fmla="*/ 311 h 467"/>
                <a:gd name="T16" fmla="*/ 234 w 475"/>
                <a:gd name="T17" fmla="*/ 467 h 467"/>
                <a:gd name="T18" fmla="*/ 312 w 475"/>
                <a:gd name="T19" fmla="*/ 389 h 467"/>
                <a:gd name="T20" fmla="*/ 210 w 475"/>
                <a:gd name="T21" fmla="*/ 290 h 467"/>
                <a:gd name="T22" fmla="*/ 475 w 475"/>
                <a:gd name="T23" fmla="*/ 290 h 467"/>
                <a:gd name="T24" fmla="*/ 475 w 475"/>
                <a:gd name="T25" fmla="*/ 185 h 467"/>
                <a:gd name="T26" fmla="*/ 210 w 475"/>
                <a:gd name="T27" fmla="*/ 185 h 467"/>
                <a:gd name="T28" fmla="*/ 312 w 475"/>
                <a:gd name="T29" fmla="*/ 79 h 467"/>
                <a:gd name="T30" fmla="*/ 234 w 475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5" h="467">
                  <a:moveTo>
                    <a:pt x="234" y="0"/>
                  </a:moveTo>
                  <a:lnTo>
                    <a:pt x="78" y="157"/>
                  </a:lnTo>
                  <a:lnTo>
                    <a:pt x="78" y="157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78" y="311"/>
                  </a:lnTo>
                  <a:lnTo>
                    <a:pt x="78" y="311"/>
                  </a:lnTo>
                  <a:lnTo>
                    <a:pt x="234" y="467"/>
                  </a:lnTo>
                  <a:lnTo>
                    <a:pt x="312" y="389"/>
                  </a:lnTo>
                  <a:lnTo>
                    <a:pt x="210" y="290"/>
                  </a:lnTo>
                  <a:lnTo>
                    <a:pt x="475" y="290"/>
                  </a:lnTo>
                  <a:lnTo>
                    <a:pt x="475" y="185"/>
                  </a:lnTo>
                  <a:lnTo>
                    <a:pt x="210" y="185"/>
                  </a:lnTo>
                  <a:lnTo>
                    <a:pt x="312" y="79"/>
                  </a:lnTo>
                  <a:lnTo>
                    <a:pt x="2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7"/>
            <p:cNvSpPr>
              <a:spLocks/>
            </p:cNvSpPr>
            <p:nvPr/>
          </p:nvSpPr>
          <p:spPr bwMode="auto">
            <a:xfrm rot="19087588">
              <a:off x="6484284" y="4852481"/>
              <a:ext cx="713672" cy="707612"/>
            </a:xfrm>
            <a:custGeom>
              <a:avLst/>
              <a:gdLst>
                <a:gd name="T0" fmla="*/ 237 w 471"/>
                <a:gd name="T1" fmla="*/ 0 h 467"/>
                <a:gd name="T2" fmla="*/ 393 w 471"/>
                <a:gd name="T3" fmla="*/ 157 h 467"/>
                <a:gd name="T4" fmla="*/ 393 w 471"/>
                <a:gd name="T5" fmla="*/ 157 h 467"/>
                <a:gd name="T6" fmla="*/ 471 w 471"/>
                <a:gd name="T7" fmla="*/ 235 h 467"/>
                <a:gd name="T8" fmla="*/ 471 w 471"/>
                <a:gd name="T9" fmla="*/ 235 h 467"/>
                <a:gd name="T10" fmla="*/ 471 w 471"/>
                <a:gd name="T11" fmla="*/ 235 h 467"/>
                <a:gd name="T12" fmla="*/ 393 w 471"/>
                <a:gd name="T13" fmla="*/ 311 h 467"/>
                <a:gd name="T14" fmla="*/ 393 w 471"/>
                <a:gd name="T15" fmla="*/ 311 h 467"/>
                <a:gd name="T16" fmla="*/ 237 w 471"/>
                <a:gd name="T17" fmla="*/ 467 h 467"/>
                <a:gd name="T18" fmla="*/ 161 w 471"/>
                <a:gd name="T19" fmla="*/ 389 h 467"/>
                <a:gd name="T20" fmla="*/ 260 w 471"/>
                <a:gd name="T21" fmla="*/ 290 h 467"/>
                <a:gd name="T22" fmla="*/ 0 w 471"/>
                <a:gd name="T23" fmla="*/ 290 h 467"/>
                <a:gd name="T24" fmla="*/ 0 w 471"/>
                <a:gd name="T25" fmla="*/ 185 h 467"/>
                <a:gd name="T26" fmla="*/ 260 w 471"/>
                <a:gd name="T27" fmla="*/ 185 h 467"/>
                <a:gd name="T28" fmla="*/ 161 w 471"/>
                <a:gd name="T29" fmla="*/ 79 h 467"/>
                <a:gd name="T30" fmla="*/ 237 w 471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1" h="467">
                  <a:moveTo>
                    <a:pt x="237" y="0"/>
                  </a:moveTo>
                  <a:lnTo>
                    <a:pt x="393" y="157"/>
                  </a:lnTo>
                  <a:lnTo>
                    <a:pt x="393" y="157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393" y="311"/>
                  </a:lnTo>
                  <a:lnTo>
                    <a:pt x="393" y="311"/>
                  </a:lnTo>
                  <a:lnTo>
                    <a:pt x="237" y="467"/>
                  </a:lnTo>
                  <a:lnTo>
                    <a:pt x="161" y="389"/>
                  </a:lnTo>
                  <a:lnTo>
                    <a:pt x="260" y="290"/>
                  </a:lnTo>
                  <a:lnTo>
                    <a:pt x="0" y="290"/>
                  </a:lnTo>
                  <a:lnTo>
                    <a:pt x="0" y="185"/>
                  </a:lnTo>
                  <a:lnTo>
                    <a:pt x="260" y="185"/>
                  </a:lnTo>
                  <a:lnTo>
                    <a:pt x="161" y="79"/>
                  </a:ln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60"/>
            <p:cNvSpPr>
              <a:spLocks noEditPoints="1"/>
            </p:cNvSpPr>
            <p:nvPr/>
          </p:nvSpPr>
          <p:spPr bwMode="auto">
            <a:xfrm>
              <a:off x="3527408" y="2942144"/>
              <a:ext cx="557793" cy="588850"/>
            </a:xfrm>
            <a:custGeom>
              <a:avLst/>
              <a:gdLst>
                <a:gd name="T0" fmla="*/ 239 w 449"/>
                <a:gd name="T1" fmla="*/ 190 h 474"/>
                <a:gd name="T2" fmla="*/ 286 w 449"/>
                <a:gd name="T3" fmla="*/ 237 h 474"/>
                <a:gd name="T4" fmla="*/ 49 w 449"/>
                <a:gd name="T5" fmla="*/ 474 h 474"/>
                <a:gd name="T6" fmla="*/ 0 w 449"/>
                <a:gd name="T7" fmla="*/ 427 h 474"/>
                <a:gd name="T8" fmla="*/ 191 w 449"/>
                <a:gd name="T9" fmla="*/ 237 h 474"/>
                <a:gd name="T10" fmla="*/ 0 w 449"/>
                <a:gd name="T11" fmla="*/ 47 h 474"/>
                <a:gd name="T12" fmla="*/ 47 w 449"/>
                <a:gd name="T13" fmla="*/ 0 h 474"/>
                <a:gd name="T14" fmla="*/ 239 w 449"/>
                <a:gd name="T15" fmla="*/ 190 h 474"/>
                <a:gd name="T16" fmla="*/ 239 w 449"/>
                <a:gd name="T17" fmla="*/ 190 h 474"/>
                <a:gd name="T18" fmla="*/ 355 w 449"/>
                <a:gd name="T19" fmla="*/ 237 h 474"/>
                <a:gd name="T20" fmla="*/ 165 w 449"/>
                <a:gd name="T21" fmla="*/ 47 h 474"/>
                <a:gd name="T22" fmla="*/ 213 w 449"/>
                <a:gd name="T23" fmla="*/ 0 h 474"/>
                <a:gd name="T24" fmla="*/ 402 w 449"/>
                <a:gd name="T25" fmla="*/ 190 h 474"/>
                <a:gd name="T26" fmla="*/ 402 w 449"/>
                <a:gd name="T27" fmla="*/ 190 h 474"/>
                <a:gd name="T28" fmla="*/ 449 w 449"/>
                <a:gd name="T29" fmla="*/ 237 h 474"/>
                <a:gd name="T30" fmla="*/ 213 w 449"/>
                <a:gd name="T31" fmla="*/ 474 h 474"/>
                <a:gd name="T32" fmla="*/ 165 w 449"/>
                <a:gd name="T33" fmla="*/ 427 h 474"/>
                <a:gd name="T34" fmla="*/ 355 w 449"/>
                <a:gd name="T35" fmla="*/ 237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9" h="474">
                  <a:moveTo>
                    <a:pt x="239" y="190"/>
                  </a:moveTo>
                  <a:lnTo>
                    <a:pt x="286" y="237"/>
                  </a:lnTo>
                  <a:lnTo>
                    <a:pt x="49" y="474"/>
                  </a:lnTo>
                  <a:lnTo>
                    <a:pt x="0" y="427"/>
                  </a:lnTo>
                  <a:lnTo>
                    <a:pt x="191" y="237"/>
                  </a:lnTo>
                  <a:lnTo>
                    <a:pt x="0" y="47"/>
                  </a:lnTo>
                  <a:lnTo>
                    <a:pt x="47" y="0"/>
                  </a:lnTo>
                  <a:lnTo>
                    <a:pt x="239" y="190"/>
                  </a:lnTo>
                  <a:lnTo>
                    <a:pt x="239" y="190"/>
                  </a:lnTo>
                  <a:close/>
                  <a:moveTo>
                    <a:pt x="355" y="237"/>
                  </a:moveTo>
                  <a:lnTo>
                    <a:pt x="165" y="47"/>
                  </a:lnTo>
                  <a:lnTo>
                    <a:pt x="213" y="0"/>
                  </a:lnTo>
                  <a:lnTo>
                    <a:pt x="402" y="190"/>
                  </a:lnTo>
                  <a:lnTo>
                    <a:pt x="402" y="190"/>
                  </a:lnTo>
                  <a:lnTo>
                    <a:pt x="449" y="237"/>
                  </a:lnTo>
                  <a:lnTo>
                    <a:pt x="213" y="474"/>
                  </a:lnTo>
                  <a:lnTo>
                    <a:pt x="165" y="427"/>
                  </a:lnTo>
                  <a:lnTo>
                    <a:pt x="355" y="2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63"/>
            <p:cNvSpPr>
              <a:spLocks noEditPoints="1"/>
            </p:cNvSpPr>
            <p:nvPr/>
          </p:nvSpPr>
          <p:spPr bwMode="auto">
            <a:xfrm>
              <a:off x="7150973" y="5233759"/>
              <a:ext cx="709126" cy="710642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8"/>
            <p:cNvSpPr>
              <a:spLocks noEditPoints="1"/>
            </p:cNvSpPr>
            <p:nvPr/>
          </p:nvSpPr>
          <p:spPr bwMode="auto">
            <a:xfrm rot="977728">
              <a:off x="7964340" y="4160659"/>
              <a:ext cx="716703" cy="689429"/>
            </a:xfrm>
            <a:custGeom>
              <a:avLst/>
              <a:gdLst>
                <a:gd name="T0" fmla="*/ 186 w 200"/>
                <a:gd name="T1" fmla="*/ 77 h 192"/>
                <a:gd name="T2" fmla="*/ 182 w 200"/>
                <a:gd name="T3" fmla="*/ 37 h 192"/>
                <a:gd name="T4" fmla="*/ 149 w 200"/>
                <a:gd name="T5" fmla="*/ 0 h 192"/>
                <a:gd name="T6" fmla="*/ 68 w 200"/>
                <a:gd name="T7" fmla="*/ 20 h 192"/>
                <a:gd name="T8" fmla="*/ 68 w 200"/>
                <a:gd name="T9" fmla="*/ 21 h 192"/>
                <a:gd name="T10" fmla="*/ 68 w 200"/>
                <a:gd name="T11" fmla="*/ 1 h 192"/>
                <a:gd name="T12" fmla="*/ 48 w 200"/>
                <a:gd name="T13" fmla="*/ 1 h 192"/>
                <a:gd name="T14" fmla="*/ 28 w 200"/>
                <a:gd name="T15" fmla="*/ 1 h 192"/>
                <a:gd name="T16" fmla="*/ 20 w 200"/>
                <a:gd name="T17" fmla="*/ 1 h 192"/>
                <a:gd name="T18" fmla="*/ 0 w 200"/>
                <a:gd name="T19" fmla="*/ 21 h 192"/>
                <a:gd name="T20" fmla="*/ 0 w 200"/>
                <a:gd name="T21" fmla="*/ 113 h 192"/>
                <a:gd name="T22" fmla="*/ 20 w 200"/>
                <a:gd name="T23" fmla="*/ 133 h 192"/>
                <a:gd name="T24" fmla="*/ 28 w 200"/>
                <a:gd name="T25" fmla="*/ 133 h 192"/>
                <a:gd name="T26" fmla="*/ 48 w 200"/>
                <a:gd name="T27" fmla="*/ 133 h 192"/>
                <a:gd name="T28" fmla="*/ 68 w 200"/>
                <a:gd name="T29" fmla="*/ 133 h 192"/>
                <a:gd name="T30" fmla="*/ 68 w 200"/>
                <a:gd name="T31" fmla="*/ 113 h 192"/>
                <a:gd name="T32" fmla="*/ 68 w 200"/>
                <a:gd name="T33" fmla="*/ 113 h 192"/>
                <a:gd name="T34" fmla="*/ 125 w 200"/>
                <a:gd name="T35" fmla="*/ 190 h 192"/>
                <a:gd name="T36" fmla="*/ 153 w 200"/>
                <a:gd name="T37" fmla="*/ 124 h 192"/>
                <a:gd name="T38" fmla="*/ 197 w 200"/>
                <a:gd name="T39" fmla="*/ 102 h 192"/>
                <a:gd name="T40" fmla="*/ 186 w 200"/>
                <a:gd name="T41" fmla="*/ 77 h 192"/>
                <a:gd name="T42" fmla="*/ 138 w 200"/>
                <a:gd name="T43" fmla="*/ 114 h 192"/>
                <a:gd name="T44" fmla="*/ 132 w 200"/>
                <a:gd name="T45" fmla="*/ 179 h 192"/>
                <a:gd name="T46" fmla="*/ 68 w 200"/>
                <a:gd name="T47" fmla="*/ 98 h 192"/>
                <a:gd name="T48" fmla="*/ 68 w 200"/>
                <a:gd name="T49" fmla="*/ 90 h 192"/>
                <a:gd name="T50" fmla="*/ 68 w 200"/>
                <a:gd name="T51" fmla="*/ 35 h 192"/>
                <a:gd name="T52" fmla="*/ 148 w 200"/>
                <a:gd name="T53" fmla="*/ 13 h 192"/>
                <a:gd name="T54" fmla="*/ 165 w 200"/>
                <a:gd name="T55" fmla="*/ 41 h 192"/>
                <a:gd name="T56" fmla="*/ 170 w 200"/>
                <a:gd name="T57" fmla="*/ 78 h 192"/>
                <a:gd name="T58" fmla="*/ 182 w 200"/>
                <a:gd name="T59" fmla="*/ 100 h 192"/>
                <a:gd name="T60" fmla="*/ 138 w 200"/>
                <a:gd name="T61" fmla="*/ 11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92">
                  <a:moveTo>
                    <a:pt x="186" y="77"/>
                  </a:moveTo>
                  <a:cubicBezTo>
                    <a:pt x="200" y="74"/>
                    <a:pt x="196" y="39"/>
                    <a:pt x="182" y="37"/>
                  </a:cubicBezTo>
                  <a:cubicBezTo>
                    <a:pt x="185" y="28"/>
                    <a:pt x="186" y="0"/>
                    <a:pt x="149" y="0"/>
                  </a:cubicBezTo>
                  <a:cubicBezTo>
                    <a:pt x="105" y="0"/>
                    <a:pt x="97" y="19"/>
                    <a:pt x="68" y="2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9" y="1"/>
                    <a:pt x="0" y="10"/>
                    <a:pt x="0" y="2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24"/>
                    <a:pt x="9" y="133"/>
                    <a:pt x="20" y="133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48" y="133"/>
                    <a:pt x="48" y="133"/>
                    <a:pt x="48" y="133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115" y="131"/>
                    <a:pt x="113" y="190"/>
                    <a:pt x="125" y="190"/>
                  </a:cubicBezTo>
                  <a:cubicBezTo>
                    <a:pt x="196" y="192"/>
                    <a:pt x="153" y="124"/>
                    <a:pt x="153" y="124"/>
                  </a:cubicBezTo>
                  <a:cubicBezTo>
                    <a:pt x="153" y="124"/>
                    <a:pt x="193" y="138"/>
                    <a:pt x="197" y="102"/>
                  </a:cubicBezTo>
                  <a:cubicBezTo>
                    <a:pt x="196" y="92"/>
                    <a:pt x="197" y="87"/>
                    <a:pt x="186" y="77"/>
                  </a:cubicBezTo>
                  <a:close/>
                  <a:moveTo>
                    <a:pt x="138" y="114"/>
                  </a:moveTo>
                  <a:cubicBezTo>
                    <a:pt x="138" y="114"/>
                    <a:pt x="171" y="180"/>
                    <a:pt x="132" y="179"/>
                  </a:cubicBezTo>
                  <a:cubicBezTo>
                    <a:pt x="125" y="179"/>
                    <a:pt x="128" y="118"/>
                    <a:pt x="68" y="98"/>
                  </a:cubicBezTo>
                  <a:cubicBezTo>
                    <a:pt x="68" y="98"/>
                    <a:pt x="68" y="95"/>
                    <a:pt x="68" y="90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91" y="35"/>
                    <a:pt x="118" y="13"/>
                    <a:pt x="148" y="13"/>
                  </a:cubicBezTo>
                  <a:cubicBezTo>
                    <a:pt x="173" y="12"/>
                    <a:pt x="170" y="34"/>
                    <a:pt x="165" y="41"/>
                  </a:cubicBezTo>
                  <a:cubicBezTo>
                    <a:pt x="185" y="48"/>
                    <a:pt x="180" y="76"/>
                    <a:pt x="170" y="78"/>
                  </a:cubicBezTo>
                  <a:cubicBezTo>
                    <a:pt x="179" y="90"/>
                    <a:pt x="181" y="93"/>
                    <a:pt x="182" y="100"/>
                  </a:cubicBezTo>
                  <a:cubicBezTo>
                    <a:pt x="179" y="123"/>
                    <a:pt x="138" y="114"/>
                    <a:pt x="138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70"/>
            <p:cNvSpPr>
              <a:spLocks noEditPoints="1"/>
            </p:cNvSpPr>
            <p:nvPr/>
          </p:nvSpPr>
          <p:spPr bwMode="auto">
            <a:xfrm rot="2321078">
              <a:off x="7174118" y="4344024"/>
              <a:ext cx="716703" cy="710642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71"/>
            <p:cNvSpPr>
              <a:spLocks noEditPoints="1"/>
            </p:cNvSpPr>
            <p:nvPr/>
          </p:nvSpPr>
          <p:spPr bwMode="auto">
            <a:xfrm>
              <a:off x="5169815" y="2199313"/>
              <a:ext cx="637911" cy="707612"/>
            </a:xfrm>
            <a:custGeom>
              <a:avLst/>
              <a:gdLst>
                <a:gd name="T0" fmla="*/ 157 w 178"/>
                <a:gd name="T1" fmla="*/ 53 h 197"/>
                <a:gd name="T2" fmla="*/ 125 w 178"/>
                <a:gd name="T3" fmla="*/ 21 h 197"/>
                <a:gd name="T4" fmla="*/ 141 w 178"/>
                <a:gd name="T5" fmla="*/ 5 h 197"/>
                <a:gd name="T6" fmla="*/ 160 w 178"/>
                <a:gd name="T7" fmla="*/ 5 h 197"/>
                <a:gd name="T8" fmla="*/ 173 w 178"/>
                <a:gd name="T9" fmla="*/ 18 h 197"/>
                <a:gd name="T10" fmla="*/ 173 w 178"/>
                <a:gd name="T11" fmla="*/ 37 h 197"/>
                <a:gd name="T12" fmla="*/ 157 w 178"/>
                <a:gd name="T13" fmla="*/ 53 h 197"/>
                <a:gd name="T14" fmla="*/ 65 w 178"/>
                <a:gd name="T15" fmla="*/ 144 h 197"/>
                <a:gd name="T16" fmla="*/ 33 w 178"/>
                <a:gd name="T17" fmla="*/ 113 h 197"/>
                <a:gd name="T18" fmla="*/ 119 w 178"/>
                <a:gd name="T19" fmla="*/ 28 h 197"/>
                <a:gd name="T20" fmla="*/ 151 w 178"/>
                <a:gd name="T21" fmla="*/ 59 h 197"/>
                <a:gd name="T22" fmla="*/ 65 w 178"/>
                <a:gd name="T23" fmla="*/ 144 h 197"/>
                <a:gd name="T24" fmla="*/ 8 w 178"/>
                <a:gd name="T25" fmla="*/ 170 h 197"/>
                <a:gd name="T26" fmla="*/ 27 w 178"/>
                <a:gd name="T27" fmla="*/ 119 h 197"/>
                <a:gd name="T28" fmla="*/ 59 w 178"/>
                <a:gd name="T29" fmla="*/ 150 h 197"/>
                <a:gd name="T30" fmla="*/ 8 w 178"/>
                <a:gd name="T31" fmla="*/ 170 h 197"/>
                <a:gd name="T32" fmla="*/ 150 w 178"/>
                <a:gd name="T33" fmla="*/ 181 h 197"/>
                <a:gd name="T34" fmla="*/ 158 w 178"/>
                <a:gd name="T35" fmla="*/ 189 h 197"/>
                <a:gd name="T36" fmla="*/ 150 w 178"/>
                <a:gd name="T37" fmla="*/ 197 h 197"/>
                <a:gd name="T38" fmla="*/ 8 w 178"/>
                <a:gd name="T39" fmla="*/ 197 h 197"/>
                <a:gd name="T40" fmla="*/ 0 w 178"/>
                <a:gd name="T41" fmla="*/ 189 h 197"/>
                <a:gd name="T42" fmla="*/ 8 w 178"/>
                <a:gd name="T43" fmla="*/ 181 h 197"/>
                <a:gd name="T44" fmla="*/ 150 w 178"/>
                <a:gd name="T45" fmla="*/ 18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8" h="197">
                  <a:moveTo>
                    <a:pt x="157" y="53"/>
                  </a:moveTo>
                  <a:cubicBezTo>
                    <a:pt x="125" y="21"/>
                    <a:pt x="125" y="21"/>
                    <a:pt x="125" y="21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6" y="0"/>
                    <a:pt x="155" y="0"/>
                    <a:pt x="160" y="5"/>
                  </a:cubicBezTo>
                  <a:cubicBezTo>
                    <a:pt x="173" y="18"/>
                    <a:pt x="173" y="18"/>
                    <a:pt x="173" y="18"/>
                  </a:cubicBezTo>
                  <a:cubicBezTo>
                    <a:pt x="178" y="23"/>
                    <a:pt x="178" y="32"/>
                    <a:pt x="173" y="37"/>
                  </a:cubicBezTo>
                  <a:lnTo>
                    <a:pt x="157" y="53"/>
                  </a:lnTo>
                  <a:close/>
                  <a:moveTo>
                    <a:pt x="65" y="144"/>
                  </a:moveTo>
                  <a:cubicBezTo>
                    <a:pt x="33" y="113"/>
                    <a:pt x="33" y="113"/>
                    <a:pt x="33" y="11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51" y="59"/>
                    <a:pt x="151" y="59"/>
                    <a:pt x="151" y="59"/>
                  </a:cubicBezTo>
                  <a:lnTo>
                    <a:pt x="65" y="144"/>
                  </a:lnTo>
                  <a:close/>
                  <a:moveTo>
                    <a:pt x="8" y="170"/>
                  </a:moveTo>
                  <a:cubicBezTo>
                    <a:pt x="27" y="119"/>
                    <a:pt x="27" y="119"/>
                    <a:pt x="27" y="119"/>
                  </a:cubicBezTo>
                  <a:cubicBezTo>
                    <a:pt x="59" y="150"/>
                    <a:pt x="59" y="150"/>
                    <a:pt x="59" y="150"/>
                  </a:cubicBezTo>
                  <a:lnTo>
                    <a:pt x="8" y="170"/>
                  </a:lnTo>
                  <a:close/>
                  <a:moveTo>
                    <a:pt x="150" y="181"/>
                  </a:moveTo>
                  <a:cubicBezTo>
                    <a:pt x="154" y="181"/>
                    <a:pt x="158" y="185"/>
                    <a:pt x="158" y="189"/>
                  </a:cubicBezTo>
                  <a:cubicBezTo>
                    <a:pt x="158" y="194"/>
                    <a:pt x="154" y="197"/>
                    <a:pt x="150" y="197"/>
                  </a:cubicBezTo>
                  <a:cubicBezTo>
                    <a:pt x="8" y="197"/>
                    <a:pt x="8" y="197"/>
                    <a:pt x="8" y="197"/>
                  </a:cubicBezTo>
                  <a:cubicBezTo>
                    <a:pt x="4" y="197"/>
                    <a:pt x="0" y="194"/>
                    <a:pt x="0" y="189"/>
                  </a:cubicBezTo>
                  <a:cubicBezTo>
                    <a:pt x="0" y="185"/>
                    <a:pt x="4" y="181"/>
                    <a:pt x="8" y="181"/>
                  </a:cubicBezTo>
                  <a:lnTo>
                    <a:pt x="150" y="1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72"/>
            <p:cNvSpPr>
              <a:spLocks noEditPoints="1"/>
            </p:cNvSpPr>
            <p:nvPr/>
          </p:nvSpPr>
          <p:spPr bwMode="auto">
            <a:xfrm rot="3251596">
              <a:off x="8206647" y="3420644"/>
              <a:ext cx="413216" cy="363526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73"/>
            <p:cNvSpPr>
              <a:spLocks noEditPoints="1"/>
            </p:cNvSpPr>
            <p:nvPr/>
          </p:nvSpPr>
          <p:spPr bwMode="auto">
            <a:xfrm>
              <a:off x="4616352" y="5386415"/>
              <a:ext cx="718218" cy="668216"/>
            </a:xfrm>
            <a:custGeom>
              <a:avLst/>
              <a:gdLst>
                <a:gd name="T0" fmla="*/ 184 w 200"/>
                <a:gd name="T1" fmla="*/ 100 h 186"/>
                <a:gd name="T2" fmla="*/ 184 w 200"/>
                <a:gd name="T3" fmla="*/ 56 h 186"/>
                <a:gd name="T4" fmla="*/ 145 w 200"/>
                <a:gd name="T5" fmla="*/ 90 h 186"/>
                <a:gd name="T6" fmla="*/ 100 w 200"/>
                <a:gd name="T7" fmla="*/ 129 h 186"/>
                <a:gd name="T8" fmla="*/ 69 w 200"/>
                <a:gd name="T9" fmla="*/ 103 h 186"/>
                <a:gd name="T10" fmla="*/ 18 w 200"/>
                <a:gd name="T11" fmla="*/ 148 h 186"/>
                <a:gd name="T12" fmla="*/ 36 w 200"/>
                <a:gd name="T13" fmla="*/ 160 h 186"/>
                <a:gd name="T14" fmla="*/ 109 w 200"/>
                <a:gd name="T15" fmla="*/ 160 h 186"/>
                <a:gd name="T16" fmla="*/ 121 w 200"/>
                <a:gd name="T17" fmla="*/ 176 h 186"/>
                <a:gd name="T18" fmla="*/ 20 w 200"/>
                <a:gd name="T19" fmla="*/ 176 h 186"/>
                <a:gd name="T20" fmla="*/ 0 w 200"/>
                <a:gd name="T21" fmla="*/ 156 h 186"/>
                <a:gd name="T22" fmla="*/ 0 w 200"/>
                <a:gd name="T23" fmla="*/ 20 h 186"/>
                <a:gd name="T24" fmla="*/ 20 w 200"/>
                <a:gd name="T25" fmla="*/ 0 h 186"/>
                <a:gd name="T26" fmla="*/ 180 w 200"/>
                <a:gd name="T27" fmla="*/ 0 h 186"/>
                <a:gd name="T28" fmla="*/ 200 w 200"/>
                <a:gd name="T29" fmla="*/ 20 h 186"/>
                <a:gd name="T30" fmla="*/ 200 w 200"/>
                <a:gd name="T31" fmla="*/ 119 h 186"/>
                <a:gd name="T32" fmla="*/ 184 w 200"/>
                <a:gd name="T33" fmla="*/ 100 h 186"/>
                <a:gd name="T34" fmla="*/ 16 w 200"/>
                <a:gd name="T35" fmla="*/ 126 h 186"/>
                <a:gd name="T36" fmla="*/ 55 w 200"/>
                <a:gd name="T37" fmla="*/ 90 h 186"/>
                <a:gd name="T38" fmla="*/ 16 w 200"/>
                <a:gd name="T39" fmla="*/ 55 h 186"/>
                <a:gd name="T40" fmla="*/ 16 w 200"/>
                <a:gd name="T41" fmla="*/ 126 h 186"/>
                <a:gd name="T42" fmla="*/ 164 w 200"/>
                <a:gd name="T43" fmla="*/ 16 h 186"/>
                <a:gd name="T44" fmla="*/ 36 w 200"/>
                <a:gd name="T45" fmla="*/ 16 h 186"/>
                <a:gd name="T46" fmla="*/ 16 w 200"/>
                <a:gd name="T47" fmla="*/ 31 h 186"/>
                <a:gd name="T48" fmla="*/ 100 w 200"/>
                <a:gd name="T49" fmla="*/ 106 h 186"/>
                <a:gd name="T50" fmla="*/ 184 w 200"/>
                <a:gd name="T51" fmla="*/ 33 h 186"/>
                <a:gd name="T52" fmla="*/ 164 w 200"/>
                <a:gd name="T53" fmla="*/ 16 h 186"/>
                <a:gd name="T54" fmla="*/ 160 w 200"/>
                <a:gd name="T55" fmla="*/ 106 h 186"/>
                <a:gd name="T56" fmla="*/ 200 w 200"/>
                <a:gd name="T57" fmla="*/ 146 h 186"/>
                <a:gd name="T58" fmla="*/ 160 w 200"/>
                <a:gd name="T59" fmla="*/ 186 h 186"/>
                <a:gd name="T60" fmla="*/ 120 w 200"/>
                <a:gd name="T61" fmla="*/ 146 h 186"/>
                <a:gd name="T62" fmla="*/ 160 w 200"/>
                <a:gd name="T63" fmla="*/ 106 h 186"/>
                <a:gd name="T64" fmla="*/ 152 w 200"/>
                <a:gd name="T65" fmla="*/ 176 h 186"/>
                <a:gd name="T66" fmla="*/ 168 w 200"/>
                <a:gd name="T67" fmla="*/ 176 h 186"/>
                <a:gd name="T68" fmla="*/ 168 w 200"/>
                <a:gd name="T69" fmla="*/ 163 h 186"/>
                <a:gd name="T70" fmla="*/ 152 w 200"/>
                <a:gd name="T71" fmla="*/ 163 h 186"/>
                <a:gd name="T72" fmla="*/ 152 w 200"/>
                <a:gd name="T73" fmla="*/ 176 h 186"/>
                <a:gd name="T74" fmla="*/ 152 w 200"/>
                <a:gd name="T75" fmla="*/ 156 h 186"/>
                <a:gd name="T76" fmla="*/ 168 w 200"/>
                <a:gd name="T77" fmla="*/ 156 h 186"/>
                <a:gd name="T78" fmla="*/ 168 w 200"/>
                <a:gd name="T79" fmla="*/ 116 h 186"/>
                <a:gd name="T80" fmla="*/ 152 w 200"/>
                <a:gd name="T81" fmla="*/ 116 h 186"/>
                <a:gd name="T82" fmla="*/ 152 w 200"/>
                <a:gd name="T83" fmla="*/ 15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186">
                  <a:moveTo>
                    <a:pt x="184" y="100"/>
                  </a:moveTo>
                  <a:cubicBezTo>
                    <a:pt x="184" y="56"/>
                    <a:pt x="184" y="56"/>
                    <a:pt x="184" y="56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ubicBezTo>
                    <a:pt x="109" y="160"/>
                    <a:pt x="109" y="160"/>
                    <a:pt x="109" y="160"/>
                  </a:cubicBezTo>
                  <a:cubicBezTo>
                    <a:pt x="112" y="166"/>
                    <a:pt x="116" y="171"/>
                    <a:pt x="121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9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19"/>
                    <a:pt x="200" y="119"/>
                    <a:pt x="200" y="119"/>
                  </a:cubicBezTo>
                  <a:cubicBezTo>
                    <a:pt x="195" y="104"/>
                    <a:pt x="191" y="106"/>
                    <a:pt x="184" y="100"/>
                  </a:cubicBezTo>
                  <a:close/>
                  <a:moveTo>
                    <a:pt x="16" y="126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16" y="55"/>
                    <a:pt x="16" y="55"/>
                    <a:pt x="16" y="55"/>
                  </a:cubicBezTo>
                  <a:lnTo>
                    <a:pt x="16" y="126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9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  <a:moveTo>
                    <a:pt x="160" y="106"/>
                  </a:moveTo>
                  <a:cubicBezTo>
                    <a:pt x="182" y="106"/>
                    <a:pt x="200" y="124"/>
                    <a:pt x="200" y="146"/>
                  </a:cubicBezTo>
                  <a:cubicBezTo>
                    <a:pt x="200" y="168"/>
                    <a:pt x="182" y="186"/>
                    <a:pt x="160" y="186"/>
                  </a:cubicBezTo>
                  <a:cubicBezTo>
                    <a:pt x="138" y="186"/>
                    <a:pt x="120" y="168"/>
                    <a:pt x="120" y="146"/>
                  </a:cubicBezTo>
                  <a:cubicBezTo>
                    <a:pt x="120" y="124"/>
                    <a:pt x="138" y="106"/>
                    <a:pt x="160" y="106"/>
                  </a:cubicBezTo>
                  <a:close/>
                  <a:moveTo>
                    <a:pt x="152" y="176"/>
                  </a:moveTo>
                  <a:cubicBezTo>
                    <a:pt x="168" y="176"/>
                    <a:pt x="168" y="176"/>
                    <a:pt x="168" y="176"/>
                  </a:cubicBezTo>
                  <a:cubicBezTo>
                    <a:pt x="168" y="163"/>
                    <a:pt x="168" y="163"/>
                    <a:pt x="168" y="163"/>
                  </a:cubicBezTo>
                  <a:cubicBezTo>
                    <a:pt x="152" y="163"/>
                    <a:pt x="152" y="163"/>
                    <a:pt x="152" y="163"/>
                  </a:cubicBezTo>
                  <a:lnTo>
                    <a:pt x="152" y="176"/>
                  </a:lnTo>
                  <a:close/>
                  <a:moveTo>
                    <a:pt x="152" y="156"/>
                  </a:moveTo>
                  <a:cubicBezTo>
                    <a:pt x="168" y="156"/>
                    <a:pt x="168" y="156"/>
                    <a:pt x="168" y="15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52" y="116"/>
                    <a:pt x="152" y="116"/>
                    <a:pt x="152" y="116"/>
                  </a:cubicBezTo>
                  <a:lnTo>
                    <a:pt x="152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74"/>
            <p:cNvSpPr>
              <a:spLocks noEditPoints="1"/>
            </p:cNvSpPr>
            <p:nvPr/>
          </p:nvSpPr>
          <p:spPr bwMode="auto">
            <a:xfrm rot="1402556">
              <a:off x="7328698" y="3524548"/>
              <a:ext cx="707612" cy="689429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5"/>
            <p:cNvSpPr>
              <a:spLocks noEditPoints="1"/>
            </p:cNvSpPr>
            <p:nvPr/>
          </p:nvSpPr>
          <p:spPr bwMode="auto">
            <a:xfrm>
              <a:off x="3636584" y="4619881"/>
              <a:ext cx="701551" cy="653063"/>
            </a:xfrm>
            <a:custGeom>
              <a:avLst/>
              <a:gdLst>
                <a:gd name="T0" fmla="*/ 98 w 196"/>
                <a:gd name="T1" fmla="*/ 181 h 182"/>
                <a:gd name="T2" fmla="*/ 98 w 196"/>
                <a:gd name="T3" fmla="*/ 182 h 182"/>
                <a:gd name="T4" fmla="*/ 98 w 196"/>
                <a:gd name="T5" fmla="*/ 181 h 182"/>
                <a:gd name="T6" fmla="*/ 98 w 196"/>
                <a:gd name="T7" fmla="*/ 182 h 182"/>
                <a:gd name="T8" fmla="*/ 98 w 196"/>
                <a:gd name="T9" fmla="*/ 181 h 182"/>
                <a:gd name="T10" fmla="*/ 2 w 196"/>
                <a:gd name="T11" fmla="*/ 54 h 182"/>
                <a:gd name="T12" fmla="*/ 2 w 196"/>
                <a:gd name="T13" fmla="*/ 45 h 182"/>
                <a:gd name="T14" fmla="*/ 50 w 196"/>
                <a:gd name="T15" fmla="*/ 0 h 182"/>
                <a:gd name="T16" fmla="*/ 98 w 196"/>
                <a:gd name="T17" fmla="*/ 39 h 182"/>
                <a:gd name="T18" fmla="*/ 145 w 196"/>
                <a:gd name="T19" fmla="*/ 0 h 182"/>
                <a:gd name="T20" fmla="*/ 193 w 196"/>
                <a:gd name="T21" fmla="*/ 45 h 182"/>
                <a:gd name="T22" fmla="*/ 193 w 196"/>
                <a:gd name="T23" fmla="*/ 54 h 182"/>
                <a:gd name="T24" fmla="*/ 98 w 196"/>
                <a:gd name="T25" fmla="*/ 181 h 182"/>
                <a:gd name="T26" fmla="*/ 169 w 196"/>
                <a:gd name="T27" fmla="*/ 58 h 182"/>
                <a:gd name="T28" fmla="*/ 142 w 196"/>
                <a:gd name="T29" fmla="*/ 22 h 182"/>
                <a:gd name="T30" fmla="*/ 98 w 196"/>
                <a:gd name="T31" fmla="*/ 68 h 182"/>
                <a:gd name="T32" fmla="*/ 54 w 196"/>
                <a:gd name="T33" fmla="*/ 22 h 182"/>
                <a:gd name="T34" fmla="*/ 25 w 196"/>
                <a:gd name="T35" fmla="*/ 58 h 182"/>
                <a:gd name="T36" fmla="*/ 25 w 196"/>
                <a:gd name="T37" fmla="*/ 64 h 182"/>
                <a:gd name="T38" fmla="*/ 97 w 196"/>
                <a:gd name="T39" fmla="*/ 151 h 182"/>
                <a:gd name="T40" fmla="*/ 97 w 196"/>
                <a:gd name="T41" fmla="*/ 151 h 182"/>
                <a:gd name="T42" fmla="*/ 98 w 196"/>
                <a:gd name="T43" fmla="*/ 151 h 182"/>
                <a:gd name="T44" fmla="*/ 98 w 196"/>
                <a:gd name="T45" fmla="*/ 151 h 182"/>
                <a:gd name="T46" fmla="*/ 98 w 196"/>
                <a:gd name="T47" fmla="*/ 151 h 182"/>
                <a:gd name="T48" fmla="*/ 169 w 196"/>
                <a:gd name="T49" fmla="*/ 64 h 182"/>
                <a:gd name="T50" fmla="*/ 169 w 196"/>
                <a:gd name="T51" fmla="*/ 5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6" h="182">
                  <a:moveTo>
                    <a:pt x="98" y="181"/>
                  </a:moveTo>
                  <a:cubicBezTo>
                    <a:pt x="98" y="181"/>
                    <a:pt x="98" y="182"/>
                    <a:pt x="98" y="182"/>
                  </a:cubicBezTo>
                  <a:cubicBezTo>
                    <a:pt x="98" y="182"/>
                    <a:pt x="98" y="182"/>
                    <a:pt x="98" y="181"/>
                  </a:cubicBezTo>
                  <a:cubicBezTo>
                    <a:pt x="98" y="182"/>
                    <a:pt x="98" y="182"/>
                    <a:pt x="98" y="182"/>
                  </a:cubicBezTo>
                  <a:cubicBezTo>
                    <a:pt x="98" y="182"/>
                    <a:pt x="98" y="181"/>
                    <a:pt x="98" y="181"/>
                  </a:cubicBezTo>
                  <a:cubicBezTo>
                    <a:pt x="0" y="117"/>
                    <a:pt x="2" y="54"/>
                    <a:pt x="2" y="54"/>
                  </a:cubicBezTo>
                  <a:cubicBezTo>
                    <a:pt x="2" y="54"/>
                    <a:pt x="2" y="52"/>
                    <a:pt x="2" y="45"/>
                  </a:cubicBezTo>
                  <a:cubicBezTo>
                    <a:pt x="2" y="20"/>
                    <a:pt x="24" y="0"/>
                    <a:pt x="50" y="0"/>
                  </a:cubicBezTo>
                  <a:cubicBezTo>
                    <a:pt x="94" y="0"/>
                    <a:pt x="98" y="39"/>
                    <a:pt x="98" y="39"/>
                  </a:cubicBezTo>
                  <a:cubicBezTo>
                    <a:pt x="98" y="39"/>
                    <a:pt x="102" y="0"/>
                    <a:pt x="145" y="0"/>
                  </a:cubicBezTo>
                  <a:cubicBezTo>
                    <a:pt x="171" y="0"/>
                    <a:pt x="193" y="20"/>
                    <a:pt x="193" y="45"/>
                  </a:cubicBezTo>
                  <a:cubicBezTo>
                    <a:pt x="193" y="52"/>
                    <a:pt x="193" y="54"/>
                    <a:pt x="193" y="54"/>
                  </a:cubicBezTo>
                  <a:cubicBezTo>
                    <a:pt x="193" y="54"/>
                    <a:pt x="196" y="117"/>
                    <a:pt x="98" y="181"/>
                  </a:cubicBezTo>
                  <a:close/>
                  <a:moveTo>
                    <a:pt x="169" y="58"/>
                  </a:moveTo>
                  <a:cubicBezTo>
                    <a:pt x="169" y="40"/>
                    <a:pt x="161" y="22"/>
                    <a:pt x="142" y="22"/>
                  </a:cubicBezTo>
                  <a:cubicBezTo>
                    <a:pt x="111" y="22"/>
                    <a:pt x="98" y="68"/>
                    <a:pt x="98" y="68"/>
                  </a:cubicBezTo>
                  <a:cubicBezTo>
                    <a:pt x="98" y="68"/>
                    <a:pt x="85" y="22"/>
                    <a:pt x="54" y="22"/>
                  </a:cubicBezTo>
                  <a:cubicBezTo>
                    <a:pt x="35" y="22"/>
                    <a:pt x="25" y="40"/>
                    <a:pt x="25" y="58"/>
                  </a:cubicBezTo>
                  <a:cubicBezTo>
                    <a:pt x="25" y="62"/>
                    <a:pt x="25" y="64"/>
                    <a:pt x="25" y="64"/>
                  </a:cubicBezTo>
                  <a:cubicBezTo>
                    <a:pt x="25" y="64"/>
                    <a:pt x="28" y="105"/>
                    <a:pt x="97" y="151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168" y="105"/>
                    <a:pt x="169" y="64"/>
                    <a:pt x="169" y="64"/>
                  </a:cubicBezTo>
                  <a:cubicBezTo>
                    <a:pt x="169" y="64"/>
                    <a:pt x="169" y="62"/>
                    <a:pt x="169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77"/>
            <p:cNvSpPr>
              <a:spLocks noEditPoints="1"/>
            </p:cNvSpPr>
            <p:nvPr/>
          </p:nvSpPr>
          <p:spPr bwMode="auto">
            <a:xfrm rot="19861685">
              <a:off x="5725836" y="4646117"/>
              <a:ext cx="716703" cy="704581"/>
            </a:xfrm>
            <a:custGeom>
              <a:avLst/>
              <a:gdLst>
                <a:gd name="T0" fmla="*/ 160 w 200"/>
                <a:gd name="T1" fmla="*/ 194 h 196"/>
                <a:gd name="T2" fmla="*/ 120 w 200"/>
                <a:gd name="T3" fmla="*/ 154 h 196"/>
                <a:gd name="T4" fmla="*/ 160 w 200"/>
                <a:gd name="T5" fmla="*/ 114 h 196"/>
                <a:gd name="T6" fmla="*/ 200 w 200"/>
                <a:gd name="T7" fmla="*/ 154 h 196"/>
                <a:gd name="T8" fmla="*/ 160 w 200"/>
                <a:gd name="T9" fmla="*/ 194 h 196"/>
                <a:gd name="T10" fmla="*/ 184 w 200"/>
                <a:gd name="T11" fmla="*/ 148 h 196"/>
                <a:gd name="T12" fmla="*/ 168 w 200"/>
                <a:gd name="T13" fmla="*/ 148 h 196"/>
                <a:gd name="T14" fmla="*/ 168 w 200"/>
                <a:gd name="T15" fmla="*/ 132 h 196"/>
                <a:gd name="T16" fmla="*/ 152 w 200"/>
                <a:gd name="T17" fmla="*/ 132 h 196"/>
                <a:gd name="T18" fmla="*/ 152 w 200"/>
                <a:gd name="T19" fmla="*/ 148 h 196"/>
                <a:gd name="T20" fmla="*/ 136 w 200"/>
                <a:gd name="T21" fmla="*/ 148 h 196"/>
                <a:gd name="T22" fmla="*/ 136 w 200"/>
                <a:gd name="T23" fmla="*/ 164 h 196"/>
                <a:gd name="T24" fmla="*/ 152 w 200"/>
                <a:gd name="T25" fmla="*/ 164 h 196"/>
                <a:gd name="T26" fmla="*/ 152 w 200"/>
                <a:gd name="T27" fmla="*/ 180 h 196"/>
                <a:gd name="T28" fmla="*/ 168 w 200"/>
                <a:gd name="T29" fmla="*/ 180 h 196"/>
                <a:gd name="T30" fmla="*/ 168 w 200"/>
                <a:gd name="T31" fmla="*/ 164 h 196"/>
                <a:gd name="T32" fmla="*/ 184 w 200"/>
                <a:gd name="T33" fmla="*/ 164 h 196"/>
                <a:gd name="T34" fmla="*/ 184 w 200"/>
                <a:gd name="T35" fmla="*/ 148 h 196"/>
                <a:gd name="T36" fmla="*/ 80 w 200"/>
                <a:gd name="T37" fmla="*/ 128 h 196"/>
                <a:gd name="T38" fmla="*/ 16 w 200"/>
                <a:gd name="T39" fmla="*/ 64 h 196"/>
                <a:gd name="T40" fmla="*/ 80 w 200"/>
                <a:gd name="T41" fmla="*/ 0 h 196"/>
                <a:gd name="T42" fmla="*/ 144 w 200"/>
                <a:gd name="T43" fmla="*/ 64 h 196"/>
                <a:gd name="T44" fmla="*/ 80 w 200"/>
                <a:gd name="T45" fmla="*/ 128 h 196"/>
                <a:gd name="T46" fmla="*/ 70 w 200"/>
                <a:gd name="T47" fmla="*/ 17 h 196"/>
                <a:gd name="T48" fmla="*/ 31 w 200"/>
                <a:gd name="T49" fmla="*/ 64 h 196"/>
                <a:gd name="T50" fmla="*/ 80 w 200"/>
                <a:gd name="T51" fmla="*/ 113 h 196"/>
                <a:gd name="T52" fmla="*/ 129 w 200"/>
                <a:gd name="T53" fmla="*/ 64 h 196"/>
                <a:gd name="T54" fmla="*/ 70 w 200"/>
                <a:gd name="T55" fmla="*/ 17 h 196"/>
                <a:gd name="T56" fmla="*/ 40 w 200"/>
                <a:gd name="T57" fmla="*/ 132 h 196"/>
                <a:gd name="T58" fmla="*/ 113 w 200"/>
                <a:gd name="T59" fmla="*/ 132 h 196"/>
                <a:gd name="T60" fmla="*/ 108 w 200"/>
                <a:gd name="T61" fmla="*/ 154 h 196"/>
                <a:gd name="T62" fmla="*/ 129 w 200"/>
                <a:gd name="T63" fmla="*/ 196 h 196"/>
                <a:gd name="T64" fmla="*/ 0 w 200"/>
                <a:gd name="T65" fmla="*/ 196 h 196"/>
                <a:gd name="T66" fmla="*/ 20 w 200"/>
                <a:gd name="T67" fmla="*/ 148 h 196"/>
                <a:gd name="T68" fmla="*/ 40 w 200"/>
                <a:gd name="T69" fmla="*/ 13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96">
                  <a:moveTo>
                    <a:pt x="160" y="194"/>
                  </a:moveTo>
                  <a:cubicBezTo>
                    <a:pt x="138" y="194"/>
                    <a:pt x="120" y="176"/>
                    <a:pt x="120" y="154"/>
                  </a:cubicBezTo>
                  <a:cubicBezTo>
                    <a:pt x="120" y="132"/>
                    <a:pt x="138" y="114"/>
                    <a:pt x="160" y="114"/>
                  </a:cubicBezTo>
                  <a:cubicBezTo>
                    <a:pt x="182" y="114"/>
                    <a:pt x="200" y="132"/>
                    <a:pt x="200" y="154"/>
                  </a:cubicBezTo>
                  <a:cubicBezTo>
                    <a:pt x="200" y="176"/>
                    <a:pt x="182" y="194"/>
                    <a:pt x="160" y="194"/>
                  </a:cubicBezTo>
                  <a:close/>
                  <a:moveTo>
                    <a:pt x="184" y="148"/>
                  </a:moveTo>
                  <a:cubicBezTo>
                    <a:pt x="168" y="148"/>
                    <a:pt x="168" y="148"/>
                    <a:pt x="168" y="148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48"/>
                    <a:pt x="152" y="148"/>
                    <a:pt x="152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52" y="164"/>
                    <a:pt x="152" y="164"/>
                    <a:pt x="152" y="164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168" y="180"/>
                    <a:pt x="168" y="180"/>
                    <a:pt x="168" y="180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84" y="164"/>
                    <a:pt x="184" y="164"/>
                    <a:pt x="184" y="164"/>
                  </a:cubicBezTo>
                  <a:lnTo>
                    <a:pt x="184" y="148"/>
                  </a:lnTo>
                  <a:close/>
                  <a:moveTo>
                    <a:pt x="80" y="128"/>
                  </a:moveTo>
                  <a:cubicBezTo>
                    <a:pt x="45" y="128"/>
                    <a:pt x="16" y="99"/>
                    <a:pt x="16" y="64"/>
                  </a:cubicBezTo>
                  <a:cubicBezTo>
                    <a:pt x="16" y="29"/>
                    <a:pt x="45" y="0"/>
                    <a:pt x="80" y="0"/>
                  </a:cubicBezTo>
                  <a:cubicBezTo>
                    <a:pt x="116" y="0"/>
                    <a:pt x="144" y="29"/>
                    <a:pt x="144" y="64"/>
                  </a:cubicBezTo>
                  <a:cubicBezTo>
                    <a:pt x="144" y="99"/>
                    <a:pt x="116" y="128"/>
                    <a:pt x="80" y="128"/>
                  </a:cubicBezTo>
                  <a:close/>
                  <a:moveTo>
                    <a:pt x="70" y="17"/>
                  </a:moveTo>
                  <a:cubicBezTo>
                    <a:pt x="50" y="24"/>
                    <a:pt x="74" y="49"/>
                    <a:pt x="31" y="64"/>
                  </a:cubicBezTo>
                  <a:cubicBezTo>
                    <a:pt x="31" y="91"/>
                    <a:pt x="53" y="113"/>
                    <a:pt x="80" y="113"/>
                  </a:cubicBezTo>
                  <a:cubicBezTo>
                    <a:pt x="107" y="113"/>
                    <a:pt x="129" y="91"/>
                    <a:pt x="129" y="64"/>
                  </a:cubicBezTo>
                  <a:cubicBezTo>
                    <a:pt x="104" y="43"/>
                    <a:pt x="62" y="53"/>
                    <a:pt x="70" y="17"/>
                  </a:cubicBezTo>
                  <a:close/>
                  <a:moveTo>
                    <a:pt x="40" y="132"/>
                  </a:moveTo>
                  <a:cubicBezTo>
                    <a:pt x="113" y="132"/>
                    <a:pt x="113" y="132"/>
                    <a:pt x="113" y="132"/>
                  </a:cubicBezTo>
                  <a:cubicBezTo>
                    <a:pt x="110" y="139"/>
                    <a:pt x="108" y="146"/>
                    <a:pt x="108" y="154"/>
                  </a:cubicBezTo>
                  <a:cubicBezTo>
                    <a:pt x="108" y="171"/>
                    <a:pt x="117" y="187"/>
                    <a:pt x="129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0" y="148"/>
                    <a:pt x="25" y="132"/>
                    <a:pt x="40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79"/>
            <p:cNvSpPr>
              <a:spLocks noEditPoints="1"/>
            </p:cNvSpPr>
            <p:nvPr/>
          </p:nvSpPr>
          <p:spPr bwMode="auto">
            <a:xfrm>
              <a:off x="4156301" y="1229966"/>
              <a:ext cx="721248" cy="703065"/>
            </a:xfrm>
            <a:custGeom>
              <a:avLst/>
              <a:gdLst>
                <a:gd name="T0" fmla="*/ 161 w 201"/>
                <a:gd name="T1" fmla="*/ 194 h 196"/>
                <a:gd name="T2" fmla="*/ 121 w 201"/>
                <a:gd name="T3" fmla="*/ 154 h 196"/>
                <a:gd name="T4" fmla="*/ 161 w 201"/>
                <a:gd name="T5" fmla="*/ 114 h 196"/>
                <a:gd name="T6" fmla="*/ 201 w 201"/>
                <a:gd name="T7" fmla="*/ 154 h 196"/>
                <a:gd name="T8" fmla="*/ 161 w 201"/>
                <a:gd name="T9" fmla="*/ 194 h 196"/>
                <a:gd name="T10" fmla="*/ 183 w 201"/>
                <a:gd name="T11" fmla="*/ 167 h 196"/>
                <a:gd name="T12" fmla="*/ 171 w 201"/>
                <a:gd name="T13" fmla="*/ 158 h 196"/>
                <a:gd name="T14" fmla="*/ 167 w 201"/>
                <a:gd name="T15" fmla="*/ 157 h 196"/>
                <a:gd name="T16" fmla="*/ 164 w 201"/>
                <a:gd name="T17" fmla="*/ 134 h 196"/>
                <a:gd name="T18" fmla="*/ 139 w 201"/>
                <a:gd name="T19" fmla="*/ 135 h 196"/>
                <a:gd name="T20" fmla="*/ 135 w 201"/>
                <a:gd name="T21" fmla="*/ 148 h 196"/>
                <a:gd name="T22" fmla="*/ 141 w 201"/>
                <a:gd name="T23" fmla="*/ 160 h 196"/>
                <a:gd name="T24" fmla="*/ 153 w 201"/>
                <a:gd name="T25" fmla="*/ 165 h 196"/>
                <a:gd name="T26" fmla="*/ 163 w 201"/>
                <a:gd name="T27" fmla="*/ 161 h 196"/>
                <a:gd name="T28" fmla="*/ 165 w 201"/>
                <a:gd name="T29" fmla="*/ 165 h 196"/>
                <a:gd name="T30" fmla="*/ 176 w 201"/>
                <a:gd name="T31" fmla="*/ 174 h 196"/>
                <a:gd name="T32" fmla="*/ 183 w 201"/>
                <a:gd name="T33" fmla="*/ 174 h 196"/>
                <a:gd name="T34" fmla="*/ 183 w 201"/>
                <a:gd name="T35" fmla="*/ 167 h 196"/>
                <a:gd name="T36" fmla="*/ 145 w 201"/>
                <a:gd name="T37" fmla="*/ 155 h 196"/>
                <a:gd name="T38" fmla="*/ 145 w 201"/>
                <a:gd name="T39" fmla="*/ 140 h 196"/>
                <a:gd name="T40" fmla="*/ 159 w 201"/>
                <a:gd name="T41" fmla="*/ 139 h 196"/>
                <a:gd name="T42" fmla="*/ 163 w 201"/>
                <a:gd name="T43" fmla="*/ 147 h 196"/>
                <a:gd name="T44" fmla="*/ 160 w 201"/>
                <a:gd name="T45" fmla="*/ 154 h 196"/>
                <a:gd name="T46" fmla="*/ 145 w 201"/>
                <a:gd name="T47" fmla="*/ 155 h 196"/>
                <a:gd name="T48" fmla="*/ 81 w 201"/>
                <a:gd name="T49" fmla="*/ 128 h 196"/>
                <a:gd name="T50" fmla="*/ 17 w 201"/>
                <a:gd name="T51" fmla="*/ 64 h 196"/>
                <a:gd name="T52" fmla="*/ 81 w 201"/>
                <a:gd name="T53" fmla="*/ 0 h 196"/>
                <a:gd name="T54" fmla="*/ 145 w 201"/>
                <a:gd name="T55" fmla="*/ 64 h 196"/>
                <a:gd name="T56" fmla="*/ 81 w 201"/>
                <a:gd name="T57" fmla="*/ 128 h 196"/>
                <a:gd name="T58" fmla="*/ 70 w 201"/>
                <a:gd name="T59" fmla="*/ 17 h 196"/>
                <a:gd name="T60" fmla="*/ 32 w 201"/>
                <a:gd name="T61" fmla="*/ 64 h 196"/>
                <a:gd name="T62" fmla="*/ 81 w 201"/>
                <a:gd name="T63" fmla="*/ 113 h 196"/>
                <a:gd name="T64" fmla="*/ 130 w 201"/>
                <a:gd name="T65" fmla="*/ 64 h 196"/>
                <a:gd name="T66" fmla="*/ 70 w 201"/>
                <a:gd name="T67" fmla="*/ 17 h 196"/>
                <a:gd name="T68" fmla="*/ 41 w 201"/>
                <a:gd name="T69" fmla="*/ 132 h 196"/>
                <a:gd name="T70" fmla="*/ 114 w 201"/>
                <a:gd name="T71" fmla="*/ 132 h 196"/>
                <a:gd name="T72" fmla="*/ 109 w 201"/>
                <a:gd name="T73" fmla="*/ 154 h 196"/>
                <a:gd name="T74" fmla="*/ 130 w 201"/>
                <a:gd name="T75" fmla="*/ 196 h 196"/>
                <a:gd name="T76" fmla="*/ 0 w 201"/>
                <a:gd name="T77" fmla="*/ 196 h 196"/>
                <a:gd name="T78" fmla="*/ 21 w 201"/>
                <a:gd name="T79" fmla="*/ 148 h 196"/>
                <a:gd name="T80" fmla="*/ 41 w 201"/>
                <a:gd name="T81" fmla="*/ 13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1" h="196">
                  <a:moveTo>
                    <a:pt x="161" y="194"/>
                  </a:moveTo>
                  <a:cubicBezTo>
                    <a:pt x="139" y="194"/>
                    <a:pt x="121" y="176"/>
                    <a:pt x="121" y="154"/>
                  </a:cubicBezTo>
                  <a:cubicBezTo>
                    <a:pt x="121" y="132"/>
                    <a:pt x="139" y="114"/>
                    <a:pt x="161" y="114"/>
                  </a:cubicBezTo>
                  <a:cubicBezTo>
                    <a:pt x="183" y="114"/>
                    <a:pt x="201" y="132"/>
                    <a:pt x="201" y="154"/>
                  </a:cubicBezTo>
                  <a:cubicBezTo>
                    <a:pt x="201" y="176"/>
                    <a:pt x="183" y="194"/>
                    <a:pt x="161" y="194"/>
                  </a:cubicBezTo>
                  <a:close/>
                  <a:moveTo>
                    <a:pt x="183" y="167"/>
                  </a:moveTo>
                  <a:cubicBezTo>
                    <a:pt x="171" y="158"/>
                    <a:pt x="171" y="158"/>
                    <a:pt x="171" y="158"/>
                  </a:cubicBezTo>
                  <a:cubicBezTo>
                    <a:pt x="170" y="157"/>
                    <a:pt x="169" y="157"/>
                    <a:pt x="167" y="157"/>
                  </a:cubicBezTo>
                  <a:cubicBezTo>
                    <a:pt x="172" y="150"/>
                    <a:pt x="171" y="140"/>
                    <a:pt x="164" y="134"/>
                  </a:cubicBezTo>
                  <a:cubicBezTo>
                    <a:pt x="157" y="128"/>
                    <a:pt x="146" y="128"/>
                    <a:pt x="139" y="135"/>
                  </a:cubicBezTo>
                  <a:cubicBezTo>
                    <a:pt x="136" y="139"/>
                    <a:pt x="135" y="143"/>
                    <a:pt x="135" y="148"/>
                  </a:cubicBezTo>
                  <a:cubicBezTo>
                    <a:pt x="135" y="153"/>
                    <a:pt x="137" y="157"/>
                    <a:pt x="141" y="160"/>
                  </a:cubicBezTo>
                  <a:cubicBezTo>
                    <a:pt x="144" y="163"/>
                    <a:pt x="148" y="165"/>
                    <a:pt x="153" y="165"/>
                  </a:cubicBezTo>
                  <a:cubicBezTo>
                    <a:pt x="157" y="165"/>
                    <a:pt x="161" y="163"/>
                    <a:pt x="163" y="161"/>
                  </a:cubicBezTo>
                  <a:cubicBezTo>
                    <a:pt x="163" y="162"/>
                    <a:pt x="164" y="164"/>
                    <a:pt x="165" y="165"/>
                  </a:cubicBezTo>
                  <a:cubicBezTo>
                    <a:pt x="176" y="174"/>
                    <a:pt x="176" y="174"/>
                    <a:pt x="176" y="174"/>
                  </a:cubicBezTo>
                  <a:cubicBezTo>
                    <a:pt x="178" y="176"/>
                    <a:pt x="181" y="176"/>
                    <a:pt x="183" y="174"/>
                  </a:cubicBezTo>
                  <a:cubicBezTo>
                    <a:pt x="185" y="172"/>
                    <a:pt x="185" y="169"/>
                    <a:pt x="183" y="167"/>
                  </a:cubicBezTo>
                  <a:close/>
                  <a:moveTo>
                    <a:pt x="145" y="155"/>
                  </a:moveTo>
                  <a:cubicBezTo>
                    <a:pt x="141" y="151"/>
                    <a:pt x="141" y="144"/>
                    <a:pt x="145" y="140"/>
                  </a:cubicBezTo>
                  <a:cubicBezTo>
                    <a:pt x="149" y="136"/>
                    <a:pt x="155" y="135"/>
                    <a:pt x="159" y="139"/>
                  </a:cubicBezTo>
                  <a:cubicBezTo>
                    <a:pt x="162" y="141"/>
                    <a:pt x="163" y="144"/>
                    <a:pt x="163" y="147"/>
                  </a:cubicBezTo>
                  <a:cubicBezTo>
                    <a:pt x="163" y="149"/>
                    <a:pt x="162" y="152"/>
                    <a:pt x="160" y="154"/>
                  </a:cubicBezTo>
                  <a:cubicBezTo>
                    <a:pt x="156" y="158"/>
                    <a:pt x="150" y="159"/>
                    <a:pt x="145" y="155"/>
                  </a:cubicBezTo>
                  <a:close/>
                  <a:moveTo>
                    <a:pt x="81" y="128"/>
                  </a:moveTo>
                  <a:cubicBezTo>
                    <a:pt x="45" y="128"/>
                    <a:pt x="17" y="99"/>
                    <a:pt x="17" y="64"/>
                  </a:cubicBezTo>
                  <a:cubicBezTo>
                    <a:pt x="17" y="28"/>
                    <a:pt x="45" y="0"/>
                    <a:pt x="81" y="0"/>
                  </a:cubicBezTo>
                  <a:cubicBezTo>
                    <a:pt x="116" y="0"/>
                    <a:pt x="145" y="28"/>
                    <a:pt x="145" y="64"/>
                  </a:cubicBezTo>
                  <a:cubicBezTo>
                    <a:pt x="145" y="99"/>
                    <a:pt x="116" y="128"/>
                    <a:pt x="81" y="128"/>
                  </a:cubicBezTo>
                  <a:close/>
                  <a:moveTo>
                    <a:pt x="70" y="17"/>
                  </a:moveTo>
                  <a:cubicBezTo>
                    <a:pt x="51" y="24"/>
                    <a:pt x="75" y="49"/>
                    <a:pt x="32" y="64"/>
                  </a:cubicBezTo>
                  <a:cubicBezTo>
                    <a:pt x="32" y="91"/>
                    <a:pt x="54" y="113"/>
                    <a:pt x="81" y="113"/>
                  </a:cubicBezTo>
                  <a:cubicBezTo>
                    <a:pt x="108" y="113"/>
                    <a:pt x="130" y="91"/>
                    <a:pt x="130" y="64"/>
                  </a:cubicBezTo>
                  <a:cubicBezTo>
                    <a:pt x="105" y="43"/>
                    <a:pt x="63" y="53"/>
                    <a:pt x="70" y="17"/>
                  </a:cubicBezTo>
                  <a:close/>
                  <a:moveTo>
                    <a:pt x="41" y="132"/>
                  </a:moveTo>
                  <a:cubicBezTo>
                    <a:pt x="114" y="132"/>
                    <a:pt x="114" y="132"/>
                    <a:pt x="114" y="132"/>
                  </a:cubicBezTo>
                  <a:cubicBezTo>
                    <a:pt x="111" y="138"/>
                    <a:pt x="109" y="146"/>
                    <a:pt x="109" y="154"/>
                  </a:cubicBezTo>
                  <a:cubicBezTo>
                    <a:pt x="109" y="171"/>
                    <a:pt x="117" y="186"/>
                    <a:pt x="130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21" y="148"/>
                    <a:pt x="25" y="132"/>
                    <a:pt x="41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80"/>
            <p:cNvSpPr>
              <a:spLocks noEditPoints="1"/>
            </p:cNvSpPr>
            <p:nvPr/>
          </p:nvSpPr>
          <p:spPr bwMode="auto">
            <a:xfrm>
              <a:off x="2910507" y="69330"/>
              <a:ext cx="490812" cy="460541"/>
            </a:xfrm>
            <a:custGeom>
              <a:avLst/>
              <a:gdLst>
                <a:gd name="T0" fmla="*/ 151 w 192"/>
                <a:gd name="T1" fmla="*/ 144 h 180"/>
                <a:gd name="T2" fmla="*/ 132 w 192"/>
                <a:gd name="T3" fmla="*/ 128 h 180"/>
                <a:gd name="T4" fmla="*/ 105 w 192"/>
                <a:gd name="T5" fmla="*/ 128 h 180"/>
                <a:gd name="T6" fmla="*/ 108 w 192"/>
                <a:gd name="T7" fmla="*/ 119 h 180"/>
                <a:gd name="T8" fmla="*/ 138 w 192"/>
                <a:gd name="T9" fmla="*/ 104 h 180"/>
                <a:gd name="T10" fmla="*/ 171 w 192"/>
                <a:gd name="T11" fmla="*/ 104 h 180"/>
                <a:gd name="T12" fmla="*/ 182 w 192"/>
                <a:gd name="T13" fmla="*/ 113 h 180"/>
                <a:gd name="T14" fmla="*/ 192 w 192"/>
                <a:gd name="T15" fmla="*/ 144 h 180"/>
                <a:gd name="T16" fmla="*/ 151 w 192"/>
                <a:gd name="T17" fmla="*/ 144 h 180"/>
                <a:gd name="T18" fmla="*/ 146 w 192"/>
                <a:gd name="T19" fmla="*/ 96 h 180"/>
                <a:gd name="T20" fmla="*/ 141 w 192"/>
                <a:gd name="T21" fmla="*/ 95 h 180"/>
                <a:gd name="T22" fmla="*/ 151 w 192"/>
                <a:gd name="T23" fmla="*/ 63 h 180"/>
                <a:gd name="T24" fmla="*/ 129 w 192"/>
                <a:gd name="T25" fmla="*/ 24 h 180"/>
                <a:gd name="T26" fmla="*/ 182 w 192"/>
                <a:gd name="T27" fmla="*/ 59 h 180"/>
                <a:gd name="T28" fmla="*/ 146 w 192"/>
                <a:gd name="T29" fmla="*/ 96 h 180"/>
                <a:gd name="T30" fmla="*/ 140 w 192"/>
                <a:gd name="T31" fmla="*/ 66 h 180"/>
                <a:gd name="T32" fmla="*/ 94 w 192"/>
                <a:gd name="T33" fmla="*/ 112 h 180"/>
                <a:gd name="T34" fmla="*/ 48 w 192"/>
                <a:gd name="T35" fmla="*/ 66 h 180"/>
                <a:gd name="T36" fmla="*/ 94 w 192"/>
                <a:gd name="T37" fmla="*/ 20 h 180"/>
                <a:gd name="T38" fmla="*/ 140 w 192"/>
                <a:gd name="T39" fmla="*/ 66 h 180"/>
                <a:gd name="T40" fmla="*/ 86 w 192"/>
                <a:gd name="T41" fmla="*/ 33 h 180"/>
                <a:gd name="T42" fmla="*/ 58 w 192"/>
                <a:gd name="T43" fmla="*/ 66 h 180"/>
                <a:gd name="T44" fmla="*/ 94 w 192"/>
                <a:gd name="T45" fmla="*/ 102 h 180"/>
                <a:gd name="T46" fmla="*/ 129 w 192"/>
                <a:gd name="T47" fmla="*/ 66 h 180"/>
                <a:gd name="T48" fmla="*/ 86 w 192"/>
                <a:gd name="T49" fmla="*/ 33 h 180"/>
                <a:gd name="T50" fmla="*/ 60 w 192"/>
                <a:gd name="T51" fmla="*/ 23 h 180"/>
                <a:gd name="T52" fmla="*/ 36 w 192"/>
                <a:gd name="T53" fmla="*/ 63 h 180"/>
                <a:gd name="T54" fmla="*/ 46 w 192"/>
                <a:gd name="T55" fmla="*/ 100 h 180"/>
                <a:gd name="T56" fmla="*/ 46 w 192"/>
                <a:gd name="T57" fmla="*/ 100 h 180"/>
                <a:gd name="T58" fmla="*/ 9 w 192"/>
                <a:gd name="T59" fmla="*/ 59 h 180"/>
                <a:gd name="T60" fmla="*/ 60 w 192"/>
                <a:gd name="T61" fmla="*/ 23 h 180"/>
                <a:gd name="T62" fmla="*/ 23 w 192"/>
                <a:gd name="T63" fmla="*/ 104 h 180"/>
                <a:gd name="T64" fmla="*/ 50 w 192"/>
                <a:gd name="T65" fmla="*/ 104 h 180"/>
                <a:gd name="T66" fmla="*/ 80 w 192"/>
                <a:gd name="T67" fmla="*/ 120 h 180"/>
                <a:gd name="T68" fmla="*/ 82 w 192"/>
                <a:gd name="T69" fmla="*/ 128 h 180"/>
                <a:gd name="T70" fmla="*/ 58 w 192"/>
                <a:gd name="T71" fmla="*/ 128 h 180"/>
                <a:gd name="T72" fmla="*/ 40 w 192"/>
                <a:gd name="T73" fmla="*/ 144 h 180"/>
                <a:gd name="T74" fmla="*/ 0 w 192"/>
                <a:gd name="T75" fmla="*/ 144 h 180"/>
                <a:gd name="T76" fmla="*/ 11 w 192"/>
                <a:gd name="T77" fmla="*/ 113 h 180"/>
                <a:gd name="T78" fmla="*/ 23 w 192"/>
                <a:gd name="T79" fmla="*/ 104 h 180"/>
                <a:gd name="T80" fmla="*/ 65 w 192"/>
                <a:gd name="T81" fmla="*/ 132 h 180"/>
                <a:gd name="T82" fmla="*/ 125 w 192"/>
                <a:gd name="T83" fmla="*/ 132 h 180"/>
                <a:gd name="T84" fmla="*/ 140 w 192"/>
                <a:gd name="T85" fmla="*/ 143 h 180"/>
                <a:gd name="T86" fmla="*/ 152 w 192"/>
                <a:gd name="T87" fmla="*/ 180 h 180"/>
                <a:gd name="T88" fmla="*/ 36 w 192"/>
                <a:gd name="T89" fmla="*/ 180 h 180"/>
                <a:gd name="T90" fmla="*/ 51 w 192"/>
                <a:gd name="T91" fmla="*/ 143 h 180"/>
                <a:gd name="T92" fmla="*/ 65 w 192"/>
                <a:gd name="T93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80">
                  <a:moveTo>
                    <a:pt x="151" y="144"/>
                  </a:moveTo>
                  <a:cubicBezTo>
                    <a:pt x="150" y="142"/>
                    <a:pt x="145" y="128"/>
                    <a:pt x="132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20" y="116"/>
                    <a:pt x="130" y="113"/>
                    <a:pt x="138" y="104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80" y="104"/>
                    <a:pt x="182" y="113"/>
                    <a:pt x="182" y="113"/>
                  </a:cubicBezTo>
                  <a:cubicBezTo>
                    <a:pt x="192" y="144"/>
                    <a:pt x="192" y="144"/>
                    <a:pt x="192" y="144"/>
                  </a:cubicBezTo>
                  <a:lnTo>
                    <a:pt x="151" y="144"/>
                  </a:lnTo>
                  <a:close/>
                  <a:moveTo>
                    <a:pt x="146" y="96"/>
                  </a:moveTo>
                  <a:cubicBezTo>
                    <a:pt x="144" y="96"/>
                    <a:pt x="143" y="95"/>
                    <a:pt x="141" y="95"/>
                  </a:cubicBezTo>
                  <a:cubicBezTo>
                    <a:pt x="147" y="86"/>
                    <a:pt x="151" y="75"/>
                    <a:pt x="151" y="63"/>
                  </a:cubicBezTo>
                  <a:cubicBezTo>
                    <a:pt x="151" y="38"/>
                    <a:pt x="139" y="34"/>
                    <a:pt x="129" y="24"/>
                  </a:cubicBezTo>
                  <a:cubicBezTo>
                    <a:pt x="102" y="32"/>
                    <a:pt x="182" y="0"/>
                    <a:pt x="182" y="59"/>
                  </a:cubicBezTo>
                  <a:cubicBezTo>
                    <a:pt x="182" y="79"/>
                    <a:pt x="166" y="96"/>
                    <a:pt x="146" y="96"/>
                  </a:cubicBezTo>
                  <a:close/>
                  <a:moveTo>
                    <a:pt x="140" y="66"/>
                  </a:moveTo>
                  <a:cubicBezTo>
                    <a:pt x="140" y="92"/>
                    <a:pt x="119" y="112"/>
                    <a:pt x="94" y="112"/>
                  </a:cubicBezTo>
                  <a:cubicBezTo>
                    <a:pt x="68" y="112"/>
                    <a:pt x="48" y="92"/>
                    <a:pt x="48" y="66"/>
                  </a:cubicBezTo>
                  <a:cubicBezTo>
                    <a:pt x="48" y="41"/>
                    <a:pt x="68" y="20"/>
                    <a:pt x="94" y="20"/>
                  </a:cubicBezTo>
                  <a:cubicBezTo>
                    <a:pt x="119" y="20"/>
                    <a:pt x="140" y="41"/>
                    <a:pt x="140" y="66"/>
                  </a:cubicBezTo>
                  <a:close/>
                  <a:moveTo>
                    <a:pt x="86" y="33"/>
                  </a:moveTo>
                  <a:cubicBezTo>
                    <a:pt x="72" y="38"/>
                    <a:pt x="89" y="56"/>
                    <a:pt x="58" y="66"/>
                  </a:cubicBezTo>
                  <a:cubicBezTo>
                    <a:pt x="58" y="86"/>
                    <a:pt x="74" y="102"/>
                    <a:pt x="94" y="102"/>
                  </a:cubicBezTo>
                  <a:cubicBezTo>
                    <a:pt x="113" y="102"/>
                    <a:pt x="129" y="86"/>
                    <a:pt x="129" y="66"/>
                  </a:cubicBezTo>
                  <a:cubicBezTo>
                    <a:pt x="111" y="52"/>
                    <a:pt x="81" y="58"/>
                    <a:pt x="86" y="33"/>
                  </a:cubicBezTo>
                  <a:close/>
                  <a:moveTo>
                    <a:pt x="60" y="23"/>
                  </a:moveTo>
                  <a:cubicBezTo>
                    <a:pt x="50" y="33"/>
                    <a:pt x="36" y="41"/>
                    <a:pt x="36" y="63"/>
                  </a:cubicBezTo>
                  <a:cubicBezTo>
                    <a:pt x="36" y="75"/>
                    <a:pt x="40" y="90"/>
                    <a:pt x="46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26" y="100"/>
                    <a:pt x="9" y="79"/>
                    <a:pt x="9" y="59"/>
                  </a:cubicBezTo>
                  <a:cubicBezTo>
                    <a:pt x="9" y="3"/>
                    <a:pt x="90" y="29"/>
                    <a:pt x="60" y="23"/>
                  </a:cubicBezTo>
                  <a:close/>
                  <a:moveTo>
                    <a:pt x="23" y="104"/>
                  </a:moveTo>
                  <a:cubicBezTo>
                    <a:pt x="50" y="104"/>
                    <a:pt x="50" y="104"/>
                    <a:pt x="50" y="104"/>
                  </a:cubicBezTo>
                  <a:cubicBezTo>
                    <a:pt x="59" y="115"/>
                    <a:pt x="66" y="118"/>
                    <a:pt x="80" y="120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45" y="128"/>
                    <a:pt x="41" y="142"/>
                    <a:pt x="4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1" y="113"/>
                    <a:pt x="14" y="104"/>
                    <a:pt x="23" y="104"/>
                  </a:cubicBezTo>
                  <a:close/>
                  <a:moveTo>
                    <a:pt x="65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36" y="132"/>
                    <a:pt x="140" y="143"/>
                    <a:pt x="140" y="143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3"/>
                    <a:pt x="54" y="132"/>
                    <a:pt x="65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82"/>
            <p:cNvSpPr>
              <a:spLocks noEditPoints="1"/>
            </p:cNvSpPr>
            <p:nvPr/>
          </p:nvSpPr>
          <p:spPr bwMode="auto">
            <a:xfrm rot="3100689">
              <a:off x="6104739" y="6276725"/>
              <a:ext cx="642456" cy="678822"/>
            </a:xfrm>
            <a:custGeom>
              <a:avLst/>
              <a:gdLst>
                <a:gd name="T0" fmla="*/ 165 w 179"/>
                <a:gd name="T1" fmla="*/ 15 h 189"/>
                <a:gd name="T2" fmla="*/ 163 w 179"/>
                <a:gd name="T3" fmla="*/ 14 h 189"/>
                <a:gd name="T4" fmla="*/ 130 w 179"/>
                <a:gd name="T5" fmla="*/ 0 h 189"/>
                <a:gd name="T6" fmla="*/ 96 w 179"/>
                <a:gd name="T7" fmla="*/ 14 h 189"/>
                <a:gd name="T8" fmla="*/ 82 w 179"/>
                <a:gd name="T9" fmla="*/ 28 h 189"/>
                <a:gd name="T10" fmla="*/ 82 w 179"/>
                <a:gd name="T11" fmla="*/ 49 h 189"/>
                <a:gd name="T12" fmla="*/ 103 w 179"/>
                <a:gd name="T13" fmla="*/ 49 h 189"/>
                <a:gd name="T14" fmla="*/ 117 w 179"/>
                <a:gd name="T15" fmla="*/ 34 h 189"/>
                <a:gd name="T16" fmla="*/ 130 w 179"/>
                <a:gd name="T17" fmla="*/ 29 h 189"/>
                <a:gd name="T18" fmla="*/ 143 w 179"/>
                <a:gd name="T19" fmla="*/ 34 h 189"/>
                <a:gd name="T20" fmla="*/ 144 w 179"/>
                <a:gd name="T21" fmla="*/ 36 h 189"/>
                <a:gd name="T22" fmla="*/ 149 w 179"/>
                <a:gd name="T23" fmla="*/ 49 h 189"/>
                <a:gd name="T24" fmla="*/ 144 w 179"/>
                <a:gd name="T25" fmla="*/ 62 h 189"/>
                <a:gd name="T26" fmla="*/ 110 w 179"/>
                <a:gd name="T27" fmla="*/ 96 h 189"/>
                <a:gd name="T28" fmla="*/ 97 w 179"/>
                <a:gd name="T29" fmla="*/ 101 h 189"/>
                <a:gd name="T30" fmla="*/ 84 w 179"/>
                <a:gd name="T31" fmla="*/ 96 h 189"/>
                <a:gd name="T32" fmla="*/ 83 w 179"/>
                <a:gd name="T33" fmla="*/ 94 h 189"/>
                <a:gd name="T34" fmla="*/ 62 w 179"/>
                <a:gd name="T35" fmla="*/ 115 h 189"/>
                <a:gd name="T36" fmla="*/ 63 w 179"/>
                <a:gd name="T37" fmla="*/ 117 h 189"/>
                <a:gd name="T38" fmla="*/ 97 w 179"/>
                <a:gd name="T39" fmla="*/ 131 h 189"/>
                <a:gd name="T40" fmla="*/ 97 w 179"/>
                <a:gd name="T41" fmla="*/ 131 h 189"/>
                <a:gd name="T42" fmla="*/ 131 w 179"/>
                <a:gd name="T43" fmla="*/ 117 h 189"/>
                <a:gd name="T44" fmla="*/ 165 w 179"/>
                <a:gd name="T45" fmla="*/ 83 h 189"/>
                <a:gd name="T46" fmla="*/ 179 w 179"/>
                <a:gd name="T47" fmla="*/ 49 h 189"/>
                <a:gd name="T48" fmla="*/ 165 w 179"/>
                <a:gd name="T49" fmla="*/ 15 h 189"/>
                <a:gd name="T50" fmla="*/ 77 w 179"/>
                <a:gd name="T51" fmla="*/ 139 h 189"/>
                <a:gd name="T52" fmla="*/ 62 w 179"/>
                <a:gd name="T53" fmla="*/ 154 h 189"/>
                <a:gd name="T54" fmla="*/ 49 w 179"/>
                <a:gd name="T55" fmla="*/ 159 h 189"/>
                <a:gd name="T56" fmla="*/ 36 w 179"/>
                <a:gd name="T57" fmla="*/ 154 h 189"/>
                <a:gd name="T58" fmla="*/ 35 w 179"/>
                <a:gd name="T59" fmla="*/ 153 h 189"/>
                <a:gd name="T60" fmla="*/ 30 w 179"/>
                <a:gd name="T61" fmla="*/ 140 h 189"/>
                <a:gd name="T62" fmla="*/ 35 w 179"/>
                <a:gd name="T63" fmla="*/ 127 h 189"/>
                <a:gd name="T64" fmla="*/ 69 w 179"/>
                <a:gd name="T65" fmla="*/ 93 h 189"/>
                <a:gd name="T66" fmla="*/ 82 w 179"/>
                <a:gd name="T67" fmla="*/ 87 h 189"/>
                <a:gd name="T68" fmla="*/ 95 w 179"/>
                <a:gd name="T69" fmla="*/ 93 h 189"/>
                <a:gd name="T70" fmla="*/ 96 w 179"/>
                <a:gd name="T71" fmla="*/ 94 h 189"/>
                <a:gd name="T72" fmla="*/ 96 w 179"/>
                <a:gd name="T73" fmla="*/ 94 h 189"/>
                <a:gd name="T74" fmla="*/ 117 w 179"/>
                <a:gd name="T75" fmla="*/ 73 h 189"/>
                <a:gd name="T76" fmla="*/ 116 w 179"/>
                <a:gd name="T77" fmla="*/ 72 h 189"/>
                <a:gd name="T78" fmla="*/ 113 w 179"/>
                <a:gd name="T79" fmla="*/ 69 h 189"/>
                <a:gd name="T80" fmla="*/ 109 w 179"/>
                <a:gd name="T81" fmla="*/ 66 h 189"/>
                <a:gd name="T82" fmla="*/ 82 w 179"/>
                <a:gd name="T83" fmla="*/ 58 h 189"/>
                <a:gd name="T84" fmla="*/ 48 w 179"/>
                <a:gd name="T85" fmla="*/ 72 h 189"/>
                <a:gd name="T86" fmla="*/ 14 w 179"/>
                <a:gd name="T87" fmla="*/ 106 h 189"/>
                <a:gd name="T88" fmla="*/ 0 w 179"/>
                <a:gd name="T89" fmla="*/ 140 h 189"/>
                <a:gd name="T90" fmla="*/ 14 w 179"/>
                <a:gd name="T91" fmla="*/ 173 h 189"/>
                <a:gd name="T92" fmla="*/ 16 w 179"/>
                <a:gd name="T93" fmla="*/ 175 h 189"/>
                <a:gd name="T94" fmla="*/ 49 w 179"/>
                <a:gd name="T95" fmla="*/ 189 h 189"/>
                <a:gd name="T96" fmla="*/ 49 w 179"/>
                <a:gd name="T97" fmla="*/ 189 h 189"/>
                <a:gd name="T98" fmla="*/ 83 w 179"/>
                <a:gd name="T99" fmla="*/ 175 h 189"/>
                <a:gd name="T100" fmla="*/ 98 w 179"/>
                <a:gd name="T101" fmla="*/ 160 h 189"/>
                <a:gd name="T102" fmla="*/ 98 w 179"/>
                <a:gd name="T103" fmla="*/ 139 h 189"/>
                <a:gd name="T104" fmla="*/ 77 w 179"/>
                <a:gd name="T105" fmla="*/ 13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9" h="189">
                  <a:moveTo>
                    <a:pt x="165" y="15"/>
                  </a:moveTo>
                  <a:cubicBezTo>
                    <a:pt x="163" y="14"/>
                    <a:pt x="163" y="14"/>
                    <a:pt x="163" y="14"/>
                  </a:cubicBezTo>
                  <a:cubicBezTo>
                    <a:pt x="154" y="4"/>
                    <a:pt x="142" y="0"/>
                    <a:pt x="130" y="0"/>
                  </a:cubicBezTo>
                  <a:cubicBezTo>
                    <a:pt x="117" y="0"/>
                    <a:pt x="105" y="4"/>
                    <a:pt x="96" y="14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76" y="33"/>
                    <a:pt x="76" y="43"/>
                    <a:pt x="82" y="49"/>
                  </a:cubicBezTo>
                  <a:cubicBezTo>
                    <a:pt x="88" y="54"/>
                    <a:pt x="97" y="54"/>
                    <a:pt x="103" y="49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20" y="31"/>
                    <a:pt x="125" y="29"/>
                    <a:pt x="130" y="29"/>
                  </a:cubicBezTo>
                  <a:cubicBezTo>
                    <a:pt x="134" y="29"/>
                    <a:pt x="139" y="31"/>
                    <a:pt x="143" y="34"/>
                  </a:cubicBezTo>
                  <a:cubicBezTo>
                    <a:pt x="144" y="36"/>
                    <a:pt x="144" y="36"/>
                    <a:pt x="144" y="36"/>
                  </a:cubicBezTo>
                  <a:cubicBezTo>
                    <a:pt x="148" y="40"/>
                    <a:pt x="149" y="44"/>
                    <a:pt x="149" y="49"/>
                  </a:cubicBezTo>
                  <a:cubicBezTo>
                    <a:pt x="149" y="54"/>
                    <a:pt x="148" y="58"/>
                    <a:pt x="144" y="62"/>
                  </a:cubicBezTo>
                  <a:cubicBezTo>
                    <a:pt x="110" y="96"/>
                    <a:pt x="110" y="96"/>
                    <a:pt x="110" y="96"/>
                  </a:cubicBezTo>
                  <a:cubicBezTo>
                    <a:pt x="106" y="99"/>
                    <a:pt x="102" y="101"/>
                    <a:pt x="97" y="101"/>
                  </a:cubicBezTo>
                  <a:cubicBezTo>
                    <a:pt x="92" y="101"/>
                    <a:pt x="88" y="99"/>
                    <a:pt x="84" y="96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72" y="126"/>
                    <a:pt x="85" y="131"/>
                    <a:pt x="97" y="13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109" y="131"/>
                    <a:pt x="121" y="126"/>
                    <a:pt x="131" y="117"/>
                  </a:cubicBezTo>
                  <a:cubicBezTo>
                    <a:pt x="165" y="83"/>
                    <a:pt x="165" y="83"/>
                    <a:pt x="165" y="83"/>
                  </a:cubicBezTo>
                  <a:cubicBezTo>
                    <a:pt x="174" y="73"/>
                    <a:pt x="179" y="61"/>
                    <a:pt x="179" y="49"/>
                  </a:cubicBezTo>
                  <a:cubicBezTo>
                    <a:pt x="179" y="37"/>
                    <a:pt x="174" y="24"/>
                    <a:pt x="165" y="15"/>
                  </a:cubicBezTo>
                  <a:close/>
                  <a:moveTo>
                    <a:pt x="77" y="139"/>
                  </a:moveTo>
                  <a:cubicBezTo>
                    <a:pt x="62" y="154"/>
                    <a:pt x="62" y="154"/>
                    <a:pt x="62" y="154"/>
                  </a:cubicBezTo>
                  <a:cubicBezTo>
                    <a:pt x="59" y="158"/>
                    <a:pt x="54" y="159"/>
                    <a:pt x="49" y="159"/>
                  </a:cubicBezTo>
                  <a:cubicBezTo>
                    <a:pt x="45" y="159"/>
                    <a:pt x="40" y="158"/>
                    <a:pt x="36" y="154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31" y="149"/>
                    <a:pt x="30" y="144"/>
                    <a:pt x="30" y="140"/>
                  </a:cubicBezTo>
                  <a:cubicBezTo>
                    <a:pt x="30" y="135"/>
                    <a:pt x="31" y="130"/>
                    <a:pt x="35" y="127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73" y="89"/>
                    <a:pt x="77" y="87"/>
                    <a:pt x="82" y="87"/>
                  </a:cubicBezTo>
                  <a:cubicBezTo>
                    <a:pt x="87" y="87"/>
                    <a:pt x="91" y="89"/>
                    <a:pt x="95" y="93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3" y="69"/>
                    <a:pt x="113" y="69"/>
                    <a:pt x="113" y="69"/>
                  </a:cubicBezTo>
                  <a:cubicBezTo>
                    <a:pt x="112" y="68"/>
                    <a:pt x="111" y="67"/>
                    <a:pt x="109" y="66"/>
                  </a:cubicBezTo>
                  <a:cubicBezTo>
                    <a:pt x="101" y="61"/>
                    <a:pt x="92" y="58"/>
                    <a:pt x="82" y="58"/>
                  </a:cubicBezTo>
                  <a:cubicBezTo>
                    <a:pt x="70" y="58"/>
                    <a:pt x="58" y="62"/>
                    <a:pt x="48" y="72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5" y="115"/>
                    <a:pt x="0" y="128"/>
                    <a:pt x="0" y="140"/>
                  </a:cubicBezTo>
                  <a:cubicBezTo>
                    <a:pt x="0" y="152"/>
                    <a:pt x="5" y="164"/>
                    <a:pt x="14" y="173"/>
                  </a:cubicBezTo>
                  <a:cubicBezTo>
                    <a:pt x="16" y="175"/>
                    <a:pt x="16" y="175"/>
                    <a:pt x="16" y="175"/>
                  </a:cubicBezTo>
                  <a:cubicBezTo>
                    <a:pt x="25" y="184"/>
                    <a:pt x="37" y="189"/>
                    <a:pt x="49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61" y="189"/>
                    <a:pt x="74" y="184"/>
                    <a:pt x="83" y="175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104" y="154"/>
                    <a:pt x="104" y="145"/>
                    <a:pt x="98" y="139"/>
                  </a:cubicBezTo>
                  <a:cubicBezTo>
                    <a:pt x="92" y="134"/>
                    <a:pt x="83" y="134"/>
                    <a:pt x="77" y="1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83"/>
            <p:cNvSpPr>
              <a:spLocks noEditPoints="1"/>
            </p:cNvSpPr>
            <p:nvPr/>
          </p:nvSpPr>
          <p:spPr bwMode="auto">
            <a:xfrm rot="16200000">
              <a:off x="6399648" y="5606560"/>
              <a:ext cx="553058" cy="707612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3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3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0" y="153"/>
                    <a:pt x="78" y="197"/>
                    <a:pt x="78" y="197"/>
                  </a:cubicBezTo>
                  <a:cubicBezTo>
                    <a:pt x="78" y="197"/>
                    <a:pt x="15" y="160"/>
                    <a:pt x="3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80"/>
                    <a:pt x="153" y="83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3" y="47"/>
                    <a:pt x="33" y="71"/>
                  </a:cubicBezTo>
                  <a:cubicBezTo>
                    <a:pt x="33" y="95"/>
                    <a:pt x="53" y="114"/>
                    <a:pt x="77" y="114"/>
                  </a:cubicBezTo>
                  <a:cubicBezTo>
                    <a:pt x="100" y="114"/>
                    <a:pt x="120" y="95"/>
                    <a:pt x="120" y="71"/>
                  </a:cubicBezTo>
                  <a:cubicBezTo>
                    <a:pt x="120" y="47"/>
                    <a:pt x="100" y="28"/>
                    <a:pt x="77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84"/>
            <p:cNvSpPr>
              <a:spLocks noEditPoints="1"/>
            </p:cNvSpPr>
            <p:nvPr/>
          </p:nvSpPr>
          <p:spPr bwMode="auto">
            <a:xfrm rot="9109649">
              <a:off x="3996153" y="5920676"/>
              <a:ext cx="553058" cy="707612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4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4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  <a:gd name="T24" fmla="*/ 97 w 154"/>
                <a:gd name="T25" fmla="*/ 99 h 197"/>
                <a:gd name="T26" fmla="*/ 77 w 154"/>
                <a:gd name="T27" fmla="*/ 89 h 197"/>
                <a:gd name="T28" fmla="*/ 58 w 154"/>
                <a:gd name="T29" fmla="*/ 99 h 197"/>
                <a:gd name="T30" fmla="*/ 60 w 154"/>
                <a:gd name="T31" fmla="*/ 77 h 197"/>
                <a:gd name="T32" fmla="*/ 46 w 154"/>
                <a:gd name="T33" fmla="*/ 61 h 197"/>
                <a:gd name="T34" fmla="*/ 67 w 154"/>
                <a:gd name="T35" fmla="*/ 57 h 197"/>
                <a:gd name="T36" fmla="*/ 77 w 154"/>
                <a:gd name="T37" fmla="*/ 38 h 197"/>
                <a:gd name="T38" fmla="*/ 88 w 154"/>
                <a:gd name="T39" fmla="*/ 57 h 197"/>
                <a:gd name="T40" fmla="*/ 109 w 154"/>
                <a:gd name="T41" fmla="*/ 61 h 197"/>
                <a:gd name="T42" fmla="*/ 94 w 154"/>
                <a:gd name="T43" fmla="*/ 77 h 197"/>
                <a:gd name="T44" fmla="*/ 97 w 154"/>
                <a:gd name="T45" fmla="*/ 9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1" y="153"/>
                    <a:pt x="78" y="197"/>
                    <a:pt x="78" y="197"/>
                  </a:cubicBezTo>
                  <a:cubicBezTo>
                    <a:pt x="78" y="197"/>
                    <a:pt x="16" y="159"/>
                    <a:pt x="4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79"/>
                    <a:pt x="154" y="82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4" y="47"/>
                    <a:pt x="34" y="71"/>
                  </a:cubicBezTo>
                  <a:cubicBezTo>
                    <a:pt x="34" y="94"/>
                    <a:pt x="53" y="114"/>
                    <a:pt x="77" y="114"/>
                  </a:cubicBezTo>
                  <a:cubicBezTo>
                    <a:pt x="101" y="114"/>
                    <a:pt x="120" y="94"/>
                    <a:pt x="120" y="71"/>
                  </a:cubicBezTo>
                  <a:cubicBezTo>
                    <a:pt x="120" y="47"/>
                    <a:pt x="101" y="28"/>
                    <a:pt x="77" y="28"/>
                  </a:cubicBezTo>
                  <a:close/>
                  <a:moveTo>
                    <a:pt x="97" y="99"/>
                  </a:moveTo>
                  <a:cubicBezTo>
                    <a:pt x="77" y="89"/>
                    <a:pt x="77" y="89"/>
                    <a:pt x="77" y="8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94" y="77"/>
                    <a:pt x="94" y="77"/>
                    <a:pt x="94" y="77"/>
                  </a:cubicBezTo>
                  <a:lnTo>
                    <a:pt x="97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85"/>
            <p:cNvSpPr>
              <a:spLocks/>
            </p:cNvSpPr>
            <p:nvPr/>
          </p:nvSpPr>
          <p:spPr bwMode="auto">
            <a:xfrm>
              <a:off x="5096259" y="3091436"/>
              <a:ext cx="690944" cy="657609"/>
            </a:xfrm>
            <a:custGeom>
              <a:avLst/>
              <a:gdLst>
                <a:gd name="T0" fmla="*/ 227 w 456"/>
                <a:gd name="T1" fmla="*/ 0 h 434"/>
                <a:gd name="T2" fmla="*/ 302 w 456"/>
                <a:gd name="T3" fmla="*/ 135 h 434"/>
                <a:gd name="T4" fmla="*/ 456 w 456"/>
                <a:gd name="T5" fmla="*/ 166 h 434"/>
                <a:gd name="T6" fmla="*/ 350 w 456"/>
                <a:gd name="T7" fmla="*/ 280 h 434"/>
                <a:gd name="T8" fmla="*/ 369 w 456"/>
                <a:gd name="T9" fmla="*/ 434 h 434"/>
                <a:gd name="T10" fmla="*/ 227 w 456"/>
                <a:gd name="T11" fmla="*/ 367 h 434"/>
                <a:gd name="T12" fmla="*/ 87 w 456"/>
                <a:gd name="T13" fmla="*/ 434 h 434"/>
                <a:gd name="T14" fmla="*/ 106 w 456"/>
                <a:gd name="T15" fmla="*/ 280 h 434"/>
                <a:gd name="T16" fmla="*/ 0 w 456"/>
                <a:gd name="T17" fmla="*/ 166 h 434"/>
                <a:gd name="T18" fmla="*/ 153 w 456"/>
                <a:gd name="T19" fmla="*/ 135 h 434"/>
                <a:gd name="T20" fmla="*/ 227 w 456"/>
                <a:gd name="T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434">
                  <a:moveTo>
                    <a:pt x="227" y="0"/>
                  </a:moveTo>
                  <a:lnTo>
                    <a:pt x="302" y="135"/>
                  </a:lnTo>
                  <a:lnTo>
                    <a:pt x="456" y="166"/>
                  </a:lnTo>
                  <a:lnTo>
                    <a:pt x="350" y="280"/>
                  </a:lnTo>
                  <a:lnTo>
                    <a:pt x="369" y="434"/>
                  </a:lnTo>
                  <a:lnTo>
                    <a:pt x="227" y="367"/>
                  </a:lnTo>
                  <a:lnTo>
                    <a:pt x="87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3" y="135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87"/>
            <p:cNvSpPr>
              <a:spLocks noEditPoints="1"/>
            </p:cNvSpPr>
            <p:nvPr/>
          </p:nvSpPr>
          <p:spPr bwMode="auto">
            <a:xfrm>
              <a:off x="3289139" y="6204712"/>
              <a:ext cx="692459" cy="657609"/>
            </a:xfrm>
            <a:custGeom>
              <a:avLst/>
              <a:gdLst>
                <a:gd name="T0" fmla="*/ 351 w 457"/>
                <a:gd name="T1" fmla="*/ 280 h 434"/>
                <a:gd name="T2" fmla="*/ 370 w 457"/>
                <a:gd name="T3" fmla="*/ 434 h 434"/>
                <a:gd name="T4" fmla="*/ 230 w 457"/>
                <a:gd name="T5" fmla="*/ 367 h 434"/>
                <a:gd name="T6" fmla="*/ 88 w 457"/>
                <a:gd name="T7" fmla="*/ 434 h 434"/>
                <a:gd name="T8" fmla="*/ 107 w 457"/>
                <a:gd name="T9" fmla="*/ 280 h 434"/>
                <a:gd name="T10" fmla="*/ 0 w 457"/>
                <a:gd name="T11" fmla="*/ 166 h 434"/>
                <a:gd name="T12" fmla="*/ 154 w 457"/>
                <a:gd name="T13" fmla="*/ 135 h 434"/>
                <a:gd name="T14" fmla="*/ 230 w 457"/>
                <a:gd name="T15" fmla="*/ 0 h 434"/>
                <a:gd name="T16" fmla="*/ 303 w 457"/>
                <a:gd name="T17" fmla="*/ 135 h 434"/>
                <a:gd name="T18" fmla="*/ 457 w 457"/>
                <a:gd name="T19" fmla="*/ 166 h 434"/>
                <a:gd name="T20" fmla="*/ 351 w 457"/>
                <a:gd name="T21" fmla="*/ 280 h 434"/>
                <a:gd name="T22" fmla="*/ 273 w 457"/>
                <a:gd name="T23" fmla="*/ 168 h 434"/>
                <a:gd name="T24" fmla="*/ 242 w 457"/>
                <a:gd name="T25" fmla="*/ 88 h 434"/>
                <a:gd name="T26" fmla="*/ 242 w 457"/>
                <a:gd name="T27" fmla="*/ 306 h 434"/>
                <a:gd name="T28" fmla="*/ 313 w 457"/>
                <a:gd name="T29" fmla="*/ 346 h 434"/>
                <a:gd name="T30" fmla="*/ 301 w 457"/>
                <a:gd name="T31" fmla="*/ 254 h 434"/>
                <a:gd name="T32" fmla="*/ 365 w 457"/>
                <a:gd name="T33" fmla="*/ 185 h 434"/>
                <a:gd name="T34" fmla="*/ 273 w 457"/>
                <a:gd name="T35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7" h="434">
                  <a:moveTo>
                    <a:pt x="351" y="280"/>
                  </a:moveTo>
                  <a:lnTo>
                    <a:pt x="370" y="434"/>
                  </a:lnTo>
                  <a:lnTo>
                    <a:pt x="230" y="367"/>
                  </a:lnTo>
                  <a:lnTo>
                    <a:pt x="88" y="434"/>
                  </a:lnTo>
                  <a:lnTo>
                    <a:pt x="107" y="280"/>
                  </a:lnTo>
                  <a:lnTo>
                    <a:pt x="0" y="166"/>
                  </a:lnTo>
                  <a:lnTo>
                    <a:pt x="154" y="135"/>
                  </a:lnTo>
                  <a:lnTo>
                    <a:pt x="230" y="0"/>
                  </a:lnTo>
                  <a:lnTo>
                    <a:pt x="303" y="135"/>
                  </a:lnTo>
                  <a:lnTo>
                    <a:pt x="457" y="166"/>
                  </a:lnTo>
                  <a:lnTo>
                    <a:pt x="351" y="280"/>
                  </a:lnTo>
                  <a:close/>
                  <a:moveTo>
                    <a:pt x="273" y="168"/>
                  </a:moveTo>
                  <a:lnTo>
                    <a:pt x="242" y="88"/>
                  </a:lnTo>
                  <a:lnTo>
                    <a:pt x="242" y="306"/>
                  </a:lnTo>
                  <a:lnTo>
                    <a:pt x="313" y="346"/>
                  </a:lnTo>
                  <a:lnTo>
                    <a:pt x="301" y="254"/>
                  </a:lnTo>
                  <a:lnTo>
                    <a:pt x="365" y="185"/>
                  </a:lnTo>
                  <a:lnTo>
                    <a:pt x="273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88"/>
            <p:cNvSpPr>
              <a:spLocks noEditPoints="1"/>
            </p:cNvSpPr>
            <p:nvPr/>
          </p:nvSpPr>
          <p:spPr bwMode="auto">
            <a:xfrm rot="18080229">
              <a:off x="4589606" y="2062197"/>
              <a:ext cx="687913" cy="657609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89"/>
            <p:cNvSpPr>
              <a:spLocks noEditPoints="1"/>
            </p:cNvSpPr>
            <p:nvPr/>
          </p:nvSpPr>
          <p:spPr bwMode="auto">
            <a:xfrm rot="1334403">
              <a:off x="4885681" y="4723555"/>
              <a:ext cx="692459" cy="530330"/>
            </a:xfrm>
            <a:custGeom>
              <a:avLst/>
              <a:gdLst>
                <a:gd name="T0" fmla="*/ 167 w 193"/>
                <a:gd name="T1" fmla="*/ 14 h 148"/>
                <a:gd name="T2" fmla="*/ 159 w 193"/>
                <a:gd name="T3" fmla="*/ 0 h 148"/>
                <a:gd name="T4" fmla="*/ 139 w 193"/>
                <a:gd name="T5" fmla="*/ 6 h 148"/>
                <a:gd name="T6" fmla="*/ 125 w 193"/>
                <a:gd name="T7" fmla="*/ 20 h 148"/>
                <a:gd name="T8" fmla="*/ 55 w 193"/>
                <a:gd name="T9" fmla="*/ 14 h 148"/>
                <a:gd name="T10" fmla="*/ 47 w 193"/>
                <a:gd name="T11" fmla="*/ 0 h 148"/>
                <a:gd name="T12" fmla="*/ 26 w 193"/>
                <a:gd name="T13" fmla="*/ 6 h 148"/>
                <a:gd name="T14" fmla="*/ 15 w 193"/>
                <a:gd name="T15" fmla="*/ 20 h 148"/>
                <a:gd name="T16" fmla="*/ 0 w 193"/>
                <a:gd name="T17" fmla="*/ 134 h 148"/>
                <a:gd name="T18" fmla="*/ 178 w 193"/>
                <a:gd name="T19" fmla="*/ 148 h 148"/>
                <a:gd name="T20" fmla="*/ 193 w 193"/>
                <a:gd name="T21" fmla="*/ 34 h 148"/>
                <a:gd name="T22" fmla="*/ 146 w 193"/>
                <a:gd name="T23" fmla="*/ 14 h 148"/>
                <a:gd name="T24" fmla="*/ 153 w 193"/>
                <a:gd name="T25" fmla="*/ 7 h 148"/>
                <a:gd name="T26" fmla="*/ 160 w 193"/>
                <a:gd name="T27" fmla="*/ 28 h 148"/>
                <a:gd name="T28" fmla="*/ 153 w 193"/>
                <a:gd name="T29" fmla="*/ 35 h 148"/>
                <a:gd name="T30" fmla="*/ 146 w 193"/>
                <a:gd name="T31" fmla="*/ 14 h 148"/>
                <a:gd name="T32" fmla="*/ 107 w 193"/>
                <a:gd name="T33" fmla="*/ 92 h 148"/>
                <a:gd name="T34" fmla="*/ 107 w 193"/>
                <a:gd name="T35" fmla="*/ 84 h 148"/>
                <a:gd name="T36" fmla="*/ 146 w 193"/>
                <a:gd name="T37" fmla="*/ 88 h 148"/>
                <a:gd name="T38" fmla="*/ 146 w 193"/>
                <a:gd name="T39" fmla="*/ 104 h 148"/>
                <a:gd name="T40" fmla="*/ 108 w 193"/>
                <a:gd name="T41" fmla="*/ 108 h 148"/>
                <a:gd name="T42" fmla="*/ 108 w 193"/>
                <a:gd name="T43" fmla="*/ 100 h 148"/>
                <a:gd name="T44" fmla="*/ 146 w 193"/>
                <a:gd name="T45" fmla="*/ 104 h 148"/>
                <a:gd name="T46" fmla="*/ 68 w 193"/>
                <a:gd name="T47" fmla="*/ 80 h 148"/>
                <a:gd name="T48" fmla="*/ 40 w 193"/>
                <a:gd name="T49" fmla="*/ 80 h 148"/>
                <a:gd name="T50" fmla="*/ 34 w 193"/>
                <a:gd name="T51" fmla="*/ 14 h 148"/>
                <a:gd name="T52" fmla="*/ 41 w 193"/>
                <a:gd name="T53" fmla="*/ 7 h 148"/>
                <a:gd name="T54" fmla="*/ 47 w 193"/>
                <a:gd name="T55" fmla="*/ 28 h 148"/>
                <a:gd name="T56" fmla="*/ 40 w 193"/>
                <a:gd name="T57" fmla="*/ 35 h 148"/>
                <a:gd name="T58" fmla="*/ 34 w 193"/>
                <a:gd name="T59" fmla="*/ 14 h 148"/>
                <a:gd name="T60" fmla="*/ 31 w 193"/>
                <a:gd name="T61" fmla="*/ 123 h 148"/>
                <a:gd name="T62" fmla="*/ 28 w 193"/>
                <a:gd name="T63" fmla="*/ 113 h 148"/>
                <a:gd name="T64" fmla="*/ 44 w 193"/>
                <a:gd name="T65" fmla="*/ 103 h 148"/>
                <a:gd name="T66" fmla="*/ 56 w 193"/>
                <a:gd name="T67" fmla="*/ 107 h 148"/>
                <a:gd name="T68" fmla="*/ 74 w 193"/>
                <a:gd name="T69" fmla="*/ 103 h 148"/>
                <a:gd name="T70" fmla="*/ 83 w 193"/>
                <a:gd name="T71" fmla="*/ 117 h 148"/>
                <a:gd name="T72" fmla="*/ 143 w 193"/>
                <a:gd name="T73" fmla="*/ 124 h 148"/>
                <a:gd name="T74" fmla="*/ 103 w 193"/>
                <a:gd name="T75" fmla="*/ 119 h 148"/>
                <a:gd name="T76" fmla="*/ 143 w 193"/>
                <a:gd name="T77" fmla="*/ 116 h 148"/>
                <a:gd name="T78" fmla="*/ 143 w 193"/>
                <a:gd name="T79" fmla="*/ 124 h 148"/>
                <a:gd name="T80" fmla="*/ 111 w 193"/>
                <a:gd name="T81" fmla="*/ 76 h 148"/>
                <a:gd name="T82" fmla="*/ 111 w 193"/>
                <a:gd name="T83" fmla="*/ 63 h 148"/>
                <a:gd name="T84" fmla="*/ 167 w 193"/>
                <a:gd name="T85" fmla="*/ 6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3" h="148">
                  <a:moveTo>
                    <a:pt x="178" y="20"/>
                  </a:moveTo>
                  <a:cubicBezTo>
                    <a:pt x="178" y="20"/>
                    <a:pt x="167" y="20"/>
                    <a:pt x="167" y="14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6" y="0"/>
                    <a:pt x="15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39" y="0"/>
                    <a:pt x="139" y="6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21"/>
                    <a:pt x="125" y="20"/>
                    <a:pt x="125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20"/>
                    <a:pt x="55" y="20"/>
                    <a:pt x="55" y="1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0"/>
                    <a:pt x="4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26" y="0"/>
                    <a:pt x="26" y="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9" y="20"/>
                    <a:pt x="15" y="20"/>
                  </a:cubicBezTo>
                  <a:cubicBezTo>
                    <a:pt x="15" y="20"/>
                    <a:pt x="0" y="19"/>
                    <a:pt x="0" y="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1" y="148"/>
                    <a:pt x="14" y="148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8" y="148"/>
                    <a:pt x="193" y="147"/>
                    <a:pt x="193" y="1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2" y="20"/>
                    <a:pt x="178" y="20"/>
                  </a:cubicBezTo>
                  <a:close/>
                  <a:moveTo>
                    <a:pt x="146" y="14"/>
                  </a:moveTo>
                  <a:cubicBezTo>
                    <a:pt x="146" y="10"/>
                    <a:pt x="149" y="7"/>
                    <a:pt x="152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7" y="7"/>
                    <a:pt x="160" y="10"/>
                    <a:pt x="160" y="14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32"/>
                    <a:pt x="157" y="35"/>
                    <a:pt x="153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49" y="35"/>
                    <a:pt x="146" y="32"/>
                    <a:pt x="146" y="28"/>
                  </a:cubicBezTo>
                  <a:lnTo>
                    <a:pt x="146" y="14"/>
                  </a:lnTo>
                  <a:close/>
                  <a:moveTo>
                    <a:pt x="142" y="92"/>
                  </a:moveTo>
                  <a:cubicBezTo>
                    <a:pt x="107" y="92"/>
                    <a:pt x="107" y="92"/>
                    <a:pt x="107" y="92"/>
                  </a:cubicBezTo>
                  <a:cubicBezTo>
                    <a:pt x="105" y="92"/>
                    <a:pt x="104" y="90"/>
                    <a:pt x="104" y="88"/>
                  </a:cubicBezTo>
                  <a:cubicBezTo>
                    <a:pt x="104" y="86"/>
                    <a:pt x="105" y="84"/>
                    <a:pt x="107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4"/>
                    <a:pt x="146" y="86"/>
                    <a:pt x="146" y="88"/>
                  </a:cubicBezTo>
                  <a:cubicBezTo>
                    <a:pt x="146" y="90"/>
                    <a:pt x="144" y="92"/>
                    <a:pt x="142" y="92"/>
                  </a:cubicBezTo>
                  <a:close/>
                  <a:moveTo>
                    <a:pt x="146" y="104"/>
                  </a:moveTo>
                  <a:cubicBezTo>
                    <a:pt x="146" y="106"/>
                    <a:pt x="144" y="108"/>
                    <a:pt x="142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6" y="108"/>
                    <a:pt x="104" y="106"/>
                    <a:pt x="104" y="104"/>
                  </a:cubicBezTo>
                  <a:cubicBezTo>
                    <a:pt x="104" y="102"/>
                    <a:pt x="106" y="100"/>
                    <a:pt x="108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4" y="100"/>
                    <a:pt x="146" y="102"/>
                    <a:pt x="146" y="104"/>
                  </a:cubicBezTo>
                  <a:close/>
                  <a:moveTo>
                    <a:pt x="54" y="63"/>
                  </a:moveTo>
                  <a:cubicBezTo>
                    <a:pt x="62" y="63"/>
                    <a:pt x="68" y="71"/>
                    <a:pt x="68" y="80"/>
                  </a:cubicBezTo>
                  <a:cubicBezTo>
                    <a:pt x="68" y="89"/>
                    <a:pt x="62" y="97"/>
                    <a:pt x="54" y="97"/>
                  </a:cubicBezTo>
                  <a:cubicBezTo>
                    <a:pt x="46" y="97"/>
                    <a:pt x="40" y="89"/>
                    <a:pt x="40" y="80"/>
                  </a:cubicBezTo>
                  <a:cubicBezTo>
                    <a:pt x="40" y="71"/>
                    <a:pt x="46" y="63"/>
                    <a:pt x="54" y="63"/>
                  </a:cubicBezTo>
                  <a:close/>
                  <a:moveTo>
                    <a:pt x="34" y="14"/>
                  </a:moveTo>
                  <a:cubicBezTo>
                    <a:pt x="34" y="10"/>
                    <a:pt x="36" y="7"/>
                    <a:pt x="40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5" y="7"/>
                    <a:pt x="47" y="10"/>
                    <a:pt x="47" y="14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2"/>
                    <a:pt x="44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5"/>
                    <a:pt x="34" y="32"/>
                    <a:pt x="34" y="28"/>
                  </a:cubicBezTo>
                  <a:lnTo>
                    <a:pt x="34" y="14"/>
                  </a:lnTo>
                  <a:close/>
                  <a:moveTo>
                    <a:pt x="79" y="123"/>
                  </a:moveTo>
                  <a:cubicBezTo>
                    <a:pt x="31" y="123"/>
                    <a:pt x="31" y="123"/>
                    <a:pt x="31" y="123"/>
                  </a:cubicBezTo>
                  <a:cubicBezTo>
                    <a:pt x="31" y="123"/>
                    <a:pt x="26" y="122"/>
                    <a:pt x="26" y="117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8" y="113"/>
                    <a:pt x="31" y="107"/>
                    <a:pt x="35" y="103"/>
                  </a:cubicBezTo>
                  <a:cubicBezTo>
                    <a:pt x="39" y="98"/>
                    <a:pt x="44" y="103"/>
                    <a:pt x="44" y="103"/>
                  </a:cubicBezTo>
                  <a:cubicBezTo>
                    <a:pt x="44" y="103"/>
                    <a:pt x="46" y="107"/>
                    <a:pt x="54" y="107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63" y="107"/>
                    <a:pt x="65" y="103"/>
                    <a:pt x="65" y="103"/>
                  </a:cubicBezTo>
                  <a:cubicBezTo>
                    <a:pt x="65" y="103"/>
                    <a:pt x="70" y="98"/>
                    <a:pt x="74" y="103"/>
                  </a:cubicBezTo>
                  <a:cubicBezTo>
                    <a:pt x="78" y="107"/>
                    <a:pt x="81" y="113"/>
                    <a:pt x="81" y="113"/>
                  </a:cubicBezTo>
                  <a:cubicBezTo>
                    <a:pt x="83" y="117"/>
                    <a:pt x="83" y="117"/>
                    <a:pt x="83" y="117"/>
                  </a:cubicBezTo>
                  <a:cubicBezTo>
                    <a:pt x="83" y="122"/>
                    <a:pt x="79" y="123"/>
                    <a:pt x="79" y="123"/>
                  </a:cubicBezTo>
                  <a:close/>
                  <a:moveTo>
                    <a:pt x="143" y="124"/>
                  </a:moveTo>
                  <a:cubicBezTo>
                    <a:pt x="107" y="124"/>
                    <a:pt x="107" y="124"/>
                    <a:pt x="107" y="124"/>
                  </a:cubicBezTo>
                  <a:cubicBezTo>
                    <a:pt x="105" y="124"/>
                    <a:pt x="103" y="121"/>
                    <a:pt x="103" y="119"/>
                  </a:cubicBezTo>
                  <a:cubicBezTo>
                    <a:pt x="103" y="118"/>
                    <a:pt x="105" y="116"/>
                    <a:pt x="107" y="116"/>
                  </a:cubicBezTo>
                  <a:cubicBezTo>
                    <a:pt x="143" y="116"/>
                    <a:pt x="143" y="116"/>
                    <a:pt x="143" y="116"/>
                  </a:cubicBezTo>
                  <a:cubicBezTo>
                    <a:pt x="145" y="116"/>
                    <a:pt x="146" y="118"/>
                    <a:pt x="146" y="119"/>
                  </a:cubicBezTo>
                  <a:cubicBezTo>
                    <a:pt x="146" y="121"/>
                    <a:pt x="145" y="124"/>
                    <a:pt x="143" y="124"/>
                  </a:cubicBezTo>
                  <a:close/>
                  <a:moveTo>
                    <a:pt x="160" y="76"/>
                  </a:moveTo>
                  <a:cubicBezTo>
                    <a:pt x="111" y="76"/>
                    <a:pt x="111" y="76"/>
                    <a:pt x="111" y="76"/>
                  </a:cubicBezTo>
                  <a:cubicBezTo>
                    <a:pt x="107" y="76"/>
                    <a:pt x="104" y="73"/>
                    <a:pt x="104" y="69"/>
                  </a:cubicBezTo>
                  <a:cubicBezTo>
                    <a:pt x="104" y="65"/>
                    <a:pt x="107" y="63"/>
                    <a:pt x="111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4" y="63"/>
                    <a:pt x="167" y="65"/>
                    <a:pt x="167" y="69"/>
                  </a:cubicBezTo>
                  <a:cubicBezTo>
                    <a:pt x="167" y="73"/>
                    <a:pt x="164" y="76"/>
                    <a:pt x="16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90"/>
            <p:cNvSpPr>
              <a:spLocks noEditPoints="1"/>
            </p:cNvSpPr>
            <p:nvPr/>
          </p:nvSpPr>
          <p:spPr bwMode="auto">
            <a:xfrm rot="10009264">
              <a:off x="5524901" y="5702418"/>
              <a:ext cx="645487" cy="718218"/>
            </a:xfrm>
            <a:custGeom>
              <a:avLst/>
              <a:gdLst>
                <a:gd name="T0" fmla="*/ 160 w 180"/>
                <a:gd name="T1" fmla="*/ 200 h 200"/>
                <a:gd name="T2" fmla="*/ 52 w 180"/>
                <a:gd name="T3" fmla="*/ 200 h 200"/>
                <a:gd name="T4" fmla="*/ 32 w 180"/>
                <a:gd name="T5" fmla="*/ 180 h 200"/>
                <a:gd name="T6" fmla="*/ 32 w 180"/>
                <a:gd name="T7" fmla="*/ 48 h 200"/>
                <a:gd name="T8" fmla="*/ 52 w 180"/>
                <a:gd name="T9" fmla="*/ 28 h 200"/>
                <a:gd name="T10" fmla="*/ 160 w 180"/>
                <a:gd name="T11" fmla="*/ 28 h 200"/>
                <a:gd name="T12" fmla="*/ 180 w 180"/>
                <a:gd name="T13" fmla="*/ 48 h 200"/>
                <a:gd name="T14" fmla="*/ 180 w 180"/>
                <a:gd name="T15" fmla="*/ 180 h 200"/>
                <a:gd name="T16" fmla="*/ 160 w 180"/>
                <a:gd name="T17" fmla="*/ 200 h 200"/>
                <a:gd name="T18" fmla="*/ 168 w 180"/>
                <a:gd name="T19" fmla="*/ 40 h 200"/>
                <a:gd name="T20" fmla="*/ 44 w 180"/>
                <a:gd name="T21" fmla="*/ 40 h 200"/>
                <a:gd name="T22" fmla="*/ 44 w 180"/>
                <a:gd name="T23" fmla="*/ 172 h 200"/>
                <a:gd name="T24" fmla="*/ 168 w 180"/>
                <a:gd name="T25" fmla="*/ 172 h 200"/>
                <a:gd name="T26" fmla="*/ 168 w 180"/>
                <a:gd name="T27" fmla="*/ 40 h 200"/>
                <a:gd name="T28" fmla="*/ 136 w 180"/>
                <a:gd name="T29" fmla="*/ 15 h 200"/>
                <a:gd name="T30" fmla="*/ 148 w 180"/>
                <a:gd name="T31" fmla="*/ 15 h 200"/>
                <a:gd name="T32" fmla="*/ 148 w 180"/>
                <a:gd name="T33" fmla="*/ 24 h 200"/>
                <a:gd name="T34" fmla="*/ 136 w 180"/>
                <a:gd name="T35" fmla="*/ 24 h 200"/>
                <a:gd name="T36" fmla="*/ 136 w 180"/>
                <a:gd name="T37" fmla="*/ 15 h 200"/>
                <a:gd name="T38" fmla="*/ 136 w 180"/>
                <a:gd name="T39" fmla="*/ 12 h 200"/>
                <a:gd name="T40" fmla="*/ 12 w 180"/>
                <a:gd name="T41" fmla="*/ 12 h 200"/>
                <a:gd name="T42" fmla="*/ 12 w 180"/>
                <a:gd name="T43" fmla="*/ 144 h 200"/>
                <a:gd name="T44" fmla="*/ 16 w 180"/>
                <a:gd name="T45" fmla="*/ 144 h 200"/>
                <a:gd name="T46" fmla="*/ 20 w 180"/>
                <a:gd name="T47" fmla="*/ 144 h 200"/>
                <a:gd name="T48" fmla="*/ 28 w 180"/>
                <a:gd name="T49" fmla="*/ 144 h 200"/>
                <a:gd name="T50" fmla="*/ 28 w 180"/>
                <a:gd name="T51" fmla="*/ 172 h 200"/>
                <a:gd name="T52" fmla="*/ 16 w 180"/>
                <a:gd name="T53" fmla="*/ 172 h 200"/>
                <a:gd name="T54" fmla="*/ 16 w 180"/>
                <a:gd name="T55" fmla="*/ 171 h 200"/>
                <a:gd name="T56" fmla="*/ 0 w 180"/>
                <a:gd name="T57" fmla="*/ 152 h 200"/>
                <a:gd name="T58" fmla="*/ 0 w 180"/>
                <a:gd name="T59" fmla="*/ 20 h 200"/>
                <a:gd name="T60" fmla="*/ 20 w 180"/>
                <a:gd name="T61" fmla="*/ 0 h 200"/>
                <a:gd name="T62" fmla="*/ 128 w 180"/>
                <a:gd name="T63" fmla="*/ 0 h 200"/>
                <a:gd name="T64" fmla="*/ 147 w 180"/>
                <a:gd name="T65" fmla="*/ 15 h 200"/>
                <a:gd name="T66" fmla="*/ 136 w 180"/>
                <a:gd name="T67" fmla="*/ 15 h 200"/>
                <a:gd name="T68" fmla="*/ 136 w 180"/>
                <a:gd name="T69" fmla="*/ 1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0" h="200">
                  <a:moveTo>
                    <a:pt x="160" y="200"/>
                  </a:moveTo>
                  <a:cubicBezTo>
                    <a:pt x="52" y="200"/>
                    <a:pt x="52" y="200"/>
                    <a:pt x="52" y="200"/>
                  </a:cubicBezTo>
                  <a:cubicBezTo>
                    <a:pt x="40" y="200"/>
                    <a:pt x="32" y="191"/>
                    <a:pt x="32" y="180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37"/>
                    <a:pt x="40" y="28"/>
                    <a:pt x="52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71" y="28"/>
                    <a:pt x="180" y="37"/>
                    <a:pt x="180" y="48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180" y="191"/>
                    <a:pt x="171" y="200"/>
                    <a:pt x="160" y="200"/>
                  </a:cubicBezTo>
                  <a:close/>
                  <a:moveTo>
                    <a:pt x="168" y="40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168" y="172"/>
                    <a:pt x="168" y="172"/>
                    <a:pt x="168" y="172"/>
                  </a:cubicBezTo>
                  <a:lnTo>
                    <a:pt x="168" y="40"/>
                  </a:lnTo>
                  <a:close/>
                  <a:moveTo>
                    <a:pt x="136" y="15"/>
                  </a:moveTo>
                  <a:cubicBezTo>
                    <a:pt x="148" y="15"/>
                    <a:pt x="148" y="15"/>
                    <a:pt x="148" y="15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36" y="24"/>
                    <a:pt x="136" y="24"/>
                    <a:pt x="136" y="24"/>
                  </a:cubicBezTo>
                  <a:lnTo>
                    <a:pt x="136" y="15"/>
                  </a:lnTo>
                  <a:close/>
                  <a:moveTo>
                    <a:pt x="136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6" y="169"/>
                    <a:pt x="0" y="161"/>
                    <a:pt x="0" y="1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7" y="0"/>
                    <a:pt x="145" y="6"/>
                    <a:pt x="147" y="15"/>
                  </a:cubicBezTo>
                  <a:cubicBezTo>
                    <a:pt x="136" y="15"/>
                    <a:pt x="136" y="15"/>
                    <a:pt x="136" y="15"/>
                  </a:cubicBezTo>
                  <a:lnTo>
                    <a:pt x="13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91"/>
            <p:cNvSpPr>
              <a:spLocks noEditPoints="1"/>
            </p:cNvSpPr>
            <p:nvPr/>
          </p:nvSpPr>
          <p:spPr bwMode="auto">
            <a:xfrm rot="20847450">
              <a:off x="6264410" y="3103051"/>
              <a:ext cx="979429" cy="921450"/>
            </a:xfrm>
            <a:custGeom>
              <a:avLst/>
              <a:gdLst>
                <a:gd name="T0" fmla="*/ 180 w 200"/>
                <a:gd name="T1" fmla="*/ 152 h 188"/>
                <a:gd name="T2" fmla="*/ 163 w 200"/>
                <a:gd name="T3" fmla="*/ 152 h 188"/>
                <a:gd name="T4" fmla="*/ 138 w 200"/>
                <a:gd name="T5" fmla="*/ 188 h 188"/>
                <a:gd name="T6" fmla="*/ 114 w 200"/>
                <a:gd name="T7" fmla="*/ 152 h 188"/>
                <a:gd name="T8" fmla="*/ 20 w 200"/>
                <a:gd name="T9" fmla="*/ 152 h 188"/>
                <a:gd name="T10" fmla="*/ 0 w 200"/>
                <a:gd name="T11" fmla="*/ 132 h 188"/>
                <a:gd name="T12" fmla="*/ 0 w 200"/>
                <a:gd name="T13" fmla="*/ 20 h 188"/>
                <a:gd name="T14" fmla="*/ 20 w 200"/>
                <a:gd name="T15" fmla="*/ 0 h 188"/>
                <a:gd name="T16" fmla="*/ 180 w 200"/>
                <a:gd name="T17" fmla="*/ 0 h 188"/>
                <a:gd name="T18" fmla="*/ 200 w 200"/>
                <a:gd name="T19" fmla="*/ 20 h 188"/>
                <a:gd name="T20" fmla="*/ 200 w 200"/>
                <a:gd name="T21" fmla="*/ 132 h 188"/>
                <a:gd name="T22" fmla="*/ 180 w 200"/>
                <a:gd name="T23" fmla="*/ 152 h 188"/>
                <a:gd name="T24" fmla="*/ 43 w 200"/>
                <a:gd name="T25" fmla="*/ 60 h 188"/>
                <a:gd name="T26" fmla="*/ 24 w 200"/>
                <a:gd name="T27" fmla="*/ 78 h 188"/>
                <a:gd name="T28" fmla="*/ 43 w 200"/>
                <a:gd name="T29" fmla="*/ 97 h 188"/>
                <a:gd name="T30" fmla="*/ 61 w 200"/>
                <a:gd name="T31" fmla="*/ 78 h 188"/>
                <a:gd name="T32" fmla="*/ 43 w 200"/>
                <a:gd name="T33" fmla="*/ 60 h 188"/>
                <a:gd name="T34" fmla="*/ 99 w 200"/>
                <a:gd name="T35" fmla="*/ 60 h 188"/>
                <a:gd name="T36" fmla="*/ 80 w 200"/>
                <a:gd name="T37" fmla="*/ 78 h 188"/>
                <a:gd name="T38" fmla="*/ 99 w 200"/>
                <a:gd name="T39" fmla="*/ 97 h 188"/>
                <a:gd name="T40" fmla="*/ 117 w 200"/>
                <a:gd name="T41" fmla="*/ 78 h 188"/>
                <a:gd name="T42" fmla="*/ 99 w 200"/>
                <a:gd name="T43" fmla="*/ 60 h 188"/>
                <a:gd name="T44" fmla="*/ 155 w 200"/>
                <a:gd name="T45" fmla="*/ 60 h 188"/>
                <a:gd name="T46" fmla="*/ 136 w 200"/>
                <a:gd name="T47" fmla="*/ 78 h 188"/>
                <a:gd name="T48" fmla="*/ 155 w 200"/>
                <a:gd name="T49" fmla="*/ 97 h 188"/>
                <a:gd name="T50" fmla="*/ 173 w 200"/>
                <a:gd name="T51" fmla="*/ 78 h 188"/>
                <a:gd name="T52" fmla="*/ 155 w 200"/>
                <a:gd name="T53" fmla="*/ 6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88">
                  <a:moveTo>
                    <a:pt x="180" y="152"/>
                  </a:moveTo>
                  <a:cubicBezTo>
                    <a:pt x="163" y="152"/>
                    <a:pt x="163" y="152"/>
                    <a:pt x="163" y="152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8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32"/>
                    <a:pt x="200" y="132"/>
                    <a:pt x="200" y="132"/>
                  </a:cubicBezTo>
                  <a:cubicBezTo>
                    <a:pt x="200" y="143"/>
                    <a:pt x="191" y="152"/>
                    <a:pt x="180" y="152"/>
                  </a:cubicBezTo>
                  <a:close/>
                  <a:moveTo>
                    <a:pt x="43" y="60"/>
                  </a:moveTo>
                  <a:cubicBezTo>
                    <a:pt x="33" y="60"/>
                    <a:pt x="24" y="68"/>
                    <a:pt x="24" y="78"/>
                  </a:cubicBezTo>
                  <a:cubicBezTo>
                    <a:pt x="24" y="88"/>
                    <a:pt x="33" y="97"/>
                    <a:pt x="43" y="97"/>
                  </a:cubicBezTo>
                  <a:cubicBezTo>
                    <a:pt x="53" y="97"/>
                    <a:pt x="61" y="88"/>
                    <a:pt x="61" y="78"/>
                  </a:cubicBezTo>
                  <a:cubicBezTo>
                    <a:pt x="61" y="68"/>
                    <a:pt x="53" y="60"/>
                    <a:pt x="43" y="60"/>
                  </a:cubicBezTo>
                  <a:close/>
                  <a:moveTo>
                    <a:pt x="99" y="60"/>
                  </a:moveTo>
                  <a:cubicBezTo>
                    <a:pt x="89" y="60"/>
                    <a:pt x="80" y="68"/>
                    <a:pt x="80" y="78"/>
                  </a:cubicBezTo>
                  <a:cubicBezTo>
                    <a:pt x="80" y="88"/>
                    <a:pt x="89" y="97"/>
                    <a:pt x="99" y="97"/>
                  </a:cubicBezTo>
                  <a:cubicBezTo>
                    <a:pt x="109" y="97"/>
                    <a:pt x="117" y="88"/>
                    <a:pt x="117" y="78"/>
                  </a:cubicBezTo>
                  <a:cubicBezTo>
                    <a:pt x="117" y="68"/>
                    <a:pt x="109" y="60"/>
                    <a:pt x="99" y="60"/>
                  </a:cubicBezTo>
                  <a:close/>
                  <a:moveTo>
                    <a:pt x="155" y="60"/>
                  </a:moveTo>
                  <a:cubicBezTo>
                    <a:pt x="145" y="60"/>
                    <a:pt x="136" y="68"/>
                    <a:pt x="136" y="78"/>
                  </a:cubicBezTo>
                  <a:cubicBezTo>
                    <a:pt x="136" y="88"/>
                    <a:pt x="145" y="97"/>
                    <a:pt x="155" y="97"/>
                  </a:cubicBezTo>
                  <a:cubicBezTo>
                    <a:pt x="165" y="97"/>
                    <a:pt x="173" y="88"/>
                    <a:pt x="173" y="78"/>
                  </a:cubicBezTo>
                  <a:cubicBezTo>
                    <a:pt x="173" y="68"/>
                    <a:pt x="165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92"/>
            <p:cNvSpPr>
              <a:spLocks/>
            </p:cNvSpPr>
            <p:nvPr/>
          </p:nvSpPr>
          <p:spPr bwMode="auto">
            <a:xfrm>
              <a:off x="4232033" y="4819610"/>
              <a:ext cx="484873" cy="747008"/>
            </a:xfrm>
            <a:custGeom>
              <a:avLst/>
              <a:gdLst>
                <a:gd name="T0" fmla="*/ 79 w 135"/>
                <a:gd name="T1" fmla="*/ 0 h 208"/>
                <a:gd name="T2" fmla="*/ 60 w 135"/>
                <a:gd name="T3" fmla="*/ 0 h 208"/>
                <a:gd name="T4" fmla="*/ 60 w 135"/>
                <a:gd name="T5" fmla="*/ 141 h 208"/>
                <a:gd name="T6" fmla="*/ 2 w 135"/>
                <a:gd name="T7" fmla="*/ 168 h 208"/>
                <a:gd name="T8" fmla="*/ 7 w 135"/>
                <a:gd name="T9" fmla="*/ 188 h 208"/>
                <a:gd name="T10" fmla="*/ 80 w 135"/>
                <a:gd name="T11" fmla="*/ 176 h 208"/>
                <a:gd name="T12" fmla="*/ 88 w 135"/>
                <a:gd name="T13" fmla="*/ 136 h 208"/>
                <a:gd name="T14" fmla="*/ 88 w 135"/>
                <a:gd name="T15" fmla="*/ 51 h 208"/>
                <a:gd name="T16" fmla="*/ 114 w 135"/>
                <a:gd name="T17" fmla="*/ 81 h 208"/>
                <a:gd name="T18" fmla="*/ 110 w 135"/>
                <a:gd name="T19" fmla="*/ 112 h 208"/>
                <a:gd name="T20" fmla="*/ 108 w 135"/>
                <a:gd name="T21" fmla="*/ 118 h 208"/>
                <a:gd name="T22" fmla="*/ 122 w 135"/>
                <a:gd name="T23" fmla="*/ 107 h 208"/>
                <a:gd name="T24" fmla="*/ 127 w 135"/>
                <a:gd name="T25" fmla="*/ 90 h 208"/>
                <a:gd name="T26" fmla="*/ 79 w 135"/>
                <a:gd name="T2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208">
                  <a:moveTo>
                    <a:pt x="7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34" y="130"/>
                    <a:pt x="7" y="145"/>
                    <a:pt x="2" y="168"/>
                  </a:cubicBezTo>
                  <a:cubicBezTo>
                    <a:pt x="0" y="176"/>
                    <a:pt x="4" y="184"/>
                    <a:pt x="7" y="188"/>
                  </a:cubicBezTo>
                  <a:cubicBezTo>
                    <a:pt x="24" y="208"/>
                    <a:pt x="63" y="199"/>
                    <a:pt x="80" y="176"/>
                  </a:cubicBezTo>
                  <a:cubicBezTo>
                    <a:pt x="88" y="166"/>
                    <a:pt x="88" y="158"/>
                    <a:pt x="88" y="136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8" y="59"/>
                    <a:pt x="110" y="66"/>
                    <a:pt x="114" y="81"/>
                  </a:cubicBezTo>
                  <a:cubicBezTo>
                    <a:pt x="117" y="90"/>
                    <a:pt x="113" y="104"/>
                    <a:pt x="110" y="112"/>
                  </a:cubicBezTo>
                  <a:cubicBezTo>
                    <a:pt x="109" y="114"/>
                    <a:pt x="107" y="116"/>
                    <a:pt x="108" y="118"/>
                  </a:cubicBezTo>
                  <a:cubicBezTo>
                    <a:pt x="116" y="124"/>
                    <a:pt x="119" y="112"/>
                    <a:pt x="122" y="107"/>
                  </a:cubicBezTo>
                  <a:cubicBezTo>
                    <a:pt x="124" y="102"/>
                    <a:pt x="126" y="95"/>
                    <a:pt x="127" y="90"/>
                  </a:cubicBezTo>
                  <a:cubicBezTo>
                    <a:pt x="135" y="41"/>
                    <a:pt x="84" y="38"/>
                    <a:pt x="7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93"/>
            <p:cNvSpPr>
              <a:spLocks noEditPoints="1"/>
            </p:cNvSpPr>
            <p:nvPr/>
          </p:nvSpPr>
          <p:spPr bwMode="auto">
            <a:xfrm rot="582592">
              <a:off x="4485300" y="4011994"/>
              <a:ext cx="716703" cy="604576"/>
            </a:xfrm>
            <a:custGeom>
              <a:avLst/>
              <a:gdLst>
                <a:gd name="T0" fmla="*/ 109 w 200"/>
                <a:gd name="T1" fmla="*/ 146 h 168"/>
                <a:gd name="T2" fmla="*/ 55 w 200"/>
                <a:gd name="T3" fmla="*/ 168 h 168"/>
                <a:gd name="T4" fmla="*/ 0 w 200"/>
                <a:gd name="T5" fmla="*/ 23 h 168"/>
                <a:gd name="T6" fmla="*/ 109 w 200"/>
                <a:gd name="T7" fmla="*/ 23 h 168"/>
                <a:gd name="T8" fmla="*/ 191 w 200"/>
                <a:gd name="T9" fmla="*/ 31 h 168"/>
                <a:gd name="T10" fmla="*/ 200 w 200"/>
                <a:gd name="T11" fmla="*/ 138 h 168"/>
                <a:gd name="T12" fmla="*/ 176 w 200"/>
                <a:gd name="T13" fmla="*/ 138 h 168"/>
                <a:gd name="T14" fmla="*/ 184 w 200"/>
                <a:gd name="T15" fmla="*/ 130 h 168"/>
                <a:gd name="T16" fmla="*/ 176 w 200"/>
                <a:gd name="T17" fmla="*/ 138 h 168"/>
                <a:gd name="T18" fmla="*/ 168 w 200"/>
                <a:gd name="T19" fmla="*/ 138 h 168"/>
                <a:gd name="T20" fmla="*/ 160 w 200"/>
                <a:gd name="T21" fmla="*/ 130 h 168"/>
                <a:gd name="T22" fmla="*/ 144 w 200"/>
                <a:gd name="T23" fmla="*/ 138 h 168"/>
                <a:gd name="T24" fmla="*/ 152 w 200"/>
                <a:gd name="T25" fmla="*/ 130 h 168"/>
                <a:gd name="T26" fmla="*/ 144 w 200"/>
                <a:gd name="T27" fmla="*/ 138 h 168"/>
                <a:gd name="T28" fmla="*/ 136 w 200"/>
                <a:gd name="T29" fmla="*/ 138 h 168"/>
                <a:gd name="T30" fmla="*/ 128 w 200"/>
                <a:gd name="T31" fmla="*/ 130 h 168"/>
                <a:gd name="T32" fmla="*/ 112 w 200"/>
                <a:gd name="T33" fmla="*/ 138 h 168"/>
                <a:gd name="T34" fmla="*/ 120 w 200"/>
                <a:gd name="T35" fmla="*/ 130 h 168"/>
                <a:gd name="T36" fmla="*/ 112 w 200"/>
                <a:gd name="T37" fmla="*/ 138 h 168"/>
                <a:gd name="T38" fmla="*/ 112 w 200"/>
                <a:gd name="T39" fmla="*/ 38 h 168"/>
                <a:gd name="T40" fmla="*/ 120 w 200"/>
                <a:gd name="T41" fmla="*/ 46 h 168"/>
                <a:gd name="T42" fmla="*/ 124 w 200"/>
                <a:gd name="T43" fmla="*/ 54 h 168"/>
                <a:gd name="T44" fmla="*/ 108 w 200"/>
                <a:gd name="T45" fmla="*/ 123 h 168"/>
                <a:gd name="T46" fmla="*/ 124 w 200"/>
                <a:gd name="T47" fmla="*/ 54 h 168"/>
                <a:gd name="T48" fmla="*/ 128 w 200"/>
                <a:gd name="T49" fmla="*/ 38 h 168"/>
                <a:gd name="T50" fmla="*/ 136 w 200"/>
                <a:gd name="T51" fmla="*/ 46 h 168"/>
                <a:gd name="T52" fmla="*/ 152 w 200"/>
                <a:gd name="T53" fmla="*/ 38 h 168"/>
                <a:gd name="T54" fmla="*/ 144 w 200"/>
                <a:gd name="T55" fmla="*/ 46 h 168"/>
                <a:gd name="T56" fmla="*/ 152 w 200"/>
                <a:gd name="T57" fmla="*/ 38 h 168"/>
                <a:gd name="T58" fmla="*/ 160 w 200"/>
                <a:gd name="T59" fmla="*/ 38 h 168"/>
                <a:gd name="T60" fmla="*/ 168 w 200"/>
                <a:gd name="T61" fmla="*/ 46 h 168"/>
                <a:gd name="T62" fmla="*/ 184 w 200"/>
                <a:gd name="T63" fmla="*/ 38 h 168"/>
                <a:gd name="T64" fmla="*/ 176 w 200"/>
                <a:gd name="T65" fmla="*/ 46 h 168"/>
                <a:gd name="T66" fmla="*/ 184 w 200"/>
                <a:gd name="T67" fmla="*/ 38 h 168"/>
                <a:gd name="T68" fmla="*/ 132 w 200"/>
                <a:gd name="T69" fmla="*/ 54 h 168"/>
                <a:gd name="T70" fmla="*/ 188 w 200"/>
                <a:gd name="T71" fmla="*/ 123 h 168"/>
                <a:gd name="T72" fmla="*/ 55 w 200"/>
                <a:gd name="T73" fmla="*/ 23 h 168"/>
                <a:gd name="T74" fmla="*/ 55 w 200"/>
                <a:gd name="T75" fmla="*/ 0 h 168"/>
                <a:gd name="T76" fmla="*/ 55 w 200"/>
                <a:gd name="T77" fmla="*/ 23 h 168"/>
                <a:gd name="T78" fmla="*/ 40 w 200"/>
                <a:gd name="T79" fmla="*/ 10 h 168"/>
                <a:gd name="T80" fmla="*/ 70 w 200"/>
                <a:gd name="T81" fmla="*/ 1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" h="168">
                  <a:moveTo>
                    <a:pt x="191" y="146"/>
                  </a:moveTo>
                  <a:cubicBezTo>
                    <a:pt x="109" y="146"/>
                    <a:pt x="109" y="146"/>
                    <a:pt x="109" y="146"/>
                  </a:cubicBezTo>
                  <a:cubicBezTo>
                    <a:pt x="109" y="160"/>
                    <a:pt x="109" y="160"/>
                    <a:pt x="109" y="160"/>
                  </a:cubicBezTo>
                  <a:cubicBezTo>
                    <a:pt x="109" y="160"/>
                    <a:pt x="100" y="168"/>
                    <a:pt x="55" y="168"/>
                  </a:cubicBezTo>
                  <a:cubicBezTo>
                    <a:pt x="10" y="168"/>
                    <a:pt x="0" y="160"/>
                    <a:pt x="0" y="16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0" y="31"/>
                    <a:pt x="55" y="31"/>
                  </a:cubicBezTo>
                  <a:cubicBezTo>
                    <a:pt x="100" y="31"/>
                    <a:pt x="109" y="23"/>
                    <a:pt x="109" y="23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91" y="31"/>
                    <a:pt x="191" y="31"/>
                    <a:pt x="191" y="31"/>
                  </a:cubicBezTo>
                  <a:cubicBezTo>
                    <a:pt x="195" y="31"/>
                    <a:pt x="200" y="34"/>
                    <a:pt x="200" y="38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0" y="142"/>
                    <a:pt x="195" y="146"/>
                    <a:pt x="191" y="146"/>
                  </a:cubicBezTo>
                  <a:close/>
                  <a:moveTo>
                    <a:pt x="176" y="138"/>
                  </a:moveTo>
                  <a:cubicBezTo>
                    <a:pt x="184" y="138"/>
                    <a:pt x="184" y="138"/>
                    <a:pt x="184" y="138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76" y="130"/>
                    <a:pt x="176" y="130"/>
                    <a:pt x="176" y="130"/>
                  </a:cubicBezTo>
                  <a:lnTo>
                    <a:pt x="176" y="138"/>
                  </a:lnTo>
                  <a:close/>
                  <a:moveTo>
                    <a:pt x="160" y="138"/>
                  </a:moveTo>
                  <a:cubicBezTo>
                    <a:pt x="168" y="138"/>
                    <a:pt x="168" y="138"/>
                    <a:pt x="168" y="138"/>
                  </a:cubicBezTo>
                  <a:cubicBezTo>
                    <a:pt x="168" y="130"/>
                    <a:pt x="168" y="130"/>
                    <a:pt x="168" y="130"/>
                  </a:cubicBezTo>
                  <a:cubicBezTo>
                    <a:pt x="160" y="130"/>
                    <a:pt x="160" y="130"/>
                    <a:pt x="160" y="130"/>
                  </a:cubicBezTo>
                  <a:lnTo>
                    <a:pt x="160" y="138"/>
                  </a:lnTo>
                  <a:close/>
                  <a:moveTo>
                    <a:pt x="144" y="138"/>
                  </a:moveTo>
                  <a:cubicBezTo>
                    <a:pt x="152" y="138"/>
                    <a:pt x="152" y="138"/>
                    <a:pt x="152" y="138"/>
                  </a:cubicBezTo>
                  <a:cubicBezTo>
                    <a:pt x="152" y="130"/>
                    <a:pt x="152" y="130"/>
                    <a:pt x="152" y="130"/>
                  </a:cubicBezTo>
                  <a:cubicBezTo>
                    <a:pt x="144" y="130"/>
                    <a:pt x="144" y="130"/>
                    <a:pt x="144" y="130"/>
                  </a:cubicBezTo>
                  <a:lnTo>
                    <a:pt x="144" y="138"/>
                  </a:lnTo>
                  <a:close/>
                  <a:moveTo>
                    <a:pt x="128" y="138"/>
                  </a:moveTo>
                  <a:cubicBezTo>
                    <a:pt x="136" y="138"/>
                    <a:pt x="136" y="138"/>
                    <a:pt x="136" y="138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28" y="130"/>
                    <a:pt x="128" y="130"/>
                    <a:pt x="128" y="130"/>
                  </a:cubicBezTo>
                  <a:lnTo>
                    <a:pt x="128" y="138"/>
                  </a:lnTo>
                  <a:close/>
                  <a:moveTo>
                    <a:pt x="112" y="138"/>
                  </a:moveTo>
                  <a:cubicBezTo>
                    <a:pt x="120" y="138"/>
                    <a:pt x="120" y="138"/>
                    <a:pt x="120" y="138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3" y="130"/>
                    <a:pt x="113" y="130"/>
                    <a:pt x="113" y="130"/>
                  </a:cubicBezTo>
                  <a:lnTo>
                    <a:pt x="112" y="138"/>
                  </a:lnTo>
                  <a:close/>
                  <a:moveTo>
                    <a:pt x="120" y="38"/>
                  </a:moveTo>
                  <a:cubicBezTo>
                    <a:pt x="112" y="38"/>
                    <a:pt x="112" y="38"/>
                    <a:pt x="112" y="38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20" y="46"/>
                    <a:pt x="120" y="46"/>
                    <a:pt x="120" y="46"/>
                  </a:cubicBezTo>
                  <a:lnTo>
                    <a:pt x="120" y="38"/>
                  </a:lnTo>
                  <a:close/>
                  <a:moveTo>
                    <a:pt x="124" y="54"/>
                  </a:moveTo>
                  <a:cubicBezTo>
                    <a:pt x="108" y="54"/>
                    <a:pt x="108" y="54"/>
                    <a:pt x="108" y="54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24" y="123"/>
                    <a:pt x="124" y="123"/>
                    <a:pt x="124" y="123"/>
                  </a:cubicBezTo>
                  <a:lnTo>
                    <a:pt x="124" y="54"/>
                  </a:lnTo>
                  <a:close/>
                  <a:moveTo>
                    <a:pt x="136" y="38"/>
                  </a:moveTo>
                  <a:cubicBezTo>
                    <a:pt x="128" y="38"/>
                    <a:pt x="128" y="38"/>
                    <a:pt x="128" y="38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36" y="46"/>
                    <a:pt x="136" y="46"/>
                    <a:pt x="136" y="46"/>
                  </a:cubicBezTo>
                  <a:lnTo>
                    <a:pt x="136" y="38"/>
                  </a:lnTo>
                  <a:close/>
                  <a:moveTo>
                    <a:pt x="152" y="38"/>
                  </a:moveTo>
                  <a:cubicBezTo>
                    <a:pt x="144" y="38"/>
                    <a:pt x="144" y="38"/>
                    <a:pt x="144" y="38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38"/>
                  </a:lnTo>
                  <a:close/>
                  <a:moveTo>
                    <a:pt x="168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8" y="46"/>
                    <a:pt x="168" y="46"/>
                    <a:pt x="168" y="46"/>
                  </a:cubicBezTo>
                  <a:lnTo>
                    <a:pt x="168" y="38"/>
                  </a:lnTo>
                  <a:close/>
                  <a:moveTo>
                    <a:pt x="184" y="38"/>
                  </a:moveTo>
                  <a:cubicBezTo>
                    <a:pt x="176" y="38"/>
                    <a:pt x="176" y="38"/>
                    <a:pt x="176" y="38"/>
                  </a:cubicBezTo>
                  <a:cubicBezTo>
                    <a:pt x="176" y="46"/>
                    <a:pt x="176" y="46"/>
                    <a:pt x="176" y="46"/>
                  </a:cubicBezTo>
                  <a:cubicBezTo>
                    <a:pt x="184" y="46"/>
                    <a:pt x="184" y="46"/>
                    <a:pt x="184" y="46"/>
                  </a:cubicBezTo>
                  <a:lnTo>
                    <a:pt x="184" y="38"/>
                  </a:lnTo>
                  <a:close/>
                  <a:moveTo>
                    <a:pt x="188" y="54"/>
                  </a:moveTo>
                  <a:cubicBezTo>
                    <a:pt x="132" y="54"/>
                    <a:pt x="132" y="54"/>
                    <a:pt x="132" y="54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88" y="123"/>
                    <a:pt x="188" y="123"/>
                    <a:pt x="188" y="123"/>
                  </a:cubicBezTo>
                  <a:lnTo>
                    <a:pt x="188" y="54"/>
                  </a:lnTo>
                  <a:close/>
                  <a:moveTo>
                    <a:pt x="55" y="23"/>
                  </a:moveTo>
                  <a:cubicBezTo>
                    <a:pt x="26" y="23"/>
                    <a:pt x="0" y="18"/>
                    <a:pt x="0" y="12"/>
                  </a:cubicBezTo>
                  <a:cubicBezTo>
                    <a:pt x="0" y="6"/>
                    <a:pt x="26" y="0"/>
                    <a:pt x="55" y="0"/>
                  </a:cubicBezTo>
                  <a:cubicBezTo>
                    <a:pt x="84" y="0"/>
                    <a:pt x="109" y="6"/>
                    <a:pt x="109" y="12"/>
                  </a:cubicBezTo>
                  <a:cubicBezTo>
                    <a:pt x="109" y="18"/>
                    <a:pt x="84" y="23"/>
                    <a:pt x="55" y="23"/>
                  </a:cubicBezTo>
                  <a:close/>
                  <a:moveTo>
                    <a:pt x="55" y="5"/>
                  </a:moveTo>
                  <a:cubicBezTo>
                    <a:pt x="47" y="5"/>
                    <a:pt x="40" y="7"/>
                    <a:pt x="40" y="10"/>
                  </a:cubicBezTo>
                  <a:cubicBezTo>
                    <a:pt x="40" y="13"/>
                    <a:pt x="47" y="16"/>
                    <a:pt x="55" y="16"/>
                  </a:cubicBezTo>
                  <a:cubicBezTo>
                    <a:pt x="64" y="16"/>
                    <a:pt x="70" y="13"/>
                    <a:pt x="70" y="10"/>
                  </a:cubicBezTo>
                  <a:cubicBezTo>
                    <a:pt x="70" y="7"/>
                    <a:pt x="64" y="5"/>
                    <a:pt x="55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94"/>
            <p:cNvSpPr>
              <a:spLocks noEditPoints="1"/>
            </p:cNvSpPr>
            <p:nvPr/>
          </p:nvSpPr>
          <p:spPr bwMode="auto">
            <a:xfrm>
              <a:off x="7706690" y="2452051"/>
              <a:ext cx="858720" cy="824300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95"/>
            <p:cNvSpPr>
              <a:spLocks noEditPoints="1"/>
            </p:cNvSpPr>
            <p:nvPr/>
          </p:nvSpPr>
          <p:spPr bwMode="auto">
            <a:xfrm rot="6346023">
              <a:off x="5012536" y="6181222"/>
              <a:ext cx="445477" cy="718218"/>
            </a:xfrm>
            <a:custGeom>
              <a:avLst/>
              <a:gdLst>
                <a:gd name="T0" fmla="*/ 70 w 124"/>
                <a:gd name="T1" fmla="*/ 160 h 200"/>
                <a:gd name="T2" fmla="*/ 70 w 124"/>
                <a:gd name="T3" fmla="*/ 184 h 200"/>
                <a:gd name="T4" fmla="*/ 97 w 124"/>
                <a:gd name="T5" fmla="*/ 184 h 200"/>
                <a:gd name="T6" fmla="*/ 97 w 124"/>
                <a:gd name="T7" fmla="*/ 200 h 200"/>
                <a:gd name="T8" fmla="*/ 25 w 124"/>
                <a:gd name="T9" fmla="*/ 200 h 200"/>
                <a:gd name="T10" fmla="*/ 25 w 124"/>
                <a:gd name="T11" fmla="*/ 184 h 200"/>
                <a:gd name="T12" fmla="*/ 53 w 124"/>
                <a:gd name="T13" fmla="*/ 184 h 200"/>
                <a:gd name="T14" fmla="*/ 53 w 124"/>
                <a:gd name="T15" fmla="*/ 160 h 200"/>
                <a:gd name="T16" fmla="*/ 0 w 124"/>
                <a:gd name="T17" fmla="*/ 98 h 200"/>
                <a:gd name="T18" fmla="*/ 0 w 124"/>
                <a:gd name="T19" fmla="*/ 76 h 200"/>
                <a:gd name="T20" fmla="*/ 17 w 124"/>
                <a:gd name="T21" fmla="*/ 76 h 200"/>
                <a:gd name="T22" fmla="*/ 17 w 124"/>
                <a:gd name="T23" fmla="*/ 98 h 200"/>
                <a:gd name="T24" fmla="*/ 30 w 124"/>
                <a:gd name="T25" fmla="*/ 130 h 200"/>
                <a:gd name="T26" fmla="*/ 62 w 124"/>
                <a:gd name="T27" fmla="*/ 144 h 200"/>
                <a:gd name="T28" fmla="*/ 94 w 124"/>
                <a:gd name="T29" fmla="*/ 130 h 200"/>
                <a:gd name="T30" fmla="*/ 105 w 124"/>
                <a:gd name="T31" fmla="*/ 98 h 200"/>
                <a:gd name="T32" fmla="*/ 105 w 124"/>
                <a:gd name="T33" fmla="*/ 76 h 200"/>
                <a:gd name="T34" fmla="*/ 124 w 124"/>
                <a:gd name="T35" fmla="*/ 76 h 200"/>
                <a:gd name="T36" fmla="*/ 124 w 124"/>
                <a:gd name="T37" fmla="*/ 98 h 200"/>
                <a:gd name="T38" fmla="*/ 70 w 124"/>
                <a:gd name="T39" fmla="*/ 160 h 200"/>
                <a:gd name="T40" fmla="*/ 63 w 124"/>
                <a:gd name="T41" fmla="*/ 132 h 200"/>
                <a:gd name="T42" fmla="*/ 29 w 124"/>
                <a:gd name="T43" fmla="*/ 97 h 200"/>
                <a:gd name="T44" fmla="*/ 29 w 124"/>
                <a:gd name="T45" fmla="*/ 88 h 200"/>
                <a:gd name="T46" fmla="*/ 77 w 124"/>
                <a:gd name="T47" fmla="*/ 88 h 200"/>
                <a:gd name="T48" fmla="*/ 77 w 124"/>
                <a:gd name="T49" fmla="*/ 80 h 200"/>
                <a:gd name="T50" fmla="*/ 29 w 124"/>
                <a:gd name="T51" fmla="*/ 80 h 200"/>
                <a:gd name="T52" fmla="*/ 29 w 124"/>
                <a:gd name="T53" fmla="*/ 64 h 200"/>
                <a:gd name="T54" fmla="*/ 77 w 124"/>
                <a:gd name="T55" fmla="*/ 64 h 200"/>
                <a:gd name="T56" fmla="*/ 77 w 124"/>
                <a:gd name="T57" fmla="*/ 56 h 200"/>
                <a:gd name="T58" fmla="*/ 29 w 124"/>
                <a:gd name="T59" fmla="*/ 56 h 200"/>
                <a:gd name="T60" fmla="*/ 29 w 124"/>
                <a:gd name="T61" fmla="*/ 44 h 200"/>
                <a:gd name="T62" fmla="*/ 77 w 124"/>
                <a:gd name="T63" fmla="*/ 44 h 200"/>
                <a:gd name="T64" fmla="*/ 77 w 124"/>
                <a:gd name="T65" fmla="*/ 36 h 200"/>
                <a:gd name="T66" fmla="*/ 29 w 124"/>
                <a:gd name="T67" fmla="*/ 36 h 200"/>
                <a:gd name="T68" fmla="*/ 63 w 124"/>
                <a:gd name="T69" fmla="*/ 0 h 200"/>
                <a:gd name="T70" fmla="*/ 97 w 124"/>
                <a:gd name="T71" fmla="*/ 36 h 200"/>
                <a:gd name="T72" fmla="*/ 97 w 124"/>
                <a:gd name="T73" fmla="*/ 97 h 200"/>
                <a:gd name="T74" fmla="*/ 63 w 124"/>
                <a:gd name="T75" fmla="*/ 13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200">
                  <a:moveTo>
                    <a:pt x="70" y="160"/>
                  </a:moveTo>
                  <a:cubicBezTo>
                    <a:pt x="70" y="184"/>
                    <a:pt x="70" y="184"/>
                    <a:pt x="70" y="184"/>
                  </a:cubicBezTo>
                  <a:cubicBezTo>
                    <a:pt x="97" y="184"/>
                    <a:pt x="97" y="184"/>
                    <a:pt x="97" y="184"/>
                  </a:cubicBezTo>
                  <a:cubicBezTo>
                    <a:pt x="97" y="200"/>
                    <a:pt x="97" y="200"/>
                    <a:pt x="97" y="200"/>
                  </a:cubicBezTo>
                  <a:cubicBezTo>
                    <a:pt x="25" y="200"/>
                    <a:pt x="25" y="200"/>
                    <a:pt x="25" y="200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60"/>
                    <a:pt x="53" y="160"/>
                    <a:pt x="53" y="160"/>
                  </a:cubicBezTo>
                  <a:cubicBezTo>
                    <a:pt x="23" y="156"/>
                    <a:pt x="0" y="130"/>
                    <a:pt x="0" y="9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1"/>
                    <a:pt x="22" y="122"/>
                    <a:pt x="30" y="130"/>
                  </a:cubicBezTo>
                  <a:cubicBezTo>
                    <a:pt x="38" y="139"/>
                    <a:pt x="49" y="144"/>
                    <a:pt x="62" y="144"/>
                  </a:cubicBezTo>
                  <a:cubicBezTo>
                    <a:pt x="75" y="144"/>
                    <a:pt x="86" y="139"/>
                    <a:pt x="94" y="130"/>
                  </a:cubicBezTo>
                  <a:cubicBezTo>
                    <a:pt x="102" y="122"/>
                    <a:pt x="105" y="111"/>
                    <a:pt x="105" y="98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130"/>
                    <a:pt x="100" y="156"/>
                    <a:pt x="70" y="160"/>
                  </a:cubicBezTo>
                  <a:close/>
                  <a:moveTo>
                    <a:pt x="63" y="132"/>
                  </a:moveTo>
                  <a:cubicBezTo>
                    <a:pt x="45" y="132"/>
                    <a:pt x="29" y="116"/>
                    <a:pt x="29" y="97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17"/>
                    <a:pt x="46" y="0"/>
                    <a:pt x="63" y="0"/>
                  </a:cubicBezTo>
                  <a:cubicBezTo>
                    <a:pt x="82" y="0"/>
                    <a:pt x="97" y="16"/>
                    <a:pt x="97" y="36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116"/>
                    <a:pt x="82" y="132"/>
                    <a:pt x="63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102"/>
            <p:cNvSpPr>
              <a:spLocks noEditPoints="1"/>
            </p:cNvSpPr>
            <p:nvPr/>
          </p:nvSpPr>
          <p:spPr bwMode="auto">
            <a:xfrm rot="2445294">
              <a:off x="6004966" y="2159902"/>
              <a:ext cx="763614" cy="765228"/>
            </a:xfrm>
            <a:custGeom>
              <a:avLst/>
              <a:gdLst>
                <a:gd name="T0" fmla="*/ 176 w 200"/>
                <a:gd name="T1" fmla="*/ 0 h 200"/>
                <a:gd name="T2" fmla="*/ 24 w 200"/>
                <a:gd name="T3" fmla="*/ 0 h 200"/>
                <a:gd name="T4" fmla="*/ 0 w 200"/>
                <a:gd name="T5" fmla="*/ 24 h 200"/>
                <a:gd name="T6" fmla="*/ 0 w 200"/>
                <a:gd name="T7" fmla="*/ 200 h 200"/>
                <a:gd name="T8" fmla="*/ 200 w 200"/>
                <a:gd name="T9" fmla="*/ 200 h 200"/>
                <a:gd name="T10" fmla="*/ 200 w 200"/>
                <a:gd name="T11" fmla="*/ 24 h 200"/>
                <a:gd name="T12" fmla="*/ 176 w 200"/>
                <a:gd name="T13" fmla="*/ 0 h 200"/>
                <a:gd name="T14" fmla="*/ 116 w 200"/>
                <a:gd name="T15" fmla="*/ 16 h 200"/>
                <a:gd name="T16" fmla="*/ 128 w 200"/>
                <a:gd name="T17" fmla="*/ 28 h 200"/>
                <a:gd name="T18" fmla="*/ 116 w 200"/>
                <a:gd name="T19" fmla="*/ 40 h 200"/>
                <a:gd name="T20" fmla="*/ 104 w 200"/>
                <a:gd name="T21" fmla="*/ 28 h 200"/>
                <a:gd name="T22" fmla="*/ 116 w 200"/>
                <a:gd name="T23" fmla="*/ 16 h 200"/>
                <a:gd name="T24" fmla="*/ 76 w 200"/>
                <a:gd name="T25" fmla="*/ 16 h 200"/>
                <a:gd name="T26" fmla="*/ 88 w 200"/>
                <a:gd name="T27" fmla="*/ 28 h 200"/>
                <a:gd name="T28" fmla="*/ 76 w 200"/>
                <a:gd name="T29" fmla="*/ 40 h 200"/>
                <a:gd name="T30" fmla="*/ 64 w 200"/>
                <a:gd name="T31" fmla="*/ 28 h 200"/>
                <a:gd name="T32" fmla="*/ 76 w 200"/>
                <a:gd name="T33" fmla="*/ 16 h 200"/>
                <a:gd name="T34" fmla="*/ 36 w 200"/>
                <a:gd name="T35" fmla="*/ 16 h 200"/>
                <a:gd name="T36" fmla="*/ 48 w 200"/>
                <a:gd name="T37" fmla="*/ 28 h 200"/>
                <a:gd name="T38" fmla="*/ 36 w 200"/>
                <a:gd name="T39" fmla="*/ 40 h 200"/>
                <a:gd name="T40" fmla="*/ 24 w 200"/>
                <a:gd name="T41" fmla="*/ 28 h 200"/>
                <a:gd name="T42" fmla="*/ 36 w 200"/>
                <a:gd name="T43" fmla="*/ 16 h 200"/>
                <a:gd name="T44" fmla="*/ 184 w 200"/>
                <a:gd name="T45" fmla="*/ 184 h 200"/>
                <a:gd name="T46" fmla="*/ 16 w 200"/>
                <a:gd name="T47" fmla="*/ 184 h 200"/>
                <a:gd name="T48" fmla="*/ 16 w 200"/>
                <a:gd name="T49" fmla="*/ 56 h 200"/>
                <a:gd name="T50" fmla="*/ 184 w 200"/>
                <a:gd name="T51" fmla="*/ 56 h 200"/>
                <a:gd name="T52" fmla="*/ 184 w 200"/>
                <a:gd name="T53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200">
                  <a:moveTo>
                    <a:pt x="17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24"/>
                    <a:pt x="200" y="24"/>
                    <a:pt x="200" y="24"/>
                  </a:cubicBezTo>
                  <a:cubicBezTo>
                    <a:pt x="200" y="11"/>
                    <a:pt x="189" y="0"/>
                    <a:pt x="176" y="0"/>
                  </a:cubicBezTo>
                  <a:close/>
                  <a:moveTo>
                    <a:pt x="116" y="16"/>
                  </a:moveTo>
                  <a:cubicBezTo>
                    <a:pt x="123" y="16"/>
                    <a:pt x="128" y="22"/>
                    <a:pt x="128" y="28"/>
                  </a:cubicBezTo>
                  <a:cubicBezTo>
                    <a:pt x="128" y="35"/>
                    <a:pt x="123" y="40"/>
                    <a:pt x="116" y="40"/>
                  </a:cubicBezTo>
                  <a:cubicBezTo>
                    <a:pt x="110" y="40"/>
                    <a:pt x="104" y="35"/>
                    <a:pt x="104" y="28"/>
                  </a:cubicBezTo>
                  <a:cubicBezTo>
                    <a:pt x="104" y="22"/>
                    <a:pt x="110" y="16"/>
                    <a:pt x="116" y="16"/>
                  </a:cubicBezTo>
                  <a:close/>
                  <a:moveTo>
                    <a:pt x="76" y="16"/>
                  </a:moveTo>
                  <a:cubicBezTo>
                    <a:pt x="83" y="16"/>
                    <a:pt x="88" y="22"/>
                    <a:pt x="88" y="28"/>
                  </a:cubicBezTo>
                  <a:cubicBezTo>
                    <a:pt x="88" y="35"/>
                    <a:pt x="83" y="40"/>
                    <a:pt x="76" y="40"/>
                  </a:cubicBezTo>
                  <a:cubicBezTo>
                    <a:pt x="70" y="40"/>
                    <a:pt x="64" y="35"/>
                    <a:pt x="64" y="28"/>
                  </a:cubicBezTo>
                  <a:cubicBezTo>
                    <a:pt x="64" y="22"/>
                    <a:pt x="70" y="16"/>
                    <a:pt x="76" y="16"/>
                  </a:cubicBezTo>
                  <a:close/>
                  <a:moveTo>
                    <a:pt x="36" y="16"/>
                  </a:moveTo>
                  <a:cubicBezTo>
                    <a:pt x="43" y="16"/>
                    <a:pt x="48" y="22"/>
                    <a:pt x="48" y="28"/>
                  </a:cubicBezTo>
                  <a:cubicBezTo>
                    <a:pt x="48" y="35"/>
                    <a:pt x="43" y="40"/>
                    <a:pt x="36" y="40"/>
                  </a:cubicBezTo>
                  <a:cubicBezTo>
                    <a:pt x="30" y="40"/>
                    <a:pt x="24" y="35"/>
                    <a:pt x="24" y="28"/>
                  </a:cubicBezTo>
                  <a:cubicBezTo>
                    <a:pt x="24" y="22"/>
                    <a:pt x="30" y="16"/>
                    <a:pt x="36" y="16"/>
                  </a:cubicBezTo>
                  <a:close/>
                  <a:moveTo>
                    <a:pt x="184" y="184"/>
                  </a:moveTo>
                  <a:cubicBezTo>
                    <a:pt x="16" y="184"/>
                    <a:pt x="16" y="184"/>
                    <a:pt x="16" y="184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84" y="1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106"/>
            <p:cNvSpPr>
              <a:spLocks noEditPoints="1"/>
            </p:cNvSpPr>
            <p:nvPr/>
          </p:nvSpPr>
          <p:spPr bwMode="auto">
            <a:xfrm rot="19431964">
              <a:off x="7067724" y="2144492"/>
              <a:ext cx="372746" cy="718218"/>
            </a:xfrm>
            <a:custGeom>
              <a:avLst/>
              <a:gdLst>
                <a:gd name="T0" fmla="*/ 87 w 104"/>
                <a:gd name="T1" fmla="*/ 0 h 200"/>
                <a:gd name="T2" fmla="*/ 16 w 104"/>
                <a:gd name="T3" fmla="*/ 0 h 200"/>
                <a:gd name="T4" fmla="*/ 0 w 104"/>
                <a:gd name="T5" fmla="*/ 17 h 200"/>
                <a:gd name="T6" fmla="*/ 0 w 104"/>
                <a:gd name="T7" fmla="*/ 183 h 200"/>
                <a:gd name="T8" fmla="*/ 16 w 104"/>
                <a:gd name="T9" fmla="*/ 200 h 200"/>
                <a:gd name="T10" fmla="*/ 87 w 104"/>
                <a:gd name="T11" fmla="*/ 200 h 200"/>
                <a:gd name="T12" fmla="*/ 104 w 104"/>
                <a:gd name="T13" fmla="*/ 183 h 200"/>
                <a:gd name="T14" fmla="*/ 104 w 104"/>
                <a:gd name="T15" fmla="*/ 17 h 200"/>
                <a:gd name="T16" fmla="*/ 87 w 104"/>
                <a:gd name="T17" fmla="*/ 0 h 200"/>
                <a:gd name="T18" fmla="*/ 43 w 104"/>
                <a:gd name="T19" fmla="*/ 13 h 200"/>
                <a:gd name="T20" fmla="*/ 63 w 104"/>
                <a:gd name="T21" fmla="*/ 13 h 200"/>
                <a:gd name="T22" fmla="*/ 66 w 104"/>
                <a:gd name="T23" fmla="*/ 17 h 200"/>
                <a:gd name="T24" fmla="*/ 63 w 104"/>
                <a:gd name="T25" fmla="*/ 20 h 200"/>
                <a:gd name="T26" fmla="*/ 43 w 104"/>
                <a:gd name="T27" fmla="*/ 20 h 200"/>
                <a:gd name="T28" fmla="*/ 40 w 104"/>
                <a:gd name="T29" fmla="*/ 17 h 200"/>
                <a:gd name="T30" fmla="*/ 43 w 104"/>
                <a:gd name="T31" fmla="*/ 13 h 200"/>
                <a:gd name="T32" fmla="*/ 53 w 104"/>
                <a:gd name="T33" fmla="*/ 193 h 200"/>
                <a:gd name="T34" fmla="*/ 43 w 104"/>
                <a:gd name="T35" fmla="*/ 183 h 200"/>
                <a:gd name="T36" fmla="*/ 53 w 104"/>
                <a:gd name="T37" fmla="*/ 173 h 200"/>
                <a:gd name="T38" fmla="*/ 63 w 104"/>
                <a:gd name="T39" fmla="*/ 183 h 200"/>
                <a:gd name="T40" fmla="*/ 53 w 104"/>
                <a:gd name="T41" fmla="*/ 193 h 200"/>
                <a:gd name="T42" fmla="*/ 96 w 104"/>
                <a:gd name="T43" fmla="*/ 164 h 200"/>
                <a:gd name="T44" fmla="*/ 8 w 104"/>
                <a:gd name="T45" fmla="*/ 164 h 200"/>
                <a:gd name="T46" fmla="*/ 8 w 104"/>
                <a:gd name="T47" fmla="*/ 32 h 200"/>
                <a:gd name="T48" fmla="*/ 96 w 104"/>
                <a:gd name="T49" fmla="*/ 32 h 200"/>
                <a:gd name="T50" fmla="*/ 96 w 104"/>
                <a:gd name="T51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200">
                  <a:moveTo>
                    <a:pt x="8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87" y="200"/>
                    <a:pt x="87" y="200"/>
                    <a:pt x="87" y="200"/>
                  </a:cubicBezTo>
                  <a:cubicBezTo>
                    <a:pt x="96" y="200"/>
                    <a:pt x="104" y="192"/>
                    <a:pt x="104" y="183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8"/>
                    <a:pt x="96" y="0"/>
                    <a:pt x="87" y="0"/>
                  </a:cubicBezTo>
                  <a:moveTo>
                    <a:pt x="43" y="13"/>
                  </a:moveTo>
                  <a:cubicBezTo>
                    <a:pt x="63" y="13"/>
                    <a:pt x="63" y="13"/>
                    <a:pt x="63" y="13"/>
                  </a:cubicBezTo>
                  <a:cubicBezTo>
                    <a:pt x="65" y="13"/>
                    <a:pt x="66" y="15"/>
                    <a:pt x="66" y="17"/>
                  </a:cubicBezTo>
                  <a:cubicBezTo>
                    <a:pt x="66" y="19"/>
                    <a:pt x="65" y="20"/>
                    <a:pt x="6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1" y="20"/>
                    <a:pt x="40" y="19"/>
                    <a:pt x="40" y="17"/>
                  </a:cubicBezTo>
                  <a:cubicBezTo>
                    <a:pt x="40" y="15"/>
                    <a:pt x="41" y="13"/>
                    <a:pt x="43" y="13"/>
                  </a:cubicBezTo>
                  <a:moveTo>
                    <a:pt x="53" y="193"/>
                  </a:moveTo>
                  <a:cubicBezTo>
                    <a:pt x="47" y="193"/>
                    <a:pt x="43" y="189"/>
                    <a:pt x="43" y="183"/>
                  </a:cubicBezTo>
                  <a:cubicBezTo>
                    <a:pt x="43" y="178"/>
                    <a:pt x="47" y="173"/>
                    <a:pt x="53" y="173"/>
                  </a:cubicBezTo>
                  <a:cubicBezTo>
                    <a:pt x="58" y="173"/>
                    <a:pt x="63" y="178"/>
                    <a:pt x="63" y="183"/>
                  </a:cubicBezTo>
                  <a:cubicBezTo>
                    <a:pt x="63" y="189"/>
                    <a:pt x="58" y="193"/>
                    <a:pt x="53" y="193"/>
                  </a:cubicBezTo>
                  <a:moveTo>
                    <a:pt x="96" y="164"/>
                  </a:moveTo>
                  <a:cubicBezTo>
                    <a:pt x="8" y="164"/>
                    <a:pt x="8" y="164"/>
                    <a:pt x="8" y="16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108"/>
            <p:cNvSpPr>
              <a:spLocks noEditPoints="1"/>
            </p:cNvSpPr>
            <p:nvPr/>
          </p:nvSpPr>
          <p:spPr bwMode="auto">
            <a:xfrm rot="20655417">
              <a:off x="5426007" y="3871225"/>
              <a:ext cx="687913" cy="675791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110"/>
            <p:cNvSpPr>
              <a:spLocks noEditPoints="1"/>
            </p:cNvSpPr>
            <p:nvPr/>
          </p:nvSpPr>
          <p:spPr bwMode="auto">
            <a:xfrm rot="20200010">
              <a:off x="5116279" y="1402816"/>
              <a:ext cx="716703" cy="704581"/>
            </a:xfrm>
            <a:custGeom>
              <a:avLst/>
              <a:gdLst>
                <a:gd name="T0" fmla="*/ 69 w 473"/>
                <a:gd name="T1" fmla="*/ 181 h 465"/>
                <a:gd name="T2" fmla="*/ 10 w 473"/>
                <a:gd name="T3" fmla="*/ 121 h 465"/>
                <a:gd name="T4" fmla="*/ 10 w 473"/>
                <a:gd name="T5" fmla="*/ 240 h 465"/>
                <a:gd name="T6" fmla="*/ 69 w 473"/>
                <a:gd name="T7" fmla="*/ 181 h 465"/>
                <a:gd name="T8" fmla="*/ 464 w 473"/>
                <a:gd name="T9" fmla="*/ 98 h 465"/>
                <a:gd name="T10" fmla="*/ 445 w 473"/>
                <a:gd name="T11" fmla="*/ 0 h 465"/>
                <a:gd name="T12" fmla="*/ 0 w 473"/>
                <a:gd name="T13" fmla="*/ 81 h 465"/>
                <a:gd name="T14" fmla="*/ 85 w 473"/>
                <a:gd name="T15" fmla="*/ 166 h 465"/>
                <a:gd name="T16" fmla="*/ 464 w 473"/>
                <a:gd name="T17" fmla="*/ 98 h 465"/>
                <a:gd name="T18" fmla="*/ 414 w 473"/>
                <a:gd name="T19" fmla="*/ 24 h 465"/>
                <a:gd name="T20" fmla="*/ 440 w 473"/>
                <a:gd name="T21" fmla="*/ 67 h 465"/>
                <a:gd name="T22" fmla="*/ 443 w 473"/>
                <a:gd name="T23" fmla="*/ 83 h 465"/>
                <a:gd name="T24" fmla="*/ 388 w 473"/>
                <a:gd name="T25" fmla="*/ 93 h 465"/>
                <a:gd name="T26" fmla="*/ 355 w 473"/>
                <a:gd name="T27" fmla="*/ 36 h 465"/>
                <a:gd name="T28" fmla="*/ 414 w 473"/>
                <a:gd name="T29" fmla="*/ 24 h 465"/>
                <a:gd name="T30" fmla="*/ 291 w 473"/>
                <a:gd name="T31" fmla="*/ 45 h 465"/>
                <a:gd name="T32" fmla="*/ 324 w 473"/>
                <a:gd name="T33" fmla="*/ 105 h 465"/>
                <a:gd name="T34" fmla="*/ 265 w 473"/>
                <a:gd name="T35" fmla="*/ 117 h 465"/>
                <a:gd name="T36" fmla="*/ 232 w 473"/>
                <a:gd name="T37" fmla="*/ 57 h 465"/>
                <a:gd name="T38" fmla="*/ 291 w 473"/>
                <a:gd name="T39" fmla="*/ 45 h 465"/>
                <a:gd name="T40" fmla="*/ 171 w 473"/>
                <a:gd name="T41" fmla="*/ 69 h 465"/>
                <a:gd name="T42" fmla="*/ 204 w 473"/>
                <a:gd name="T43" fmla="*/ 126 h 465"/>
                <a:gd name="T44" fmla="*/ 144 w 473"/>
                <a:gd name="T45" fmla="*/ 138 h 465"/>
                <a:gd name="T46" fmla="*/ 109 w 473"/>
                <a:gd name="T47" fmla="*/ 79 h 465"/>
                <a:gd name="T48" fmla="*/ 171 w 473"/>
                <a:gd name="T49" fmla="*/ 69 h 465"/>
                <a:gd name="T50" fmla="*/ 97 w 473"/>
                <a:gd name="T51" fmla="*/ 181 h 465"/>
                <a:gd name="T52" fmla="*/ 10 w 473"/>
                <a:gd name="T53" fmla="*/ 268 h 465"/>
                <a:gd name="T54" fmla="*/ 10 w 473"/>
                <a:gd name="T55" fmla="*/ 465 h 465"/>
                <a:gd name="T56" fmla="*/ 473 w 473"/>
                <a:gd name="T57" fmla="*/ 465 h 465"/>
                <a:gd name="T58" fmla="*/ 473 w 473"/>
                <a:gd name="T59" fmla="*/ 181 h 465"/>
                <a:gd name="T60" fmla="*/ 97 w 473"/>
                <a:gd name="T61" fmla="*/ 181 h 465"/>
                <a:gd name="T62" fmla="*/ 376 w 473"/>
                <a:gd name="T63" fmla="*/ 370 h 465"/>
                <a:gd name="T64" fmla="*/ 111 w 473"/>
                <a:gd name="T65" fmla="*/ 370 h 465"/>
                <a:gd name="T66" fmla="*/ 111 w 473"/>
                <a:gd name="T67" fmla="*/ 342 h 465"/>
                <a:gd name="T68" fmla="*/ 376 w 473"/>
                <a:gd name="T69" fmla="*/ 342 h 465"/>
                <a:gd name="T70" fmla="*/ 376 w 473"/>
                <a:gd name="T71" fmla="*/ 370 h 465"/>
                <a:gd name="T72" fmla="*/ 376 w 473"/>
                <a:gd name="T73" fmla="*/ 304 h 465"/>
                <a:gd name="T74" fmla="*/ 111 w 473"/>
                <a:gd name="T75" fmla="*/ 304 h 465"/>
                <a:gd name="T76" fmla="*/ 111 w 473"/>
                <a:gd name="T77" fmla="*/ 275 h 465"/>
                <a:gd name="T78" fmla="*/ 376 w 473"/>
                <a:gd name="T79" fmla="*/ 275 h 465"/>
                <a:gd name="T80" fmla="*/ 376 w 473"/>
                <a:gd name="T81" fmla="*/ 30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3" h="465">
                  <a:moveTo>
                    <a:pt x="69" y="181"/>
                  </a:moveTo>
                  <a:lnTo>
                    <a:pt x="10" y="121"/>
                  </a:lnTo>
                  <a:lnTo>
                    <a:pt x="10" y="240"/>
                  </a:lnTo>
                  <a:lnTo>
                    <a:pt x="69" y="181"/>
                  </a:lnTo>
                  <a:close/>
                  <a:moveTo>
                    <a:pt x="464" y="98"/>
                  </a:moveTo>
                  <a:lnTo>
                    <a:pt x="445" y="0"/>
                  </a:lnTo>
                  <a:lnTo>
                    <a:pt x="0" y="81"/>
                  </a:lnTo>
                  <a:lnTo>
                    <a:pt x="85" y="166"/>
                  </a:lnTo>
                  <a:lnTo>
                    <a:pt x="464" y="98"/>
                  </a:lnTo>
                  <a:close/>
                  <a:moveTo>
                    <a:pt x="414" y="24"/>
                  </a:moveTo>
                  <a:lnTo>
                    <a:pt x="440" y="67"/>
                  </a:lnTo>
                  <a:lnTo>
                    <a:pt x="443" y="83"/>
                  </a:lnTo>
                  <a:lnTo>
                    <a:pt x="388" y="93"/>
                  </a:lnTo>
                  <a:lnTo>
                    <a:pt x="355" y="36"/>
                  </a:lnTo>
                  <a:lnTo>
                    <a:pt x="414" y="24"/>
                  </a:lnTo>
                  <a:close/>
                  <a:moveTo>
                    <a:pt x="291" y="45"/>
                  </a:moveTo>
                  <a:lnTo>
                    <a:pt x="324" y="105"/>
                  </a:lnTo>
                  <a:lnTo>
                    <a:pt x="265" y="117"/>
                  </a:lnTo>
                  <a:lnTo>
                    <a:pt x="232" y="57"/>
                  </a:lnTo>
                  <a:lnTo>
                    <a:pt x="291" y="45"/>
                  </a:lnTo>
                  <a:close/>
                  <a:moveTo>
                    <a:pt x="171" y="69"/>
                  </a:moveTo>
                  <a:lnTo>
                    <a:pt x="204" y="126"/>
                  </a:lnTo>
                  <a:lnTo>
                    <a:pt x="144" y="138"/>
                  </a:lnTo>
                  <a:lnTo>
                    <a:pt x="109" y="79"/>
                  </a:lnTo>
                  <a:lnTo>
                    <a:pt x="171" y="69"/>
                  </a:lnTo>
                  <a:close/>
                  <a:moveTo>
                    <a:pt x="97" y="181"/>
                  </a:moveTo>
                  <a:lnTo>
                    <a:pt x="10" y="268"/>
                  </a:lnTo>
                  <a:lnTo>
                    <a:pt x="10" y="465"/>
                  </a:lnTo>
                  <a:lnTo>
                    <a:pt x="473" y="465"/>
                  </a:lnTo>
                  <a:lnTo>
                    <a:pt x="473" y="181"/>
                  </a:lnTo>
                  <a:lnTo>
                    <a:pt x="97" y="181"/>
                  </a:lnTo>
                  <a:close/>
                  <a:moveTo>
                    <a:pt x="376" y="370"/>
                  </a:moveTo>
                  <a:lnTo>
                    <a:pt x="111" y="370"/>
                  </a:lnTo>
                  <a:lnTo>
                    <a:pt x="111" y="342"/>
                  </a:lnTo>
                  <a:lnTo>
                    <a:pt x="376" y="342"/>
                  </a:lnTo>
                  <a:lnTo>
                    <a:pt x="376" y="370"/>
                  </a:lnTo>
                  <a:close/>
                  <a:moveTo>
                    <a:pt x="376" y="304"/>
                  </a:moveTo>
                  <a:lnTo>
                    <a:pt x="111" y="304"/>
                  </a:lnTo>
                  <a:lnTo>
                    <a:pt x="111" y="275"/>
                  </a:lnTo>
                  <a:lnTo>
                    <a:pt x="376" y="275"/>
                  </a:lnTo>
                  <a:lnTo>
                    <a:pt x="376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112"/>
            <p:cNvSpPr>
              <a:spLocks noEditPoints="1"/>
            </p:cNvSpPr>
            <p:nvPr/>
          </p:nvSpPr>
          <p:spPr bwMode="auto">
            <a:xfrm rot="1680850">
              <a:off x="7950137" y="699627"/>
              <a:ext cx="716703" cy="713673"/>
            </a:xfrm>
            <a:custGeom>
              <a:avLst/>
              <a:gdLst>
                <a:gd name="T0" fmla="*/ 12 w 200"/>
                <a:gd name="T1" fmla="*/ 199 h 199"/>
                <a:gd name="T2" fmla="*/ 0 w 200"/>
                <a:gd name="T3" fmla="*/ 95 h 199"/>
                <a:gd name="T4" fmla="*/ 0 w 200"/>
                <a:gd name="T5" fmla="*/ 72 h 199"/>
                <a:gd name="T6" fmla="*/ 100 w 200"/>
                <a:gd name="T7" fmla="*/ 0 h 199"/>
                <a:gd name="T8" fmla="*/ 200 w 200"/>
                <a:gd name="T9" fmla="*/ 72 h 199"/>
                <a:gd name="T10" fmla="*/ 200 w 200"/>
                <a:gd name="T11" fmla="*/ 95 h 199"/>
                <a:gd name="T12" fmla="*/ 188 w 200"/>
                <a:gd name="T13" fmla="*/ 199 h 199"/>
                <a:gd name="T14" fmla="*/ 180 w 200"/>
                <a:gd name="T15" fmla="*/ 191 h 199"/>
                <a:gd name="T16" fmla="*/ 100 w 200"/>
                <a:gd name="T17" fmla="*/ 138 h 199"/>
                <a:gd name="T18" fmla="*/ 21 w 200"/>
                <a:gd name="T19" fmla="*/ 191 h 199"/>
                <a:gd name="T20" fmla="*/ 148 w 200"/>
                <a:gd name="T21" fmla="*/ 118 h 199"/>
                <a:gd name="T22" fmla="*/ 52 w 200"/>
                <a:gd name="T23" fmla="*/ 67 h 199"/>
                <a:gd name="T24" fmla="*/ 79 w 200"/>
                <a:gd name="T25" fmla="*/ 137 h 199"/>
                <a:gd name="T26" fmla="*/ 121 w 200"/>
                <a:gd name="T27" fmla="*/ 137 h 199"/>
                <a:gd name="T28" fmla="*/ 71 w 200"/>
                <a:gd name="T29" fmla="*/ 142 h 199"/>
                <a:gd name="T30" fmla="*/ 8 w 200"/>
                <a:gd name="T31" fmla="*/ 178 h 199"/>
                <a:gd name="T32" fmla="*/ 186 w 200"/>
                <a:gd name="T33" fmla="*/ 69 h 199"/>
                <a:gd name="T34" fmla="*/ 14 w 200"/>
                <a:gd name="T35" fmla="*/ 69 h 199"/>
                <a:gd name="T36" fmla="*/ 8 w 200"/>
                <a:gd name="T37" fmla="*/ 87 h 199"/>
                <a:gd name="T38" fmla="*/ 16 w 200"/>
                <a:gd name="T39" fmla="*/ 80 h 199"/>
                <a:gd name="T40" fmla="*/ 100 w 200"/>
                <a:gd name="T41" fmla="*/ 25 h 199"/>
                <a:gd name="T42" fmla="*/ 184 w 200"/>
                <a:gd name="T43" fmla="*/ 80 h 199"/>
                <a:gd name="T44" fmla="*/ 192 w 200"/>
                <a:gd name="T45" fmla="*/ 88 h 199"/>
                <a:gd name="T46" fmla="*/ 192 w 200"/>
                <a:gd name="T47" fmla="*/ 100 h 199"/>
                <a:gd name="T48" fmla="*/ 192 w 200"/>
                <a:gd name="T49" fmla="*/ 178 h 199"/>
                <a:gd name="T50" fmla="*/ 68 w 200"/>
                <a:gd name="T51" fmla="*/ 107 h 199"/>
                <a:gd name="T52" fmla="*/ 132 w 200"/>
                <a:gd name="T53" fmla="*/ 111 h 199"/>
                <a:gd name="T54" fmla="*/ 68 w 200"/>
                <a:gd name="T55" fmla="*/ 107 h 199"/>
                <a:gd name="T56" fmla="*/ 132 w 200"/>
                <a:gd name="T57" fmla="*/ 95 h 199"/>
                <a:gd name="T58" fmla="*/ 68 w 200"/>
                <a:gd name="T59" fmla="*/ 99 h 199"/>
                <a:gd name="T60" fmla="*/ 68 w 200"/>
                <a:gd name="T61" fmla="*/ 83 h 199"/>
                <a:gd name="T62" fmla="*/ 132 w 200"/>
                <a:gd name="T63" fmla="*/ 87 h 199"/>
                <a:gd name="T64" fmla="*/ 68 w 200"/>
                <a:gd name="T65" fmla="*/ 8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99">
                  <a:moveTo>
                    <a:pt x="188" y="199"/>
                  </a:moveTo>
                  <a:cubicBezTo>
                    <a:pt x="12" y="199"/>
                    <a:pt x="12" y="199"/>
                    <a:pt x="12" y="199"/>
                  </a:cubicBezTo>
                  <a:cubicBezTo>
                    <a:pt x="6" y="199"/>
                    <a:pt x="0" y="194"/>
                    <a:pt x="0" y="18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89"/>
                    <a:pt x="0" y="78"/>
                    <a:pt x="0" y="72"/>
                  </a:cubicBezTo>
                  <a:cubicBezTo>
                    <a:pt x="0" y="64"/>
                    <a:pt x="6" y="61"/>
                    <a:pt x="6" y="6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1"/>
                    <a:pt x="200" y="64"/>
                    <a:pt x="200" y="72"/>
                  </a:cubicBezTo>
                  <a:cubicBezTo>
                    <a:pt x="200" y="78"/>
                    <a:pt x="200" y="89"/>
                    <a:pt x="200" y="95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0" y="194"/>
                    <a:pt x="195" y="199"/>
                    <a:pt x="188" y="199"/>
                  </a:cubicBezTo>
                  <a:close/>
                  <a:moveTo>
                    <a:pt x="21" y="191"/>
                  </a:moveTo>
                  <a:cubicBezTo>
                    <a:pt x="180" y="191"/>
                    <a:pt x="180" y="191"/>
                    <a:pt x="180" y="191"/>
                  </a:cubicBezTo>
                  <a:cubicBezTo>
                    <a:pt x="183" y="191"/>
                    <a:pt x="185" y="190"/>
                    <a:pt x="187" y="189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8" y="191"/>
                    <a:pt x="21" y="191"/>
                  </a:cubicBezTo>
                  <a:close/>
                  <a:moveTo>
                    <a:pt x="121" y="137"/>
                  </a:moveTo>
                  <a:cubicBezTo>
                    <a:pt x="148" y="118"/>
                    <a:pt x="148" y="118"/>
                    <a:pt x="148" y="118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21" y="137"/>
                  </a:lnTo>
                  <a:close/>
                  <a:moveTo>
                    <a:pt x="8" y="178"/>
                  </a:moveTo>
                  <a:cubicBezTo>
                    <a:pt x="71" y="142"/>
                    <a:pt x="71" y="142"/>
                    <a:pt x="71" y="142"/>
                  </a:cubicBezTo>
                  <a:cubicBezTo>
                    <a:pt x="8" y="99"/>
                    <a:pt x="8" y="99"/>
                    <a:pt x="8" y="99"/>
                  </a:cubicBezTo>
                  <a:lnTo>
                    <a:pt x="8" y="178"/>
                  </a:lnTo>
                  <a:close/>
                  <a:moveTo>
                    <a:pt x="192" y="80"/>
                  </a:moveTo>
                  <a:cubicBezTo>
                    <a:pt x="192" y="72"/>
                    <a:pt x="186" y="69"/>
                    <a:pt x="186" y="69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8" y="72"/>
                    <a:pt x="8" y="80"/>
                  </a:cubicBezTo>
                  <a:cubicBezTo>
                    <a:pt x="8" y="84"/>
                    <a:pt x="8" y="87"/>
                    <a:pt x="8" y="8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88"/>
                    <a:pt x="16" y="83"/>
                    <a:pt x="16" y="80"/>
                  </a:cubicBezTo>
                  <a:cubicBezTo>
                    <a:pt x="16" y="75"/>
                    <a:pt x="21" y="73"/>
                    <a:pt x="21" y="7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84" y="75"/>
                    <a:pt x="184" y="80"/>
                  </a:cubicBezTo>
                  <a:cubicBezTo>
                    <a:pt x="184" y="83"/>
                    <a:pt x="184" y="89"/>
                    <a:pt x="184" y="93"/>
                  </a:cubicBezTo>
                  <a:cubicBezTo>
                    <a:pt x="192" y="88"/>
                    <a:pt x="192" y="88"/>
                    <a:pt x="192" y="88"/>
                  </a:cubicBezTo>
                  <a:cubicBezTo>
                    <a:pt x="192" y="88"/>
                    <a:pt x="192" y="81"/>
                    <a:pt x="192" y="80"/>
                  </a:cubicBezTo>
                  <a:close/>
                  <a:moveTo>
                    <a:pt x="192" y="100"/>
                  </a:moveTo>
                  <a:cubicBezTo>
                    <a:pt x="130" y="142"/>
                    <a:pt x="130" y="142"/>
                    <a:pt x="130" y="142"/>
                  </a:cubicBezTo>
                  <a:cubicBezTo>
                    <a:pt x="192" y="178"/>
                    <a:pt x="192" y="178"/>
                    <a:pt x="192" y="178"/>
                  </a:cubicBezTo>
                  <a:lnTo>
                    <a:pt x="192" y="100"/>
                  </a:lnTo>
                  <a:close/>
                  <a:moveTo>
                    <a:pt x="68" y="107"/>
                  </a:moveTo>
                  <a:cubicBezTo>
                    <a:pt x="132" y="107"/>
                    <a:pt x="132" y="107"/>
                    <a:pt x="132" y="107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68" y="111"/>
                    <a:pt x="68" y="111"/>
                    <a:pt x="68" y="111"/>
                  </a:cubicBezTo>
                  <a:lnTo>
                    <a:pt x="68" y="107"/>
                  </a:lnTo>
                  <a:close/>
                  <a:moveTo>
                    <a:pt x="68" y="95"/>
                  </a:moveTo>
                  <a:cubicBezTo>
                    <a:pt x="132" y="95"/>
                    <a:pt x="132" y="95"/>
                    <a:pt x="132" y="95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68" y="99"/>
                    <a:pt x="68" y="99"/>
                    <a:pt x="68" y="99"/>
                  </a:cubicBezTo>
                  <a:lnTo>
                    <a:pt x="68" y="95"/>
                  </a:lnTo>
                  <a:close/>
                  <a:moveTo>
                    <a:pt x="68" y="83"/>
                  </a:moveTo>
                  <a:cubicBezTo>
                    <a:pt x="132" y="83"/>
                    <a:pt x="132" y="83"/>
                    <a:pt x="132" y="83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68" y="87"/>
                    <a:pt x="68" y="87"/>
                    <a:pt x="68" y="87"/>
                  </a:cubicBezTo>
                  <a:lnTo>
                    <a:pt x="68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113"/>
            <p:cNvSpPr>
              <a:spLocks noEditPoints="1"/>
            </p:cNvSpPr>
            <p:nvPr/>
          </p:nvSpPr>
          <p:spPr bwMode="auto">
            <a:xfrm>
              <a:off x="5899208" y="736313"/>
              <a:ext cx="574272" cy="718218"/>
            </a:xfrm>
            <a:custGeom>
              <a:avLst/>
              <a:gdLst>
                <a:gd name="T0" fmla="*/ 143 w 160"/>
                <a:gd name="T1" fmla="*/ 0 h 200"/>
                <a:gd name="T2" fmla="*/ 16 w 160"/>
                <a:gd name="T3" fmla="*/ 0 h 200"/>
                <a:gd name="T4" fmla="*/ 0 w 160"/>
                <a:gd name="T5" fmla="*/ 17 h 200"/>
                <a:gd name="T6" fmla="*/ 0 w 160"/>
                <a:gd name="T7" fmla="*/ 183 h 200"/>
                <a:gd name="T8" fmla="*/ 16 w 160"/>
                <a:gd name="T9" fmla="*/ 200 h 200"/>
                <a:gd name="T10" fmla="*/ 143 w 160"/>
                <a:gd name="T11" fmla="*/ 200 h 200"/>
                <a:gd name="T12" fmla="*/ 160 w 160"/>
                <a:gd name="T13" fmla="*/ 183 h 200"/>
                <a:gd name="T14" fmla="*/ 160 w 160"/>
                <a:gd name="T15" fmla="*/ 17 h 200"/>
                <a:gd name="T16" fmla="*/ 143 w 160"/>
                <a:gd name="T17" fmla="*/ 0 h 200"/>
                <a:gd name="T18" fmla="*/ 78 w 160"/>
                <a:gd name="T19" fmla="*/ 193 h 200"/>
                <a:gd name="T20" fmla="*/ 68 w 160"/>
                <a:gd name="T21" fmla="*/ 183 h 200"/>
                <a:gd name="T22" fmla="*/ 78 w 160"/>
                <a:gd name="T23" fmla="*/ 173 h 200"/>
                <a:gd name="T24" fmla="*/ 88 w 160"/>
                <a:gd name="T25" fmla="*/ 183 h 200"/>
                <a:gd name="T26" fmla="*/ 78 w 160"/>
                <a:gd name="T27" fmla="*/ 193 h 200"/>
                <a:gd name="T28" fmla="*/ 148 w 160"/>
                <a:gd name="T29" fmla="*/ 164 h 200"/>
                <a:gd name="T30" fmla="*/ 12 w 160"/>
                <a:gd name="T31" fmla="*/ 164 h 200"/>
                <a:gd name="T32" fmla="*/ 12 w 160"/>
                <a:gd name="T33" fmla="*/ 12 h 200"/>
                <a:gd name="T34" fmla="*/ 148 w 160"/>
                <a:gd name="T35" fmla="*/ 12 h 200"/>
                <a:gd name="T36" fmla="*/ 148 w 160"/>
                <a:gd name="T37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00">
                  <a:moveTo>
                    <a:pt x="14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52" y="200"/>
                    <a:pt x="160" y="192"/>
                    <a:pt x="160" y="183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7"/>
                    <a:pt x="152" y="0"/>
                    <a:pt x="143" y="0"/>
                  </a:cubicBezTo>
                  <a:moveTo>
                    <a:pt x="78" y="193"/>
                  </a:moveTo>
                  <a:cubicBezTo>
                    <a:pt x="73" y="193"/>
                    <a:pt x="68" y="188"/>
                    <a:pt x="68" y="183"/>
                  </a:cubicBezTo>
                  <a:cubicBezTo>
                    <a:pt x="68" y="177"/>
                    <a:pt x="73" y="173"/>
                    <a:pt x="78" y="173"/>
                  </a:cubicBezTo>
                  <a:cubicBezTo>
                    <a:pt x="84" y="173"/>
                    <a:pt x="88" y="177"/>
                    <a:pt x="88" y="183"/>
                  </a:cubicBezTo>
                  <a:cubicBezTo>
                    <a:pt x="88" y="188"/>
                    <a:pt x="84" y="193"/>
                    <a:pt x="78" y="193"/>
                  </a:cubicBezTo>
                  <a:moveTo>
                    <a:pt x="148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8" y="12"/>
                    <a:pt x="148" y="12"/>
                    <a:pt x="148" y="12"/>
                  </a:cubicBezTo>
                  <a:lnTo>
                    <a:pt x="14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114"/>
            <p:cNvSpPr>
              <a:spLocks noEditPoints="1"/>
            </p:cNvSpPr>
            <p:nvPr/>
          </p:nvSpPr>
          <p:spPr bwMode="auto">
            <a:xfrm rot="4669559">
              <a:off x="6716184" y="666495"/>
              <a:ext cx="709126" cy="710642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123"/>
            <p:cNvSpPr>
              <a:spLocks noEditPoints="1"/>
            </p:cNvSpPr>
            <p:nvPr/>
          </p:nvSpPr>
          <p:spPr bwMode="auto">
            <a:xfrm rot="20939447">
              <a:off x="7318790" y="1346379"/>
              <a:ext cx="716703" cy="718218"/>
            </a:xfrm>
            <a:custGeom>
              <a:avLst/>
              <a:gdLst>
                <a:gd name="T0" fmla="*/ 132 w 200"/>
                <a:gd name="T1" fmla="*/ 100 h 200"/>
                <a:gd name="T2" fmla="*/ 100 w 200"/>
                <a:gd name="T3" fmla="*/ 100 h 200"/>
                <a:gd name="T4" fmla="*/ 76 w 200"/>
                <a:gd name="T5" fmla="*/ 80 h 200"/>
                <a:gd name="T6" fmla="*/ 96 w 200"/>
                <a:gd name="T7" fmla="*/ 16 h 200"/>
                <a:gd name="T8" fmla="*/ 200 w 200"/>
                <a:gd name="T9" fmla="*/ 36 h 200"/>
                <a:gd name="T10" fmla="*/ 180 w 200"/>
                <a:gd name="T11" fmla="*/ 100 h 200"/>
                <a:gd name="T12" fmla="*/ 112 w 200"/>
                <a:gd name="T13" fmla="*/ 50 h 200"/>
                <a:gd name="T14" fmla="*/ 106 w 200"/>
                <a:gd name="T15" fmla="*/ 43 h 200"/>
                <a:gd name="T16" fmla="*/ 102 w 200"/>
                <a:gd name="T17" fmla="*/ 62 h 200"/>
                <a:gd name="T18" fmla="*/ 103 w 200"/>
                <a:gd name="T19" fmla="*/ 70 h 200"/>
                <a:gd name="T20" fmla="*/ 93 w 200"/>
                <a:gd name="T21" fmla="*/ 74 h 200"/>
                <a:gd name="T22" fmla="*/ 115 w 200"/>
                <a:gd name="T23" fmla="*/ 66 h 200"/>
                <a:gd name="T24" fmla="*/ 101 w 200"/>
                <a:gd name="T25" fmla="*/ 52 h 200"/>
                <a:gd name="T26" fmla="*/ 153 w 200"/>
                <a:gd name="T27" fmla="*/ 43 h 200"/>
                <a:gd name="T28" fmla="*/ 140 w 200"/>
                <a:gd name="T29" fmla="*/ 54 h 200"/>
                <a:gd name="T30" fmla="*/ 137 w 200"/>
                <a:gd name="T31" fmla="*/ 66 h 200"/>
                <a:gd name="T32" fmla="*/ 131 w 200"/>
                <a:gd name="T33" fmla="*/ 43 h 200"/>
                <a:gd name="T34" fmla="*/ 120 w 200"/>
                <a:gd name="T35" fmla="*/ 76 h 200"/>
                <a:gd name="T36" fmla="*/ 127 w 200"/>
                <a:gd name="T37" fmla="*/ 64 h 200"/>
                <a:gd name="T38" fmla="*/ 128 w 200"/>
                <a:gd name="T39" fmla="*/ 50 h 200"/>
                <a:gd name="T40" fmla="*/ 134 w 200"/>
                <a:gd name="T41" fmla="*/ 75 h 200"/>
                <a:gd name="T42" fmla="*/ 144 w 200"/>
                <a:gd name="T43" fmla="*/ 63 h 200"/>
                <a:gd name="T44" fmla="*/ 147 w 200"/>
                <a:gd name="T45" fmla="*/ 50 h 200"/>
                <a:gd name="T46" fmla="*/ 148 w 200"/>
                <a:gd name="T47" fmla="*/ 76 h 200"/>
                <a:gd name="T48" fmla="*/ 153 w 200"/>
                <a:gd name="T49" fmla="*/ 43 h 200"/>
                <a:gd name="T50" fmla="*/ 179 w 200"/>
                <a:gd name="T51" fmla="*/ 50 h 200"/>
                <a:gd name="T52" fmla="*/ 172 w 200"/>
                <a:gd name="T53" fmla="*/ 43 h 200"/>
                <a:gd name="T54" fmla="*/ 169 w 200"/>
                <a:gd name="T55" fmla="*/ 62 h 200"/>
                <a:gd name="T56" fmla="*/ 169 w 200"/>
                <a:gd name="T57" fmla="*/ 70 h 200"/>
                <a:gd name="T58" fmla="*/ 160 w 200"/>
                <a:gd name="T59" fmla="*/ 74 h 200"/>
                <a:gd name="T60" fmla="*/ 182 w 200"/>
                <a:gd name="T61" fmla="*/ 66 h 200"/>
                <a:gd name="T62" fmla="*/ 167 w 200"/>
                <a:gd name="T63" fmla="*/ 52 h 200"/>
                <a:gd name="T64" fmla="*/ 68 w 200"/>
                <a:gd name="T65" fmla="*/ 28 h 200"/>
                <a:gd name="T66" fmla="*/ 8 w 200"/>
                <a:gd name="T67" fmla="*/ 32 h 200"/>
                <a:gd name="T68" fmla="*/ 96 w 200"/>
                <a:gd name="T69" fmla="*/ 164 h 200"/>
                <a:gd name="T70" fmla="*/ 104 w 200"/>
                <a:gd name="T71" fmla="*/ 136 h 200"/>
                <a:gd name="T72" fmla="*/ 87 w 200"/>
                <a:gd name="T73" fmla="*/ 200 h 200"/>
                <a:gd name="T74" fmla="*/ 0 w 200"/>
                <a:gd name="T75" fmla="*/ 183 h 200"/>
                <a:gd name="T76" fmla="*/ 16 w 200"/>
                <a:gd name="T77" fmla="*/ 0 h 200"/>
                <a:gd name="T78" fmla="*/ 101 w 200"/>
                <a:gd name="T79" fmla="*/ 8 h 200"/>
                <a:gd name="T80" fmla="*/ 68 w 200"/>
                <a:gd name="T81" fmla="*/ 28 h 200"/>
                <a:gd name="T82" fmla="*/ 63 w 200"/>
                <a:gd name="T83" fmla="*/ 183 h 200"/>
                <a:gd name="T84" fmla="*/ 43 w 200"/>
                <a:gd name="T85" fmla="*/ 183 h 200"/>
                <a:gd name="T86" fmla="*/ 63 w 200"/>
                <a:gd name="T87" fmla="*/ 13 h 200"/>
                <a:gd name="T88" fmla="*/ 40 w 200"/>
                <a:gd name="T89" fmla="*/ 16 h 200"/>
                <a:gd name="T90" fmla="*/ 63 w 200"/>
                <a:gd name="T91" fmla="*/ 19 h 200"/>
                <a:gd name="T92" fmla="*/ 63 w 200"/>
                <a:gd name="T93" fmla="*/ 1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0" h="200">
                  <a:moveTo>
                    <a:pt x="180" y="100"/>
                  </a:moveTo>
                  <a:cubicBezTo>
                    <a:pt x="132" y="100"/>
                    <a:pt x="132" y="100"/>
                    <a:pt x="132" y="100"/>
                  </a:cubicBezTo>
                  <a:cubicBezTo>
                    <a:pt x="100" y="126"/>
                    <a:pt x="100" y="126"/>
                    <a:pt x="100" y="126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85" y="100"/>
                    <a:pt x="76" y="91"/>
                    <a:pt x="76" y="80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6" y="25"/>
                    <a:pt x="85" y="16"/>
                    <a:pt x="96" y="16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91" y="16"/>
                    <a:pt x="200" y="25"/>
                    <a:pt x="200" y="36"/>
                  </a:cubicBezTo>
                  <a:cubicBezTo>
                    <a:pt x="200" y="80"/>
                    <a:pt x="200" y="80"/>
                    <a:pt x="200" y="80"/>
                  </a:cubicBezTo>
                  <a:cubicBezTo>
                    <a:pt x="200" y="91"/>
                    <a:pt x="191" y="100"/>
                    <a:pt x="180" y="100"/>
                  </a:cubicBezTo>
                  <a:close/>
                  <a:moveTo>
                    <a:pt x="106" y="49"/>
                  </a:moveTo>
                  <a:cubicBezTo>
                    <a:pt x="109" y="49"/>
                    <a:pt x="111" y="50"/>
                    <a:pt x="112" y="50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2" y="44"/>
                    <a:pt x="109" y="43"/>
                    <a:pt x="106" y="43"/>
                  </a:cubicBezTo>
                  <a:cubicBezTo>
                    <a:pt x="98" y="43"/>
                    <a:pt x="93" y="47"/>
                    <a:pt x="93" y="53"/>
                  </a:cubicBezTo>
                  <a:cubicBezTo>
                    <a:pt x="93" y="57"/>
                    <a:pt x="97" y="60"/>
                    <a:pt x="102" y="62"/>
                  </a:cubicBezTo>
                  <a:cubicBezTo>
                    <a:pt x="106" y="64"/>
                    <a:pt x="108" y="65"/>
                    <a:pt x="108" y="67"/>
                  </a:cubicBezTo>
                  <a:cubicBezTo>
                    <a:pt x="108" y="69"/>
                    <a:pt x="106" y="70"/>
                    <a:pt x="103" y="70"/>
                  </a:cubicBezTo>
                  <a:cubicBezTo>
                    <a:pt x="100" y="70"/>
                    <a:pt x="96" y="69"/>
                    <a:pt x="95" y="6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5" y="75"/>
                    <a:pt x="99" y="76"/>
                    <a:pt x="102" y="76"/>
                  </a:cubicBezTo>
                  <a:cubicBezTo>
                    <a:pt x="111" y="76"/>
                    <a:pt x="115" y="72"/>
                    <a:pt x="115" y="66"/>
                  </a:cubicBezTo>
                  <a:cubicBezTo>
                    <a:pt x="115" y="62"/>
                    <a:pt x="113" y="59"/>
                    <a:pt x="107" y="57"/>
                  </a:cubicBezTo>
                  <a:cubicBezTo>
                    <a:pt x="103" y="55"/>
                    <a:pt x="101" y="54"/>
                    <a:pt x="101" y="52"/>
                  </a:cubicBezTo>
                  <a:cubicBezTo>
                    <a:pt x="101" y="50"/>
                    <a:pt x="102" y="49"/>
                    <a:pt x="106" y="49"/>
                  </a:cubicBezTo>
                  <a:close/>
                  <a:moveTo>
                    <a:pt x="153" y="43"/>
                  </a:moveTo>
                  <a:cubicBezTo>
                    <a:pt x="144" y="43"/>
                    <a:pt x="144" y="43"/>
                    <a:pt x="144" y="43"/>
                  </a:cubicBezTo>
                  <a:cubicBezTo>
                    <a:pt x="140" y="54"/>
                    <a:pt x="140" y="54"/>
                    <a:pt x="140" y="54"/>
                  </a:cubicBezTo>
                  <a:cubicBezTo>
                    <a:pt x="139" y="58"/>
                    <a:pt x="138" y="62"/>
                    <a:pt x="137" y="66"/>
                  </a:cubicBezTo>
                  <a:cubicBezTo>
                    <a:pt x="137" y="66"/>
                    <a:pt x="137" y="66"/>
                    <a:pt x="137" y="66"/>
                  </a:cubicBezTo>
                  <a:cubicBezTo>
                    <a:pt x="137" y="62"/>
                    <a:pt x="136" y="58"/>
                    <a:pt x="134" y="54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22" y="43"/>
                    <a:pt x="122" y="43"/>
                    <a:pt x="122" y="43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7" y="59"/>
                    <a:pt x="127" y="55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4"/>
                    <a:pt x="129" y="59"/>
                    <a:pt x="130" y="63"/>
                  </a:cubicBezTo>
                  <a:cubicBezTo>
                    <a:pt x="134" y="75"/>
                    <a:pt x="134" y="75"/>
                    <a:pt x="134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5" y="59"/>
                    <a:pt x="146" y="54"/>
                    <a:pt x="147" y="50"/>
                  </a:cubicBezTo>
                  <a:cubicBezTo>
                    <a:pt x="147" y="50"/>
                    <a:pt x="147" y="50"/>
                    <a:pt x="147" y="50"/>
                  </a:cubicBezTo>
                  <a:cubicBezTo>
                    <a:pt x="147" y="55"/>
                    <a:pt x="147" y="60"/>
                    <a:pt x="148" y="63"/>
                  </a:cubicBezTo>
                  <a:cubicBezTo>
                    <a:pt x="148" y="76"/>
                    <a:pt x="148" y="76"/>
                    <a:pt x="148" y="76"/>
                  </a:cubicBezTo>
                  <a:cubicBezTo>
                    <a:pt x="155" y="76"/>
                    <a:pt x="155" y="76"/>
                    <a:pt x="155" y="76"/>
                  </a:cubicBezTo>
                  <a:lnTo>
                    <a:pt x="153" y="43"/>
                  </a:lnTo>
                  <a:close/>
                  <a:moveTo>
                    <a:pt x="172" y="49"/>
                  </a:moveTo>
                  <a:cubicBezTo>
                    <a:pt x="175" y="49"/>
                    <a:pt x="178" y="50"/>
                    <a:pt x="179" y="50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79" y="44"/>
                    <a:pt x="176" y="43"/>
                    <a:pt x="172" y="43"/>
                  </a:cubicBezTo>
                  <a:cubicBezTo>
                    <a:pt x="165" y="43"/>
                    <a:pt x="160" y="47"/>
                    <a:pt x="160" y="53"/>
                  </a:cubicBezTo>
                  <a:cubicBezTo>
                    <a:pt x="160" y="57"/>
                    <a:pt x="164" y="60"/>
                    <a:pt x="169" y="62"/>
                  </a:cubicBezTo>
                  <a:cubicBezTo>
                    <a:pt x="173" y="64"/>
                    <a:pt x="174" y="65"/>
                    <a:pt x="174" y="67"/>
                  </a:cubicBezTo>
                  <a:cubicBezTo>
                    <a:pt x="174" y="69"/>
                    <a:pt x="173" y="70"/>
                    <a:pt x="169" y="70"/>
                  </a:cubicBezTo>
                  <a:cubicBezTo>
                    <a:pt x="166" y="70"/>
                    <a:pt x="163" y="69"/>
                    <a:pt x="161" y="68"/>
                  </a:cubicBezTo>
                  <a:cubicBezTo>
                    <a:pt x="160" y="74"/>
                    <a:pt x="160" y="74"/>
                    <a:pt x="160" y="74"/>
                  </a:cubicBezTo>
                  <a:cubicBezTo>
                    <a:pt x="161" y="75"/>
                    <a:pt x="165" y="76"/>
                    <a:pt x="169" y="76"/>
                  </a:cubicBezTo>
                  <a:cubicBezTo>
                    <a:pt x="178" y="76"/>
                    <a:pt x="182" y="72"/>
                    <a:pt x="182" y="66"/>
                  </a:cubicBezTo>
                  <a:cubicBezTo>
                    <a:pt x="182" y="62"/>
                    <a:pt x="179" y="59"/>
                    <a:pt x="173" y="57"/>
                  </a:cubicBezTo>
                  <a:cubicBezTo>
                    <a:pt x="169" y="55"/>
                    <a:pt x="167" y="54"/>
                    <a:pt x="167" y="52"/>
                  </a:cubicBezTo>
                  <a:cubicBezTo>
                    <a:pt x="167" y="50"/>
                    <a:pt x="169" y="49"/>
                    <a:pt x="172" y="49"/>
                  </a:cubicBezTo>
                  <a:close/>
                  <a:moveTo>
                    <a:pt x="68" y="28"/>
                  </a:moveTo>
                  <a:cubicBezTo>
                    <a:pt x="68" y="32"/>
                    <a:pt x="68" y="32"/>
                    <a:pt x="6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4" y="183"/>
                    <a:pt x="104" y="183"/>
                    <a:pt x="104" y="183"/>
                  </a:cubicBezTo>
                  <a:cubicBezTo>
                    <a:pt x="104" y="192"/>
                    <a:pt x="96" y="200"/>
                    <a:pt x="87" y="200"/>
                  </a:cubicBezTo>
                  <a:cubicBezTo>
                    <a:pt x="16" y="200"/>
                    <a:pt x="16" y="200"/>
                    <a:pt x="16" y="200"/>
                  </a:cubicBezTo>
                  <a:cubicBezTo>
                    <a:pt x="7" y="200"/>
                    <a:pt x="0" y="192"/>
                    <a:pt x="0" y="18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3" y="0"/>
                    <a:pt x="98" y="3"/>
                    <a:pt x="101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77" y="8"/>
                    <a:pt x="68" y="17"/>
                    <a:pt x="68" y="28"/>
                  </a:cubicBezTo>
                  <a:close/>
                  <a:moveTo>
                    <a:pt x="53" y="193"/>
                  </a:moveTo>
                  <a:cubicBezTo>
                    <a:pt x="58" y="193"/>
                    <a:pt x="63" y="188"/>
                    <a:pt x="63" y="183"/>
                  </a:cubicBezTo>
                  <a:cubicBezTo>
                    <a:pt x="63" y="177"/>
                    <a:pt x="58" y="173"/>
                    <a:pt x="53" y="173"/>
                  </a:cubicBezTo>
                  <a:cubicBezTo>
                    <a:pt x="47" y="173"/>
                    <a:pt x="43" y="177"/>
                    <a:pt x="43" y="183"/>
                  </a:cubicBezTo>
                  <a:cubicBezTo>
                    <a:pt x="43" y="188"/>
                    <a:pt x="47" y="193"/>
                    <a:pt x="53" y="193"/>
                  </a:cubicBezTo>
                  <a:close/>
                  <a:moveTo>
                    <a:pt x="63" y="13"/>
                  </a:moveTo>
                  <a:cubicBezTo>
                    <a:pt x="43" y="13"/>
                    <a:pt x="43" y="13"/>
                    <a:pt x="43" y="13"/>
                  </a:cubicBezTo>
                  <a:cubicBezTo>
                    <a:pt x="41" y="13"/>
                    <a:pt x="40" y="14"/>
                    <a:pt x="40" y="16"/>
                  </a:cubicBezTo>
                  <a:cubicBezTo>
                    <a:pt x="40" y="18"/>
                    <a:pt x="41" y="19"/>
                    <a:pt x="43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5" y="19"/>
                    <a:pt x="66" y="18"/>
                    <a:pt x="66" y="16"/>
                  </a:cubicBezTo>
                  <a:cubicBezTo>
                    <a:pt x="66" y="14"/>
                    <a:pt x="65" y="13"/>
                    <a:pt x="63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24"/>
            <p:cNvSpPr>
              <a:spLocks noEditPoints="1"/>
            </p:cNvSpPr>
            <p:nvPr/>
          </p:nvSpPr>
          <p:spPr bwMode="auto">
            <a:xfrm rot="2436245">
              <a:off x="8231733" y="92341"/>
              <a:ext cx="333677" cy="428626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25"/>
            <p:cNvSpPr>
              <a:spLocks noEditPoints="1"/>
            </p:cNvSpPr>
            <p:nvPr/>
          </p:nvSpPr>
          <p:spPr bwMode="auto">
            <a:xfrm rot="1463989">
              <a:off x="4762100" y="712581"/>
              <a:ext cx="487903" cy="718218"/>
            </a:xfrm>
            <a:custGeom>
              <a:avLst/>
              <a:gdLst>
                <a:gd name="T0" fmla="*/ 80 w 136"/>
                <a:gd name="T1" fmla="*/ 38 h 200"/>
                <a:gd name="T2" fmla="*/ 80 w 136"/>
                <a:gd name="T3" fmla="*/ 57 h 200"/>
                <a:gd name="T4" fmla="*/ 69 w 136"/>
                <a:gd name="T5" fmla="*/ 69 h 200"/>
                <a:gd name="T6" fmla="*/ 56 w 136"/>
                <a:gd name="T7" fmla="*/ 57 h 200"/>
                <a:gd name="T8" fmla="*/ 56 w 136"/>
                <a:gd name="T9" fmla="*/ 38 h 200"/>
                <a:gd name="T10" fmla="*/ 69 w 136"/>
                <a:gd name="T11" fmla="*/ 25 h 200"/>
                <a:gd name="T12" fmla="*/ 80 w 136"/>
                <a:gd name="T13" fmla="*/ 38 h 200"/>
                <a:gd name="T14" fmla="*/ 94 w 136"/>
                <a:gd name="T15" fmla="*/ 200 h 200"/>
                <a:gd name="T16" fmla="*/ 44 w 136"/>
                <a:gd name="T17" fmla="*/ 200 h 200"/>
                <a:gd name="T18" fmla="*/ 0 w 136"/>
                <a:gd name="T19" fmla="*/ 157 h 200"/>
                <a:gd name="T20" fmla="*/ 0 w 136"/>
                <a:gd name="T21" fmla="*/ 44 h 200"/>
                <a:gd name="T22" fmla="*/ 44 w 136"/>
                <a:gd name="T23" fmla="*/ 0 h 200"/>
                <a:gd name="T24" fmla="*/ 60 w 136"/>
                <a:gd name="T25" fmla="*/ 0 h 200"/>
                <a:gd name="T26" fmla="*/ 60 w 136"/>
                <a:gd name="T27" fmla="*/ 20 h 200"/>
                <a:gd name="T28" fmla="*/ 48 w 136"/>
                <a:gd name="T29" fmla="*/ 38 h 200"/>
                <a:gd name="T30" fmla="*/ 48 w 136"/>
                <a:gd name="T31" fmla="*/ 57 h 200"/>
                <a:gd name="T32" fmla="*/ 60 w 136"/>
                <a:gd name="T33" fmla="*/ 74 h 200"/>
                <a:gd name="T34" fmla="*/ 60 w 136"/>
                <a:gd name="T35" fmla="*/ 88 h 200"/>
                <a:gd name="T36" fmla="*/ 76 w 136"/>
                <a:gd name="T37" fmla="*/ 88 h 200"/>
                <a:gd name="T38" fmla="*/ 76 w 136"/>
                <a:gd name="T39" fmla="*/ 74 h 200"/>
                <a:gd name="T40" fmla="*/ 88 w 136"/>
                <a:gd name="T41" fmla="*/ 57 h 200"/>
                <a:gd name="T42" fmla="*/ 88 w 136"/>
                <a:gd name="T43" fmla="*/ 38 h 200"/>
                <a:gd name="T44" fmla="*/ 76 w 136"/>
                <a:gd name="T45" fmla="*/ 20 h 200"/>
                <a:gd name="T46" fmla="*/ 76 w 136"/>
                <a:gd name="T47" fmla="*/ 0 h 200"/>
                <a:gd name="T48" fmla="*/ 94 w 136"/>
                <a:gd name="T49" fmla="*/ 0 h 200"/>
                <a:gd name="T50" fmla="*/ 136 w 136"/>
                <a:gd name="T51" fmla="*/ 44 h 200"/>
                <a:gd name="T52" fmla="*/ 136 w 136"/>
                <a:gd name="T53" fmla="*/ 157 h 200"/>
                <a:gd name="T54" fmla="*/ 94 w 136"/>
                <a:gd name="T5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0">
                  <a:moveTo>
                    <a:pt x="80" y="38"/>
                  </a:moveTo>
                  <a:cubicBezTo>
                    <a:pt x="80" y="57"/>
                    <a:pt x="80" y="57"/>
                    <a:pt x="80" y="57"/>
                  </a:cubicBezTo>
                  <a:cubicBezTo>
                    <a:pt x="80" y="64"/>
                    <a:pt x="76" y="69"/>
                    <a:pt x="69" y="69"/>
                  </a:cubicBezTo>
                  <a:cubicBezTo>
                    <a:pt x="62" y="69"/>
                    <a:pt x="56" y="64"/>
                    <a:pt x="56" y="57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1"/>
                    <a:pt x="62" y="25"/>
                    <a:pt x="69" y="25"/>
                  </a:cubicBezTo>
                  <a:cubicBezTo>
                    <a:pt x="76" y="25"/>
                    <a:pt x="80" y="31"/>
                    <a:pt x="80" y="38"/>
                  </a:cubicBezTo>
                  <a:close/>
                  <a:moveTo>
                    <a:pt x="94" y="200"/>
                  </a:moveTo>
                  <a:cubicBezTo>
                    <a:pt x="44" y="200"/>
                    <a:pt x="44" y="200"/>
                    <a:pt x="44" y="200"/>
                  </a:cubicBezTo>
                  <a:cubicBezTo>
                    <a:pt x="20" y="200"/>
                    <a:pt x="0" y="181"/>
                    <a:pt x="0" y="15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3" y="23"/>
                    <a:pt x="48" y="30"/>
                    <a:pt x="48" y="38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65"/>
                    <a:pt x="53" y="72"/>
                    <a:pt x="60" y="7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83" y="72"/>
                    <a:pt x="88" y="65"/>
                    <a:pt x="88" y="57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0"/>
                    <a:pt x="83" y="23"/>
                    <a:pt x="76" y="2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18" y="0"/>
                    <a:pt x="136" y="20"/>
                    <a:pt x="136" y="44"/>
                  </a:cubicBezTo>
                  <a:cubicBezTo>
                    <a:pt x="136" y="157"/>
                    <a:pt x="136" y="157"/>
                    <a:pt x="136" y="157"/>
                  </a:cubicBezTo>
                  <a:cubicBezTo>
                    <a:pt x="136" y="181"/>
                    <a:pt x="118" y="200"/>
                    <a:pt x="94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28"/>
            <p:cNvSpPr>
              <a:spLocks noEditPoints="1"/>
            </p:cNvSpPr>
            <p:nvPr/>
          </p:nvSpPr>
          <p:spPr bwMode="auto">
            <a:xfrm rot="19968536">
              <a:off x="5220899" y="114873"/>
              <a:ext cx="720134" cy="676076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>
              <a:spLocks/>
            </p:cNvSpPr>
            <p:nvPr/>
          </p:nvSpPr>
          <p:spPr bwMode="auto">
            <a:xfrm rot="6110587">
              <a:off x="6290490" y="-46456"/>
              <a:ext cx="519722" cy="715187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84"/>
            <p:cNvSpPr>
              <a:spLocks noEditPoints="1"/>
            </p:cNvSpPr>
            <p:nvPr/>
          </p:nvSpPr>
          <p:spPr bwMode="auto">
            <a:xfrm rot="9109649">
              <a:off x="7324153" y="160110"/>
              <a:ext cx="553058" cy="707612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4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4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  <a:gd name="T24" fmla="*/ 97 w 154"/>
                <a:gd name="T25" fmla="*/ 99 h 197"/>
                <a:gd name="T26" fmla="*/ 77 w 154"/>
                <a:gd name="T27" fmla="*/ 89 h 197"/>
                <a:gd name="T28" fmla="*/ 58 w 154"/>
                <a:gd name="T29" fmla="*/ 99 h 197"/>
                <a:gd name="T30" fmla="*/ 60 w 154"/>
                <a:gd name="T31" fmla="*/ 77 h 197"/>
                <a:gd name="T32" fmla="*/ 46 w 154"/>
                <a:gd name="T33" fmla="*/ 61 h 197"/>
                <a:gd name="T34" fmla="*/ 67 w 154"/>
                <a:gd name="T35" fmla="*/ 57 h 197"/>
                <a:gd name="T36" fmla="*/ 77 w 154"/>
                <a:gd name="T37" fmla="*/ 38 h 197"/>
                <a:gd name="T38" fmla="*/ 88 w 154"/>
                <a:gd name="T39" fmla="*/ 57 h 197"/>
                <a:gd name="T40" fmla="*/ 109 w 154"/>
                <a:gd name="T41" fmla="*/ 61 h 197"/>
                <a:gd name="T42" fmla="*/ 94 w 154"/>
                <a:gd name="T43" fmla="*/ 77 h 197"/>
                <a:gd name="T44" fmla="*/ 97 w 154"/>
                <a:gd name="T45" fmla="*/ 9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1" y="153"/>
                    <a:pt x="78" y="197"/>
                    <a:pt x="78" y="197"/>
                  </a:cubicBezTo>
                  <a:cubicBezTo>
                    <a:pt x="78" y="197"/>
                    <a:pt x="16" y="159"/>
                    <a:pt x="4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79"/>
                    <a:pt x="154" y="82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4" y="47"/>
                    <a:pt x="34" y="71"/>
                  </a:cubicBezTo>
                  <a:cubicBezTo>
                    <a:pt x="34" y="94"/>
                    <a:pt x="53" y="114"/>
                    <a:pt x="77" y="114"/>
                  </a:cubicBezTo>
                  <a:cubicBezTo>
                    <a:pt x="101" y="114"/>
                    <a:pt x="120" y="94"/>
                    <a:pt x="120" y="71"/>
                  </a:cubicBezTo>
                  <a:cubicBezTo>
                    <a:pt x="120" y="47"/>
                    <a:pt x="101" y="28"/>
                    <a:pt x="77" y="28"/>
                  </a:cubicBezTo>
                  <a:close/>
                  <a:moveTo>
                    <a:pt x="97" y="99"/>
                  </a:moveTo>
                  <a:cubicBezTo>
                    <a:pt x="77" y="89"/>
                    <a:pt x="77" y="89"/>
                    <a:pt x="77" y="8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94" y="77"/>
                    <a:pt x="94" y="77"/>
                    <a:pt x="94" y="77"/>
                  </a:cubicBezTo>
                  <a:lnTo>
                    <a:pt x="97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36"/>
            <p:cNvSpPr>
              <a:spLocks noEditPoints="1"/>
            </p:cNvSpPr>
            <p:nvPr/>
          </p:nvSpPr>
          <p:spPr bwMode="auto">
            <a:xfrm rot="16859567">
              <a:off x="1310786" y="-79768"/>
              <a:ext cx="374739" cy="625445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88"/>
            <p:cNvSpPr>
              <a:spLocks noEditPoints="1"/>
            </p:cNvSpPr>
            <p:nvPr/>
          </p:nvSpPr>
          <p:spPr bwMode="auto">
            <a:xfrm rot="18080229">
              <a:off x="4456475" y="56461"/>
              <a:ext cx="566361" cy="541411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5"/>
            <p:cNvSpPr>
              <a:spLocks noEditPoints="1"/>
            </p:cNvSpPr>
            <p:nvPr/>
          </p:nvSpPr>
          <p:spPr bwMode="auto">
            <a:xfrm rot="2767775">
              <a:off x="8668824" y="249294"/>
              <a:ext cx="718218" cy="625788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6"/>
            <p:cNvSpPr>
              <a:spLocks noEditPoints="1"/>
            </p:cNvSpPr>
            <p:nvPr/>
          </p:nvSpPr>
          <p:spPr bwMode="auto">
            <a:xfrm rot="5145695">
              <a:off x="9511371" y="649263"/>
              <a:ext cx="706096" cy="578817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7"/>
            <p:cNvSpPr>
              <a:spLocks noEditPoints="1"/>
            </p:cNvSpPr>
            <p:nvPr/>
          </p:nvSpPr>
          <p:spPr bwMode="auto">
            <a:xfrm rot="20058153">
              <a:off x="8602335" y="2304018"/>
              <a:ext cx="656094" cy="689428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8"/>
            <p:cNvSpPr>
              <a:spLocks noEditPoints="1"/>
            </p:cNvSpPr>
            <p:nvPr/>
          </p:nvSpPr>
          <p:spPr bwMode="auto">
            <a:xfrm rot="1164480">
              <a:off x="10406806" y="263362"/>
              <a:ext cx="687913" cy="663670"/>
            </a:xfrm>
            <a:custGeom>
              <a:avLst/>
              <a:gdLst>
                <a:gd name="T0" fmla="*/ 165 w 192"/>
                <a:gd name="T1" fmla="*/ 65 h 185"/>
                <a:gd name="T2" fmla="*/ 192 w 192"/>
                <a:gd name="T3" fmla="*/ 137 h 185"/>
                <a:gd name="T4" fmla="*/ 0 w 192"/>
                <a:gd name="T5" fmla="*/ 185 h 185"/>
                <a:gd name="T6" fmla="*/ 11 w 192"/>
                <a:gd name="T7" fmla="*/ 137 h 185"/>
                <a:gd name="T8" fmla="*/ 43 w 192"/>
                <a:gd name="T9" fmla="*/ 49 h 185"/>
                <a:gd name="T10" fmla="*/ 105 w 192"/>
                <a:gd name="T11" fmla="*/ 49 h 185"/>
                <a:gd name="T12" fmla="*/ 112 w 192"/>
                <a:gd name="T13" fmla="*/ 36 h 185"/>
                <a:gd name="T14" fmla="*/ 83 w 192"/>
                <a:gd name="T15" fmla="*/ 0 h 185"/>
                <a:gd name="T16" fmla="*/ 164 w 192"/>
                <a:gd name="T17" fmla="*/ 36 h 185"/>
                <a:gd name="T18" fmla="*/ 136 w 192"/>
                <a:gd name="T19" fmla="*/ 49 h 185"/>
                <a:gd name="T20" fmla="*/ 148 w 192"/>
                <a:gd name="T21" fmla="*/ 28 h 185"/>
                <a:gd name="T22" fmla="*/ 100 w 192"/>
                <a:gd name="T23" fmla="*/ 9 h 185"/>
                <a:gd name="T24" fmla="*/ 148 w 192"/>
                <a:gd name="T25" fmla="*/ 28 h 185"/>
                <a:gd name="T26" fmla="*/ 148 w 192"/>
                <a:gd name="T27" fmla="*/ 104 h 185"/>
                <a:gd name="T28" fmla="*/ 136 w 192"/>
                <a:gd name="T29" fmla="*/ 92 h 185"/>
                <a:gd name="T30" fmla="*/ 136 w 192"/>
                <a:gd name="T31" fmla="*/ 116 h 185"/>
                <a:gd name="T32" fmla="*/ 148 w 192"/>
                <a:gd name="T33" fmla="*/ 128 h 185"/>
                <a:gd name="T34" fmla="*/ 136 w 192"/>
                <a:gd name="T35" fmla="*/ 116 h 185"/>
                <a:gd name="T36" fmla="*/ 124 w 192"/>
                <a:gd name="T37" fmla="*/ 104 h 185"/>
                <a:gd name="T38" fmla="*/ 112 w 192"/>
                <a:gd name="T39" fmla="*/ 92 h 185"/>
                <a:gd name="T40" fmla="*/ 112 w 192"/>
                <a:gd name="T41" fmla="*/ 116 h 185"/>
                <a:gd name="T42" fmla="*/ 124 w 192"/>
                <a:gd name="T43" fmla="*/ 128 h 185"/>
                <a:gd name="T44" fmla="*/ 112 w 192"/>
                <a:gd name="T45" fmla="*/ 116 h 185"/>
                <a:gd name="T46" fmla="*/ 124 w 192"/>
                <a:gd name="T47" fmla="*/ 80 h 185"/>
                <a:gd name="T48" fmla="*/ 112 w 192"/>
                <a:gd name="T49" fmla="*/ 68 h 185"/>
                <a:gd name="T50" fmla="*/ 136 w 192"/>
                <a:gd name="T51" fmla="*/ 68 h 185"/>
                <a:gd name="T52" fmla="*/ 148 w 192"/>
                <a:gd name="T53" fmla="*/ 80 h 185"/>
                <a:gd name="T54" fmla="*/ 136 w 192"/>
                <a:gd name="T55" fmla="*/ 68 h 185"/>
                <a:gd name="T56" fmla="*/ 12 w 192"/>
                <a:gd name="T57" fmla="*/ 168 h 185"/>
                <a:gd name="T58" fmla="*/ 179 w 192"/>
                <a:gd name="T59" fmla="*/ 148 h 185"/>
                <a:gd name="T60" fmla="*/ 96 w 192"/>
                <a:gd name="T61" fmla="*/ 68 h 185"/>
                <a:gd name="T62" fmla="*/ 36 w 192"/>
                <a:gd name="T63" fmla="*/ 96 h 185"/>
                <a:gd name="T64" fmla="*/ 96 w 192"/>
                <a:gd name="T65" fmla="*/ 6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185">
                  <a:moveTo>
                    <a:pt x="147" y="49"/>
                  </a:moveTo>
                  <a:cubicBezTo>
                    <a:pt x="157" y="49"/>
                    <a:pt x="165" y="57"/>
                    <a:pt x="165" y="65"/>
                  </a:cubicBezTo>
                  <a:cubicBezTo>
                    <a:pt x="180" y="137"/>
                    <a:pt x="180" y="137"/>
                    <a:pt x="180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57"/>
                    <a:pt x="33" y="49"/>
                    <a:pt x="43" y="49"/>
                  </a:cubicBezTo>
                  <a:cubicBezTo>
                    <a:pt x="43" y="49"/>
                    <a:pt x="70" y="49"/>
                    <a:pt x="95" y="49"/>
                  </a:cubicBezTo>
                  <a:cubicBezTo>
                    <a:pt x="98" y="49"/>
                    <a:pt x="101" y="49"/>
                    <a:pt x="105" y="49"/>
                  </a:cubicBezTo>
                  <a:cubicBezTo>
                    <a:pt x="107" y="49"/>
                    <a:pt x="110" y="49"/>
                    <a:pt x="112" y="49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42" y="49"/>
                    <a:pt x="147" y="49"/>
                    <a:pt x="147" y="49"/>
                  </a:cubicBezTo>
                  <a:close/>
                  <a:moveTo>
                    <a:pt x="148" y="28"/>
                  </a:moveTo>
                  <a:cubicBezTo>
                    <a:pt x="148" y="9"/>
                    <a:pt x="148" y="9"/>
                    <a:pt x="148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28"/>
                    <a:pt x="100" y="28"/>
                    <a:pt x="100" y="28"/>
                  </a:cubicBezTo>
                  <a:lnTo>
                    <a:pt x="148" y="28"/>
                  </a:lnTo>
                  <a:close/>
                  <a:moveTo>
                    <a:pt x="136" y="104"/>
                  </a:moveTo>
                  <a:cubicBezTo>
                    <a:pt x="148" y="104"/>
                    <a:pt x="148" y="104"/>
                    <a:pt x="148" y="10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36" y="92"/>
                    <a:pt x="136" y="92"/>
                    <a:pt x="136" y="92"/>
                  </a:cubicBezTo>
                  <a:lnTo>
                    <a:pt x="136" y="104"/>
                  </a:lnTo>
                  <a:close/>
                  <a:moveTo>
                    <a:pt x="136" y="116"/>
                  </a:moveTo>
                  <a:cubicBezTo>
                    <a:pt x="136" y="128"/>
                    <a:pt x="136" y="128"/>
                    <a:pt x="136" y="128"/>
                  </a:cubicBezTo>
                  <a:cubicBezTo>
                    <a:pt x="140" y="128"/>
                    <a:pt x="142" y="128"/>
                    <a:pt x="148" y="128"/>
                  </a:cubicBezTo>
                  <a:cubicBezTo>
                    <a:pt x="148" y="116"/>
                    <a:pt x="148" y="116"/>
                    <a:pt x="148" y="116"/>
                  </a:cubicBezTo>
                  <a:lnTo>
                    <a:pt x="136" y="116"/>
                  </a:lnTo>
                  <a:close/>
                  <a:moveTo>
                    <a:pt x="112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12" y="92"/>
                    <a:pt x="112" y="92"/>
                    <a:pt x="112" y="92"/>
                  </a:cubicBezTo>
                  <a:lnTo>
                    <a:pt x="112" y="104"/>
                  </a:lnTo>
                  <a:close/>
                  <a:moveTo>
                    <a:pt x="112" y="116"/>
                  </a:moveTo>
                  <a:cubicBezTo>
                    <a:pt x="112" y="128"/>
                    <a:pt x="112" y="128"/>
                    <a:pt x="112" y="128"/>
                  </a:cubicBezTo>
                  <a:cubicBezTo>
                    <a:pt x="117" y="128"/>
                    <a:pt x="120" y="128"/>
                    <a:pt x="124" y="128"/>
                  </a:cubicBezTo>
                  <a:cubicBezTo>
                    <a:pt x="124" y="116"/>
                    <a:pt x="124" y="116"/>
                    <a:pt x="124" y="116"/>
                  </a:cubicBezTo>
                  <a:lnTo>
                    <a:pt x="112" y="116"/>
                  </a:lnTo>
                  <a:close/>
                  <a:moveTo>
                    <a:pt x="112" y="80"/>
                  </a:moveTo>
                  <a:cubicBezTo>
                    <a:pt x="124" y="80"/>
                    <a:pt x="124" y="80"/>
                    <a:pt x="124" y="80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0" y="68"/>
                    <a:pt x="117" y="68"/>
                    <a:pt x="112" y="68"/>
                  </a:cubicBezTo>
                  <a:lnTo>
                    <a:pt x="112" y="80"/>
                  </a:lnTo>
                  <a:close/>
                  <a:moveTo>
                    <a:pt x="136" y="68"/>
                  </a:moveTo>
                  <a:cubicBezTo>
                    <a:pt x="136" y="80"/>
                    <a:pt x="136" y="80"/>
                    <a:pt x="136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8" y="68"/>
                    <a:pt x="148" y="68"/>
                    <a:pt x="148" y="68"/>
                  </a:cubicBezTo>
                  <a:cubicBezTo>
                    <a:pt x="138" y="68"/>
                    <a:pt x="142" y="68"/>
                    <a:pt x="136" y="68"/>
                  </a:cubicBezTo>
                  <a:close/>
                  <a:moveTo>
                    <a:pt x="12" y="148"/>
                  </a:moveTo>
                  <a:cubicBezTo>
                    <a:pt x="12" y="168"/>
                    <a:pt x="12" y="168"/>
                    <a:pt x="12" y="168"/>
                  </a:cubicBezTo>
                  <a:cubicBezTo>
                    <a:pt x="179" y="168"/>
                    <a:pt x="179" y="168"/>
                    <a:pt x="179" y="168"/>
                  </a:cubicBezTo>
                  <a:cubicBezTo>
                    <a:pt x="179" y="148"/>
                    <a:pt x="179" y="148"/>
                    <a:pt x="179" y="148"/>
                  </a:cubicBezTo>
                  <a:lnTo>
                    <a:pt x="12" y="148"/>
                  </a:lnTo>
                  <a:close/>
                  <a:moveTo>
                    <a:pt x="96" y="68"/>
                  </a:moveTo>
                  <a:cubicBezTo>
                    <a:pt x="57" y="68"/>
                    <a:pt x="52" y="68"/>
                    <a:pt x="36" y="68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51" y="96"/>
                    <a:pt x="75" y="96"/>
                    <a:pt x="96" y="96"/>
                  </a:cubicBezTo>
                  <a:lnTo>
                    <a:pt x="96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10"/>
            <p:cNvSpPr>
              <a:spLocks noEditPoints="1"/>
            </p:cNvSpPr>
            <p:nvPr/>
          </p:nvSpPr>
          <p:spPr bwMode="auto">
            <a:xfrm rot="18356885">
              <a:off x="9404329" y="4625340"/>
              <a:ext cx="540937" cy="718218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11"/>
            <p:cNvSpPr>
              <a:spLocks noEditPoints="1"/>
            </p:cNvSpPr>
            <p:nvPr/>
          </p:nvSpPr>
          <p:spPr bwMode="auto">
            <a:xfrm rot="20567118">
              <a:off x="9999530" y="5141931"/>
              <a:ext cx="716703" cy="718218"/>
            </a:xfrm>
            <a:custGeom>
              <a:avLst/>
              <a:gdLst>
                <a:gd name="T0" fmla="*/ 193 w 200"/>
                <a:gd name="T1" fmla="*/ 148 h 200"/>
                <a:gd name="T2" fmla="*/ 158 w 200"/>
                <a:gd name="T3" fmla="*/ 148 h 200"/>
                <a:gd name="T4" fmla="*/ 134 w 200"/>
                <a:gd name="T5" fmla="*/ 126 h 200"/>
                <a:gd name="T6" fmla="*/ 159 w 200"/>
                <a:gd name="T7" fmla="*/ 104 h 200"/>
                <a:gd name="T8" fmla="*/ 193 w 200"/>
                <a:gd name="T9" fmla="*/ 104 h 200"/>
                <a:gd name="T10" fmla="*/ 200 w 200"/>
                <a:gd name="T11" fmla="*/ 110 h 200"/>
                <a:gd name="T12" fmla="*/ 200 w 200"/>
                <a:gd name="T13" fmla="*/ 141 h 200"/>
                <a:gd name="T14" fmla="*/ 193 w 200"/>
                <a:gd name="T15" fmla="*/ 148 h 200"/>
                <a:gd name="T16" fmla="*/ 152 w 200"/>
                <a:gd name="T17" fmla="*/ 117 h 200"/>
                <a:gd name="T18" fmla="*/ 143 w 200"/>
                <a:gd name="T19" fmla="*/ 126 h 200"/>
                <a:gd name="T20" fmla="*/ 152 w 200"/>
                <a:gd name="T21" fmla="*/ 136 h 200"/>
                <a:gd name="T22" fmla="*/ 162 w 200"/>
                <a:gd name="T23" fmla="*/ 126 h 200"/>
                <a:gd name="T24" fmla="*/ 152 w 200"/>
                <a:gd name="T25" fmla="*/ 117 h 200"/>
                <a:gd name="T26" fmla="*/ 134 w 200"/>
                <a:gd name="T27" fmla="*/ 152 h 200"/>
                <a:gd name="T28" fmla="*/ 192 w 200"/>
                <a:gd name="T29" fmla="*/ 152 h 200"/>
                <a:gd name="T30" fmla="*/ 192 w 200"/>
                <a:gd name="T31" fmla="*/ 166 h 200"/>
                <a:gd name="T32" fmla="*/ 160 w 200"/>
                <a:gd name="T33" fmla="*/ 200 h 200"/>
                <a:gd name="T34" fmla="*/ 33 w 200"/>
                <a:gd name="T35" fmla="*/ 200 h 200"/>
                <a:gd name="T36" fmla="*/ 0 w 200"/>
                <a:gd name="T37" fmla="*/ 166 h 200"/>
                <a:gd name="T38" fmla="*/ 0 w 200"/>
                <a:gd name="T39" fmla="*/ 87 h 200"/>
                <a:gd name="T40" fmla="*/ 33 w 200"/>
                <a:gd name="T41" fmla="*/ 52 h 200"/>
                <a:gd name="T42" fmla="*/ 160 w 200"/>
                <a:gd name="T43" fmla="*/ 52 h 200"/>
                <a:gd name="T44" fmla="*/ 192 w 200"/>
                <a:gd name="T45" fmla="*/ 87 h 200"/>
                <a:gd name="T46" fmla="*/ 192 w 200"/>
                <a:gd name="T47" fmla="*/ 100 h 200"/>
                <a:gd name="T48" fmla="*/ 133 w 200"/>
                <a:gd name="T49" fmla="*/ 100 h 200"/>
                <a:gd name="T50" fmla="*/ 134 w 200"/>
                <a:gd name="T51" fmla="*/ 152 h 200"/>
                <a:gd name="T52" fmla="*/ 117 w 200"/>
                <a:gd name="T53" fmla="*/ 21 h 200"/>
                <a:gd name="T54" fmla="*/ 60 w 200"/>
                <a:gd name="T55" fmla="*/ 44 h 200"/>
                <a:gd name="T56" fmla="*/ 27 w 200"/>
                <a:gd name="T57" fmla="*/ 44 h 200"/>
                <a:gd name="T58" fmla="*/ 121 w 200"/>
                <a:gd name="T59" fmla="*/ 0 h 200"/>
                <a:gd name="T60" fmla="*/ 155 w 200"/>
                <a:gd name="T61" fmla="*/ 44 h 200"/>
                <a:gd name="T62" fmla="*/ 134 w 200"/>
                <a:gd name="T63" fmla="*/ 44 h 200"/>
                <a:gd name="T64" fmla="*/ 117 w 200"/>
                <a:gd name="T65" fmla="*/ 2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200">
                  <a:moveTo>
                    <a:pt x="193" y="148"/>
                  </a:moveTo>
                  <a:cubicBezTo>
                    <a:pt x="193" y="148"/>
                    <a:pt x="177" y="148"/>
                    <a:pt x="158" y="148"/>
                  </a:cubicBezTo>
                  <a:cubicBezTo>
                    <a:pt x="144" y="148"/>
                    <a:pt x="134" y="144"/>
                    <a:pt x="134" y="126"/>
                  </a:cubicBezTo>
                  <a:cubicBezTo>
                    <a:pt x="134" y="110"/>
                    <a:pt x="144" y="104"/>
                    <a:pt x="159" y="104"/>
                  </a:cubicBezTo>
                  <a:cubicBezTo>
                    <a:pt x="193" y="104"/>
                    <a:pt x="193" y="104"/>
                    <a:pt x="193" y="104"/>
                  </a:cubicBezTo>
                  <a:cubicBezTo>
                    <a:pt x="197" y="104"/>
                    <a:pt x="200" y="107"/>
                    <a:pt x="200" y="110"/>
                  </a:cubicBezTo>
                  <a:cubicBezTo>
                    <a:pt x="200" y="141"/>
                    <a:pt x="200" y="141"/>
                    <a:pt x="200" y="141"/>
                  </a:cubicBezTo>
                  <a:cubicBezTo>
                    <a:pt x="200" y="145"/>
                    <a:pt x="197" y="148"/>
                    <a:pt x="193" y="148"/>
                  </a:cubicBezTo>
                  <a:close/>
                  <a:moveTo>
                    <a:pt x="152" y="117"/>
                  </a:moveTo>
                  <a:cubicBezTo>
                    <a:pt x="147" y="117"/>
                    <a:pt x="143" y="121"/>
                    <a:pt x="143" y="126"/>
                  </a:cubicBezTo>
                  <a:cubicBezTo>
                    <a:pt x="143" y="132"/>
                    <a:pt x="147" y="136"/>
                    <a:pt x="152" y="136"/>
                  </a:cubicBezTo>
                  <a:cubicBezTo>
                    <a:pt x="158" y="136"/>
                    <a:pt x="162" y="132"/>
                    <a:pt x="162" y="126"/>
                  </a:cubicBezTo>
                  <a:cubicBezTo>
                    <a:pt x="162" y="121"/>
                    <a:pt x="158" y="117"/>
                    <a:pt x="152" y="117"/>
                  </a:cubicBezTo>
                  <a:close/>
                  <a:moveTo>
                    <a:pt x="134" y="152"/>
                  </a:moveTo>
                  <a:cubicBezTo>
                    <a:pt x="135" y="152"/>
                    <a:pt x="180" y="152"/>
                    <a:pt x="192" y="152"/>
                  </a:cubicBezTo>
                  <a:cubicBezTo>
                    <a:pt x="192" y="160"/>
                    <a:pt x="192" y="166"/>
                    <a:pt x="192" y="166"/>
                  </a:cubicBezTo>
                  <a:cubicBezTo>
                    <a:pt x="192" y="185"/>
                    <a:pt x="178" y="200"/>
                    <a:pt x="160" y="200"/>
                  </a:cubicBezTo>
                  <a:cubicBezTo>
                    <a:pt x="33" y="200"/>
                    <a:pt x="33" y="200"/>
                    <a:pt x="33" y="200"/>
                  </a:cubicBezTo>
                  <a:cubicBezTo>
                    <a:pt x="15" y="200"/>
                    <a:pt x="0" y="185"/>
                    <a:pt x="0" y="1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68"/>
                    <a:pt x="15" y="52"/>
                    <a:pt x="33" y="5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78" y="52"/>
                    <a:pt x="192" y="68"/>
                    <a:pt x="192" y="87"/>
                  </a:cubicBezTo>
                  <a:cubicBezTo>
                    <a:pt x="192" y="87"/>
                    <a:pt x="192" y="92"/>
                    <a:pt x="192" y="100"/>
                  </a:cubicBezTo>
                  <a:cubicBezTo>
                    <a:pt x="179" y="100"/>
                    <a:pt x="150" y="100"/>
                    <a:pt x="133" y="100"/>
                  </a:cubicBezTo>
                  <a:cubicBezTo>
                    <a:pt x="120" y="100"/>
                    <a:pt x="120" y="152"/>
                    <a:pt x="134" y="152"/>
                  </a:cubicBezTo>
                  <a:close/>
                  <a:moveTo>
                    <a:pt x="117" y="21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34" y="44"/>
                    <a:pt x="134" y="44"/>
                    <a:pt x="134" y="44"/>
                  </a:cubicBezTo>
                  <a:lnTo>
                    <a:pt x="117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2"/>
            <p:cNvSpPr>
              <a:spLocks noEditPoints="1"/>
            </p:cNvSpPr>
            <p:nvPr/>
          </p:nvSpPr>
          <p:spPr bwMode="auto">
            <a:xfrm rot="19786341">
              <a:off x="8696925" y="1209990"/>
              <a:ext cx="903378" cy="813802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4"/>
            <p:cNvSpPr>
              <a:spLocks noEditPoints="1"/>
            </p:cNvSpPr>
            <p:nvPr/>
          </p:nvSpPr>
          <p:spPr bwMode="auto">
            <a:xfrm>
              <a:off x="9364500" y="3676399"/>
              <a:ext cx="787672" cy="78767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5"/>
            <p:cNvSpPr>
              <a:spLocks noEditPoints="1"/>
            </p:cNvSpPr>
            <p:nvPr/>
          </p:nvSpPr>
          <p:spPr bwMode="auto">
            <a:xfrm rot="18638115">
              <a:off x="9217480" y="5637490"/>
              <a:ext cx="751553" cy="754583"/>
            </a:xfrm>
            <a:custGeom>
              <a:avLst/>
              <a:gdLst>
                <a:gd name="T0" fmla="*/ 114 w 210"/>
                <a:gd name="T1" fmla="*/ 113 h 210"/>
                <a:gd name="T2" fmla="*/ 114 w 210"/>
                <a:gd name="T3" fmla="*/ 143 h 210"/>
                <a:gd name="T4" fmla="*/ 121 w 210"/>
                <a:gd name="T5" fmla="*/ 137 h 210"/>
                <a:gd name="T6" fmla="*/ 125 w 210"/>
                <a:gd name="T7" fmla="*/ 127 h 210"/>
                <a:gd name="T8" fmla="*/ 122 w 210"/>
                <a:gd name="T9" fmla="*/ 118 h 210"/>
                <a:gd name="T10" fmla="*/ 114 w 210"/>
                <a:gd name="T11" fmla="*/ 113 h 210"/>
                <a:gd name="T12" fmla="*/ 94 w 210"/>
                <a:gd name="T13" fmla="*/ 66 h 210"/>
                <a:gd name="T14" fmla="*/ 91 w 210"/>
                <a:gd name="T15" fmla="*/ 74 h 210"/>
                <a:gd name="T16" fmla="*/ 93 w 210"/>
                <a:gd name="T17" fmla="*/ 82 h 210"/>
                <a:gd name="T18" fmla="*/ 100 w 210"/>
                <a:gd name="T19" fmla="*/ 88 h 210"/>
                <a:gd name="T20" fmla="*/ 100 w 210"/>
                <a:gd name="T21" fmla="*/ 61 h 210"/>
                <a:gd name="T22" fmla="*/ 94 w 210"/>
                <a:gd name="T23" fmla="*/ 66 h 210"/>
                <a:gd name="T24" fmla="*/ 172 w 210"/>
                <a:gd name="T25" fmla="*/ 37 h 210"/>
                <a:gd name="T26" fmla="*/ 38 w 210"/>
                <a:gd name="T27" fmla="*/ 37 h 210"/>
                <a:gd name="T28" fmla="*/ 37 w 210"/>
                <a:gd name="T29" fmla="*/ 172 h 210"/>
                <a:gd name="T30" fmla="*/ 173 w 210"/>
                <a:gd name="T31" fmla="*/ 172 h 210"/>
                <a:gd name="T32" fmla="*/ 172 w 210"/>
                <a:gd name="T33" fmla="*/ 37 h 210"/>
                <a:gd name="T34" fmla="*/ 135 w 210"/>
                <a:gd name="T35" fmla="*/ 148 h 210"/>
                <a:gd name="T36" fmla="*/ 114 w 210"/>
                <a:gd name="T37" fmla="*/ 160 h 210"/>
                <a:gd name="T38" fmla="*/ 114 w 210"/>
                <a:gd name="T39" fmla="*/ 178 h 210"/>
                <a:gd name="T40" fmla="*/ 100 w 210"/>
                <a:gd name="T41" fmla="*/ 178 h 210"/>
                <a:gd name="T42" fmla="*/ 100 w 210"/>
                <a:gd name="T43" fmla="*/ 160 h 210"/>
                <a:gd name="T44" fmla="*/ 79 w 210"/>
                <a:gd name="T45" fmla="*/ 150 h 210"/>
                <a:gd name="T46" fmla="*/ 69 w 210"/>
                <a:gd name="T47" fmla="*/ 127 h 210"/>
                <a:gd name="T48" fmla="*/ 89 w 210"/>
                <a:gd name="T49" fmla="*/ 125 h 210"/>
                <a:gd name="T50" fmla="*/ 93 w 210"/>
                <a:gd name="T51" fmla="*/ 135 h 210"/>
                <a:gd name="T52" fmla="*/ 100 w 210"/>
                <a:gd name="T53" fmla="*/ 142 h 210"/>
                <a:gd name="T54" fmla="*/ 100 w 210"/>
                <a:gd name="T55" fmla="*/ 109 h 210"/>
                <a:gd name="T56" fmla="*/ 79 w 210"/>
                <a:gd name="T57" fmla="*/ 96 h 210"/>
                <a:gd name="T58" fmla="*/ 72 w 210"/>
                <a:gd name="T59" fmla="*/ 75 h 210"/>
                <a:gd name="T60" fmla="*/ 80 w 210"/>
                <a:gd name="T61" fmla="*/ 54 h 210"/>
                <a:gd name="T62" fmla="*/ 100 w 210"/>
                <a:gd name="T63" fmla="*/ 44 h 210"/>
                <a:gd name="T64" fmla="*/ 100 w 210"/>
                <a:gd name="T65" fmla="*/ 34 h 210"/>
                <a:gd name="T66" fmla="*/ 114 w 210"/>
                <a:gd name="T67" fmla="*/ 34 h 210"/>
                <a:gd name="T68" fmla="*/ 114 w 210"/>
                <a:gd name="T69" fmla="*/ 44 h 210"/>
                <a:gd name="T70" fmla="*/ 131 w 210"/>
                <a:gd name="T71" fmla="*/ 53 h 210"/>
                <a:gd name="T72" fmla="*/ 140 w 210"/>
                <a:gd name="T73" fmla="*/ 71 h 210"/>
                <a:gd name="T74" fmla="*/ 121 w 210"/>
                <a:gd name="T75" fmla="*/ 74 h 210"/>
                <a:gd name="T76" fmla="*/ 114 w 210"/>
                <a:gd name="T77" fmla="*/ 61 h 210"/>
                <a:gd name="T78" fmla="*/ 114 w 210"/>
                <a:gd name="T79" fmla="*/ 91 h 210"/>
                <a:gd name="T80" fmla="*/ 137 w 210"/>
                <a:gd name="T81" fmla="*/ 104 h 210"/>
                <a:gd name="T82" fmla="*/ 144 w 210"/>
                <a:gd name="T83" fmla="*/ 125 h 210"/>
                <a:gd name="T84" fmla="*/ 135 w 210"/>
                <a:gd name="T85" fmla="*/ 14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0" h="210">
                  <a:moveTo>
                    <a:pt x="114" y="113"/>
                  </a:moveTo>
                  <a:cubicBezTo>
                    <a:pt x="114" y="143"/>
                    <a:pt x="114" y="143"/>
                    <a:pt x="114" y="143"/>
                  </a:cubicBezTo>
                  <a:cubicBezTo>
                    <a:pt x="117" y="142"/>
                    <a:pt x="119" y="140"/>
                    <a:pt x="121" y="137"/>
                  </a:cubicBezTo>
                  <a:cubicBezTo>
                    <a:pt x="124" y="134"/>
                    <a:pt x="125" y="131"/>
                    <a:pt x="125" y="127"/>
                  </a:cubicBezTo>
                  <a:cubicBezTo>
                    <a:pt x="125" y="124"/>
                    <a:pt x="124" y="121"/>
                    <a:pt x="122" y="118"/>
                  </a:cubicBezTo>
                  <a:cubicBezTo>
                    <a:pt x="120" y="116"/>
                    <a:pt x="118" y="114"/>
                    <a:pt x="114" y="113"/>
                  </a:cubicBezTo>
                  <a:close/>
                  <a:moveTo>
                    <a:pt x="94" y="66"/>
                  </a:moveTo>
                  <a:cubicBezTo>
                    <a:pt x="92" y="69"/>
                    <a:pt x="91" y="71"/>
                    <a:pt x="91" y="74"/>
                  </a:cubicBezTo>
                  <a:cubicBezTo>
                    <a:pt x="91" y="77"/>
                    <a:pt x="92" y="80"/>
                    <a:pt x="93" y="82"/>
                  </a:cubicBezTo>
                  <a:cubicBezTo>
                    <a:pt x="95" y="84"/>
                    <a:pt x="97" y="86"/>
                    <a:pt x="100" y="88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97" y="62"/>
                    <a:pt x="95" y="64"/>
                    <a:pt x="94" y="66"/>
                  </a:cubicBezTo>
                  <a:close/>
                  <a:moveTo>
                    <a:pt x="172" y="37"/>
                  </a:moveTo>
                  <a:cubicBezTo>
                    <a:pt x="135" y="0"/>
                    <a:pt x="75" y="0"/>
                    <a:pt x="38" y="37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5" y="210"/>
                    <a:pt x="135" y="210"/>
                    <a:pt x="173" y="172"/>
                  </a:cubicBezTo>
                  <a:cubicBezTo>
                    <a:pt x="210" y="135"/>
                    <a:pt x="210" y="75"/>
                    <a:pt x="172" y="37"/>
                  </a:cubicBezTo>
                  <a:close/>
                  <a:moveTo>
                    <a:pt x="135" y="148"/>
                  </a:moveTo>
                  <a:cubicBezTo>
                    <a:pt x="130" y="154"/>
                    <a:pt x="123" y="158"/>
                    <a:pt x="114" y="160"/>
                  </a:cubicBezTo>
                  <a:cubicBezTo>
                    <a:pt x="114" y="178"/>
                    <a:pt x="114" y="178"/>
                    <a:pt x="114" y="178"/>
                  </a:cubicBezTo>
                  <a:cubicBezTo>
                    <a:pt x="100" y="178"/>
                    <a:pt x="100" y="178"/>
                    <a:pt x="100" y="178"/>
                  </a:cubicBezTo>
                  <a:cubicBezTo>
                    <a:pt x="100" y="160"/>
                    <a:pt x="100" y="160"/>
                    <a:pt x="100" y="160"/>
                  </a:cubicBezTo>
                  <a:cubicBezTo>
                    <a:pt x="91" y="159"/>
                    <a:pt x="85" y="156"/>
                    <a:pt x="79" y="150"/>
                  </a:cubicBezTo>
                  <a:cubicBezTo>
                    <a:pt x="74" y="145"/>
                    <a:pt x="70" y="137"/>
                    <a:pt x="69" y="127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9"/>
                    <a:pt x="91" y="132"/>
                    <a:pt x="93" y="135"/>
                  </a:cubicBezTo>
                  <a:cubicBezTo>
                    <a:pt x="95" y="138"/>
                    <a:pt x="97" y="140"/>
                    <a:pt x="100" y="142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90" y="107"/>
                    <a:pt x="83" y="102"/>
                    <a:pt x="79" y="96"/>
                  </a:cubicBezTo>
                  <a:cubicBezTo>
                    <a:pt x="74" y="91"/>
                    <a:pt x="72" y="84"/>
                    <a:pt x="72" y="75"/>
                  </a:cubicBezTo>
                  <a:cubicBezTo>
                    <a:pt x="72" y="67"/>
                    <a:pt x="74" y="60"/>
                    <a:pt x="80" y="54"/>
                  </a:cubicBezTo>
                  <a:cubicBezTo>
                    <a:pt x="85" y="49"/>
                    <a:pt x="91" y="45"/>
                    <a:pt x="100" y="4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2" y="45"/>
                    <a:pt x="126" y="48"/>
                    <a:pt x="131" y="53"/>
                  </a:cubicBezTo>
                  <a:cubicBezTo>
                    <a:pt x="136" y="57"/>
                    <a:pt x="139" y="63"/>
                    <a:pt x="140" y="71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0" y="68"/>
                    <a:pt x="118" y="63"/>
                    <a:pt x="114" y="61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126" y="95"/>
                    <a:pt x="132" y="99"/>
                    <a:pt x="137" y="104"/>
                  </a:cubicBezTo>
                  <a:cubicBezTo>
                    <a:pt x="141" y="109"/>
                    <a:pt x="144" y="116"/>
                    <a:pt x="144" y="125"/>
                  </a:cubicBezTo>
                  <a:cubicBezTo>
                    <a:pt x="144" y="134"/>
                    <a:pt x="141" y="142"/>
                    <a:pt x="135" y="1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16"/>
            <p:cNvSpPr>
              <a:spLocks noEditPoints="1"/>
            </p:cNvSpPr>
            <p:nvPr/>
          </p:nvSpPr>
          <p:spPr bwMode="auto">
            <a:xfrm rot="19377329">
              <a:off x="11068806" y="2843779"/>
              <a:ext cx="750038" cy="750037"/>
            </a:xfrm>
            <a:custGeom>
              <a:avLst/>
              <a:gdLst>
                <a:gd name="T0" fmla="*/ 172 w 209"/>
                <a:gd name="T1" fmla="*/ 37 h 209"/>
                <a:gd name="T2" fmla="*/ 37 w 209"/>
                <a:gd name="T3" fmla="*/ 37 h 209"/>
                <a:gd name="T4" fmla="*/ 37 w 209"/>
                <a:gd name="T5" fmla="*/ 172 h 209"/>
                <a:gd name="T6" fmla="*/ 172 w 209"/>
                <a:gd name="T7" fmla="*/ 172 h 209"/>
                <a:gd name="T8" fmla="*/ 172 w 209"/>
                <a:gd name="T9" fmla="*/ 37 h 209"/>
                <a:gd name="T10" fmla="*/ 140 w 209"/>
                <a:gd name="T11" fmla="*/ 159 h 209"/>
                <a:gd name="T12" fmla="*/ 113 w 209"/>
                <a:gd name="T13" fmla="*/ 164 h 209"/>
                <a:gd name="T14" fmla="*/ 76 w 209"/>
                <a:gd name="T15" fmla="*/ 148 h 209"/>
                <a:gd name="T16" fmla="*/ 63 w 209"/>
                <a:gd name="T17" fmla="*/ 124 h 209"/>
                <a:gd name="T18" fmla="*/ 52 w 209"/>
                <a:gd name="T19" fmla="*/ 124 h 209"/>
                <a:gd name="T20" fmla="*/ 55 w 209"/>
                <a:gd name="T21" fmla="*/ 110 h 209"/>
                <a:gd name="T22" fmla="*/ 62 w 209"/>
                <a:gd name="T23" fmla="*/ 110 h 209"/>
                <a:gd name="T24" fmla="*/ 62 w 209"/>
                <a:gd name="T25" fmla="*/ 107 h 209"/>
                <a:gd name="T26" fmla="*/ 62 w 209"/>
                <a:gd name="T27" fmla="*/ 98 h 209"/>
                <a:gd name="T28" fmla="*/ 52 w 209"/>
                <a:gd name="T29" fmla="*/ 98 h 209"/>
                <a:gd name="T30" fmla="*/ 55 w 209"/>
                <a:gd name="T31" fmla="*/ 84 h 209"/>
                <a:gd name="T32" fmla="*/ 64 w 209"/>
                <a:gd name="T33" fmla="*/ 84 h 209"/>
                <a:gd name="T34" fmla="*/ 76 w 209"/>
                <a:gd name="T35" fmla="*/ 63 h 209"/>
                <a:gd name="T36" fmla="*/ 115 w 209"/>
                <a:gd name="T37" fmla="*/ 47 h 209"/>
                <a:gd name="T38" fmla="*/ 137 w 209"/>
                <a:gd name="T39" fmla="*/ 52 h 209"/>
                <a:gd name="T40" fmla="*/ 132 w 209"/>
                <a:gd name="T41" fmla="*/ 73 h 209"/>
                <a:gd name="T42" fmla="*/ 113 w 209"/>
                <a:gd name="T43" fmla="*/ 67 h 209"/>
                <a:gd name="T44" fmla="*/ 93 w 209"/>
                <a:gd name="T45" fmla="*/ 76 h 209"/>
                <a:gd name="T46" fmla="*/ 87 w 209"/>
                <a:gd name="T47" fmla="*/ 84 h 209"/>
                <a:gd name="T48" fmla="*/ 129 w 209"/>
                <a:gd name="T49" fmla="*/ 84 h 209"/>
                <a:gd name="T50" fmla="*/ 127 w 209"/>
                <a:gd name="T51" fmla="*/ 98 h 209"/>
                <a:gd name="T52" fmla="*/ 88 w 209"/>
                <a:gd name="T53" fmla="*/ 98 h 209"/>
                <a:gd name="T54" fmla="*/ 88 w 209"/>
                <a:gd name="T55" fmla="*/ 105 h 209"/>
                <a:gd name="T56" fmla="*/ 88 w 209"/>
                <a:gd name="T57" fmla="*/ 110 h 209"/>
                <a:gd name="T58" fmla="*/ 125 w 209"/>
                <a:gd name="T59" fmla="*/ 110 h 209"/>
                <a:gd name="T60" fmla="*/ 122 w 209"/>
                <a:gd name="T61" fmla="*/ 124 h 209"/>
                <a:gd name="T62" fmla="*/ 87 w 209"/>
                <a:gd name="T63" fmla="*/ 124 h 209"/>
                <a:gd name="T64" fmla="*/ 93 w 209"/>
                <a:gd name="T65" fmla="*/ 135 h 209"/>
                <a:gd name="T66" fmla="*/ 113 w 209"/>
                <a:gd name="T67" fmla="*/ 144 h 209"/>
                <a:gd name="T68" fmla="*/ 140 w 209"/>
                <a:gd name="T69" fmla="*/ 135 h 209"/>
                <a:gd name="T70" fmla="*/ 140 w 209"/>
                <a:gd name="T71" fmla="*/ 15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9" h="209">
                  <a:moveTo>
                    <a:pt x="172" y="37"/>
                  </a:moveTo>
                  <a:cubicBezTo>
                    <a:pt x="135" y="0"/>
                    <a:pt x="74" y="0"/>
                    <a:pt x="37" y="37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4" y="209"/>
                    <a:pt x="135" y="209"/>
                    <a:pt x="172" y="172"/>
                  </a:cubicBezTo>
                  <a:cubicBezTo>
                    <a:pt x="209" y="135"/>
                    <a:pt x="209" y="75"/>
                    <a:pt x="172" y="37"/>
                  </a:cubicBezTo>
                  <a:close/>
                  <a:moveTo>
                    <a:pt x="140" y="159"/>
                  </a:moveTo>
                  <a:cubicBezTo>
                    <a:pt x="133" y="162"/>
                    <a:pt x="122" y="164"/>
                    <a:pt x="113" y="164"/>
                  </a:cubicBezTo>
                  <a:cubicBezTo>
                    <a:pt x="98" y="164"/>
                    <a:pt x="86" y="159"/>
                    <a:pt x="76" y="148"/>
                  </a:cubicBezTo>
                  <a:cubicBezTo>
                    <a:pt x="70" y="141"/>
                    <a:pt x="66" y="134"/>
                    <a:pt x="63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2" y="104"/>
                    <a:pt x="62" y="100"/>
                    <a:pt x="62" y="98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6" y="74"/>
                    <a:pt x="70" y="70"/>
                    <a:pt x="76" y="63"/>
                  </a:cubicBezTo>
                  <a:cubicBezTo>
                    <a:pt x="86" y="53"/>
                    <a:pt x="99" y="47"/>
                    <a:pt x="115" y="47"/>
                  </a:cubicBezTo>
                  <a:cubicBezTo>
                    <a:pt x="123" y="47"/>
                    <a:pt x="131" y="49"/>
                    <a:pt x="137" y="52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28" y="69"/>
                    <a:pt x="122" y="67"/>
                    <a:pt x="113" y="67"/>
                  </a:cubicBezTo>
                  <a:cubicBezTo>
                    <a:pt x="105" y="67"/>
                    <a:pt x="98" y="70"/>
                    <a:pt x="93" y="76"/>
                  </a:cubicBezTo>
                  <a:cubicBezTo>
                    <a:pt x="90" y="79"/>
                    <a:pt x="88" y="79"/>
                    <a:pt x="87" y="84"/>
                  </a:cubicBezTo>
                  <a:cubicBezTo>
                    <a:pt x="129" y="84"/>
                    <a:pt x="129" y="84"/>
                    <a:pt x="129" y="84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8" y="99"/>
                    <a:pt x="88" y="103"/>
                    <a:pt x="88" y="105"/>
                  </a:cubicBezTo>
                  <a:cubicBezTo>
                    <a:pt x="88" y="107"/>
                    <a:pt x="88" y="109"/>
                    <a:pt x="88" y="110"/>
                  </a:cubicBezTo>
                  <a:cubicBezTo>
                    <a:pt x="125" y="110"/>
                    <a:pt x="125" y="110"/>
                    <a:pt x="125" y="110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88" y="129"/>
                    <a:pt x="90" y="132"/>
                    <a:pt x="93" y="135"/>
                  </a:cubicBezTo>
                  <a:cubicBezTo>
                    <a:pt x="98" y="141"/>
                    <a:pt x="105" y="144"/>
                    <a:pt x="113" y="144"/>
                  </a:cubicBezTo>
                  <a:cubicBezTo>
                    <a:pt x="123" y="144"/>
                    <a:pt x="134" y="141"/>
                    <a:pt x="140" y="135"/>
                  </a:cubicBezTo>
                  <a:lnTo>
                    <a:pt x="140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17"/>
            <p:cNvSpPr>
              <a:spLocks noEditPoints="1"/>
            </p:cNvSpPr>
            <p:nvPr/>
          </p:nvSpPr>
          <p:spPr bwMode="auto">
            <a:xfrm rot="2491482">
              <a:off x="9999530" y="6014782"/>
              <a:ext cx="851619" cy="858515"/>
            </a:xfrm>
            <a:custGeom>
              <a:avLst/>
              <a:gdLst>
                <a:gd name="T0" fmla="*/ 172 w 209"/>
                <a:gd name="T1" fmla="*/ 37 h 210"/>
                <a:gd name="T2" fmla="*/ 37 w 209"/>
                <a:gd name="T3" fmla="*/ 37 h 210"/>
                <a:gd name="T4" fmla="*/ 37 w 209"/>
                <a:gd name="T5" fmla="*/ 172 h 210"/>
                <a:gd name="T6" fmla="*/ 172 w 209"/>
                <a:gd name="T7" fmla="*/ 172 h 210"/>
                <a:gd name="T8" fmla="*/ 172 w 209"/>
                <a:gd name="T9" fmla="*/ 37 h 210"/>
                <a:gd name="T10" fmla="*/ 135 w 209"/>
                <a:gd name="T11" fmla="*/ 158 h 210"/>
                <a:gd name="T12" fmla="*/ 124 w 209"/>
                <a:gd name="T13" fmla="*/ 160 h 210"/>
                <a:gd name="T14" fmla="*/ 105 w 209"/>
                <a:gd name="T15" fmla="*/ 157 h 210"/>
                <a:gd name="T16" fmla="*/ 88 w 209"/>
                <a:gd name="T17" fmla="*/ 153 h 210"/>
                <a:gd name="T18" fmla="*/ 69 w 209"/>
                <a:gd name="T19" fmla="*/ 160 h 210"/>
                <a:gd name="T20" fmla="*/ 61 w 209"/>
                <a:gd name="T21" fmla="*/ 142 h 210"/>
                <a:gd name="T22" fmla="*/ 73 w 209"/>
                <a:gd name="T23" fmla="*/ 128 h 210"/>
                <a:gd name="T24" fmla="*/ 77 w 209"/>
                <a:gd name="T25" fmla="*/ 115 h 210"/>
                <a:gd name="T26" fmla="*/ 77 w 209"/>
                <a:gd name="T27" fmla="*/ 112 h 210"/>
                <a:gd name="T28" fmla="*/ 61 w 209"/>
                <a:gd name="T29" fmla="*/ 112 h 210"/>
                <a:gd name="T30" fmla="*/ 61 w 209"/>
                <a:gd name="T31" fmla="*/ 93 h 210"/>
                <a:gd name="T32" fmla="*/ 73 w 209"/>
                <a:gd name="T33" fmla="*/ 93 h 210"/>
                <a:gd name="T34" fmla="*/ 70 w 209"/>
                <a:gd name="T35" fmla="*/ 75 h 210"/>
                <a:gd name="T36" fmla="*/ 74 w 209"/>
                <a:gd name="T37" fmla="*/ 59 h 210"/>
                <a:gd name="T38" fmla="*/ 87 w 209"/>
                <a:gd name="T39" fmla="*/ 48 h 210"/>
                <a:gd name="T40" fmla="*/ 106 w 209"/>
                <a:gd name="T41" fmla="*/ 44 h 210"/>
                <a:gd name="T42" fmla="*/ 130 w 209"/>
                <a:gd name="T43" fmla="*/ 52 h 210"/>
                <a:gd name="T44" fmla="*/ 141 w 209"/>
                <a:gd name="T45" fmla="*/ 73 h 210"/>
                <a:gd name="T46" fmla="*/ 120 w 209"/>
                <a:gd name="T47" fmla="*/ 76 h 210"/>
                <a:gd name="T48" fmla="*/ 114 w 209"/>
                <a:gd name="T49" fmla="*/ 65 h 210"/>
                <a:gd name="T50" fmla="*/ 105 w 209"/>
                <a:gd name="T51" fmla="*/ 61 h 210"/>
                <a:gd name="T52" fmla="*/ 95 w 209"/>
                <a:gd name="T53" fmla="*/ 65 h 210"/>
                <a:gd name="T54" fmla="*/ 91 w 209"/>
                <a:gd name="T55" fmla="*/ 75 h 210"/>
                <a:gd name="T56" fmla="*/ 92 w 209"/>
                <a:gd name="T57" fmla="*/ 84 h 210"/>
                <a:gd name="T58" fmla="*/ 94 w 209"/>
                <a:gd name="T59" fmla="*/ 93 h 210"/>
                <a:gd name="T60" fmla="*/ 120 w 209"/>
                <a:gd name="T61" fmla="*/ 93 h 210"/>
                <a:gd name="T62" fmla="*/ 120 w 209"/>
                <a:gd name="T63" fmla="*/ 112 h 210"/>
                <a:gd name="T64" fmla="*/ 98 w 209"/>
                <a:gd name="T65" fmla="*/ 112 h 210"/>
                <a:gd name="T66" fmla="*/ 98 w 209"/>
                <a:gd name="T67" fmla="*/ 114 h 210"/>
                <a:gd name="T68" fmla="*/ 96 w 209"/>
                <a:gd name="T69" fmla="*/ 125 h 210"/>
                <a:gd name="T70" fmla="*/ 87 w 209"/>
                <a:gd name="T71" fmla="*/ 139 h 210"/>
                <a:gd name="T72" fmla="*/ 97 w 209"/>
                <a:gd name="T73" fmla="*/ 136 h 210"/>
                <a:gd name="T74" fmla="*/ 102 w 209"/>
                <a:gd name="T75" fmla="*/ 137 h 210"/>
                <a:gd name="T76" fmla="*/ 108 w 209"/>
                <a:gd name="T77" fmla="*/ 138 h 210"/>
                <a:gd name="T78" fmla="*/ 121 w 209"/>
                <a:gd name="T79" fmla="*/ 141 h 210"/>
                <a:gd name="T80" fmla="*/ 136 w 209"/>
                <a:gd name="T81" fmla="*/ 136 h 210"/>
                <a:gd name="T82" fmla="*/ 145 w 209"/>
                <a:gd name="T83" fmla="*/ 155 h 210"/>
                <a:gd name="T84" fmla="*/ 135 w 209"/>
                <a:gd name="T85" fmla="*/ 15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9" h="210">
                  <a:moveTo>
                    <a:pt x="172" y="37"/>
                  </a:moveTo>
                  <a:cubicBezTo>
                    <a:pt x="135" y="0"/>
                    <a:pt x="74" y="0"/>
                    <a:pt x="37" y="37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4" y="210"/>
                    <a:pt x="135" y="210"/>
                    <a:pt x="172" y="172"/>
                  </a:cubicBezTo>
                  <a:cubicBezTo>
                    <a:pt x="209" y="135"/>
                    <a:pt x="209" y="75"/>
                    <a:pt x="172" y="37"/>
                  </a:cubicBezTo>
                  <a:close/>
                  <a:moveTo>
                    <a:pt x="135" y="158"/>
                  </a:moveTo>
                  <a:cubicBezTo>
                    <a:pt x="131" y="159"/>
                    <a:pt x="127" y="160"/>
                    <a:pt x="124" y="160"/>
                  </a:cubicBezTo>
                  <a:cubicBezTo>
                    <a:pt x="119" y="160"/>
                    <a:pt x="113" y="159"/>
                    <a:pt x="105" y="157"/>
                  </a:cubicBezTo>
                  <a:cubicBezTo>
                    <a:pt x="98" y="154"/>
                    <a:pt x="92" y="153"/>
                    <a:pt x="88" y="153"/>
                  </a:cubicBezTo>
                  <a:cubicBezTo>
                    <a:pt x="82" y="153"/>
                    <a:pt x="76" y="156"/>
                    <a:pt x="69" y="160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7" y="137"/>
                    <a:pt x="71" y="133"/>
                    <a:pt x="73" y="128"/>
                  </a:cubicBezTo>
                  <a:cubicBezTo>
                    <a:pt x="76" y="124"/>
                    <a:pt x="77" y="119"/>
                    <a:pt x="77" y="115"/>
                  </a:cubicBezTo>
                  <a:cubicBezTo>
                    <a:pt x="77" y="114"/>
                    <a:pt x="77" y="114"/>
                    <a:pt x="77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1" y="87"/>
                    <a:pt x="70" y="81"/>
                    <a:pt x="70" y="75"/>
                  </a:cubicBezTo>
                  <a:cubicBezTo>
                    <a:pt x="70" y="70"/>
                    <a:pt x="71" y="64"/>
                    <a:pt x="74" y="59"/>
                  </a:cubicBezTo>
                  <a:cubicBezTo>
                    <a:pt x="77" y="54"/>
                    <a:pt x="82" y="50"/>
                    <a:pt x="87" y="48"/>
                  </a:cubicBezTo>
                  <a:cubicBezTo>
                    <a:pt x="93" y="45"/>
                    <a:pt x="99" y="44"/>
                    <a:pt x="106" y="44"/>
                  </a:cubicBezTo>
                  <a:cubicBezTo>
                    <a:pt x="116" y="44"/>
                    <a:pt x="124" y="46"/>
                    <a:pt x="130" y="52"/>
                  </a:cubicBezTo>
                  <a:cubicBezTo>
                    <a:pt x="136" y="57"/>
                    <a:pt x="139" y="64"/>
                    <a:pt x="141" y="73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19" y="71"/>
                    <a:pt x="117" y="67"/>
                    <a:pt x="114" y="65"/>
                  </a:cubicBezTo>
                  <a:cubicBezTo>
                    <a:pt x="112" y="62"/>
                    <a:pt x="109" y="61"/>
                    <a:pt x="105" y="61"/>
                  </a:cubicBezTo>
                  <a:cubicBezTo>
                    <a:pt x="101" y="61"/>
                    <a:pt x="97" y="62"/>
                    <a:pt x="95" y="65"/>
                  </a:cubicBezTo>
                  <a:cubicBezTo>
                    <a:pt x="92" y="68"/>
                    <a:pt x="91" y="71"/>
                    <a:pt x="91" y="75"/>
                  </a:cubicBezTo>
                  <a:cubicBezTo>
                    <a:pt x="91" y="78"/>
                    <a:pt x="91" y="80"/>
                    <a:pt x="92" y="84"/>
                  </a:cubicBezTo>
                  <a:cubicBezTo>
                    <a:pt x="93" y="87"/>
                    <a:pt x="93" y="90"/>
                    <a:pt x="94" y="93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0" y="112"/>
                    <a:pt x="120" y="112"/>
                    <a:pt x="120" y="112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14"/>
                    <a:pt x="98" y="113"/>
                    <a:pt x="98" y="114"/>
                  </a:cubicBezTo>
                  <a:cubicBezTo>
                    <a:pt x="98" y="118"/>
                    <a:pt x="97" y="122"/>
                    <a:pt x="96" y="125"/>
                  </a:cubicBezTo>
                  <a:cubicBezTo>
                    <a:pt x="94" y="129"/>
                    <a:pt x="91" y="133"/>
                    <a:pt x="87" y="139"/>
                  </a:cubicBezTo>
                  <a:cubicBezTo>
                    <a:pt x="89" y="137"/>
                    <a:pt x="93" y="136"/>
                    <a:pt x="97" y="136"/>
                  </a:cubicBezTo>
                  <a:cubicBezTo>
                    <a:pt x="99" y="136"/>
                    <a:pt x="100" y="137"/>
                    <a:pt x="102" y="137"/>
                  </a:cubicBezTo>
                  <a:cubicBezTo>
                    <a:pt x="103" y="137"/>
                    <a:pt x="105" y="137"/>
                    <a:pt x="108" y="138"/>
                  </a:cubicBezTo>
                  <a:cubicBezTo>
                    <a:pt x="114" y="140"/>
                    <a:pt x="119" y="141"/>
                    <a:pt x="121" y="141"/>
                  </a:cubicBezTo>
                  <a:cubicBezTo>
                    <a:pt x="125" y="141"/>
                    <a:pt x="130" y="139"/>
                    <a:pt x="136" y="136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2" y="156"/>
                    <a:pt x="138" y="157"/>
                    <a:pt x="135" y="1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8"/>
            <p:cNvSpPr>
              <a:spLocks noEditPoints="1"/>
            </p:cNvSpPr>
            <p:nvPr/>
          </p:nvSpPr>
          <p:spPr bwMode="auto">
            <a:xfrm>
              <a:off x="11299097" y="690260"/>
              <a:ext cx="842817" cy="839424"/>
            </a:xfrm>
            <a:custGeom>
              <a:avLst/>
              <a:gdLst>
                <a:gd name="T0" fmla="*/ 172 w 210"/>
                <a:gd name="T1" fmla="*/ 37 h 209"/>
                <a:gd name="T2" fmla="*/ 38 w 210"/>
                <a:gd name="T3" fmla="*/ 37 h 209"/>
                <a:gd name="T4" fmla="*/ 37 w 210"/>
                <a:gd name="T5" fmla="*/ 172 h 209"/>
                <a:gd name="T6" fmla="*/ 173 w 210"/>
                <a:gd name="T7" fmla="*/ 172 h 209"/>
                <a:gd name="T8" fmla="*/ 172 w 210"/>
                <a:gd name="T9" fmla="*/ 37 h 209"/>
                <a:gd name="T10" fmla="*/ 140 w 210"/>
                <a:gd name="T11" fmla="*/ 99 h 209"/>
                <a:gd name="T12" fmla="*/ 140 w 210"/>
                <a:gd name="T13" fmla="*/ 118 h 209"/>
                <a:gd name="T14" fmla="*/ 114 w 210"/>
                <a:gd name="T15" fmla="*/ 118 h 209"/>
                <a:gd name="T16" fmla="*/ 114 w 210"/>
                <a:gd name="T17" fmla="*/ 126 h 209"/>
                <a:gd name="T18" fmla="*/ 140 w 210"/>
                <a:gd name="T19" fmla="*/ 126 h 209"/>
                <a:gd name="T20" fmla="*/ 140 w 210"/>
                <a:gd name="T21" fmla="*/ 144 h 209"/>
                <a:gd name="T22" fmla="*/ 114 w 210"/>
                <a:gd name="T23" fmla="*/ 144 h 209"/>
                <a:gd name="T24" fmla="*/ 114 w 210"/>
                <a:gd name="T25" fmla="*/ 164 h 209"/>
                <a:gd name="T26" fmla="*/ 94 w 210"/>
                <a:gd name="T27" fmla="*/ 164 h 209"/>
                <a:gd name="T28" fmla="*/ 94 w 210"/>
                <a:gd name="T29" fmla="*/ 144 h 209"/>
                <a:gd name="T30" fmla="*/ 68 w 210"/>
                <a:gd name="T31" fmla="*/ 144 h 209"/>
                <a:gd name="T32" fmla="*/ 68 w 210"/>
                <a:gd name="T33" fmla="*/ 126 h 209"/>
                <a:gd name="T34" fmla="*/ 94 w 210"/>
                <a:gd name="T35" fmla="*/ 126 h 209"/>
                <a:gd name="T36" fmla="*/ 94 w 210"/>
                <a:gd name="T37" fmla="*/ 118 h 209"/>
                <a:gd name="T38" fmla="*/ 68 w 210"/>
                <a:gd name="T39" fmla="*/ 118 h 209"/>
                <a:gd name="T40" fmla="*/ 68 w 210"/>
                <a:gd name="T41" fmla="*/ 99 h 209"/>
                <a:gd name="T42" fmla="*/ 84 w 210"/>
                <a:gd name="T43" fmla="*/ 99 h 209"/>
                <a:gd name="T44" fmla="*/ 60 w 210"/>
                <a:gd name="T45" fmla="*/ 53 h 209"/>
                <a:gd name="T46" fmla="*/ 83 w 210"/>
                <a:gd name="T47" fmla="*/ 53 h 209"/>
                <a:gd name="T48" fmla="*/ 99 w 210"/>
                <a:gd name="T49" fmla="*/ 85 h 209"/>
                <a:gd name="T50" fmla="*/ 103 w 210"/>
                <a:gd name="T51" fmla="*/ 94 h 209"/>
                <a:gd name="T52" fmla="*/ 107 w 210"/>
                <a:gd name="T53" fmla="*/ 85 h 209"/>
                <a:gd name="T54" fmla="*/ 123 w 210"/>
                <a:gd name="T55" fmla="*/ 53 h 209"/>
                <a:gd name="T56" fmla="*/ 146 w 210"/>
                <a:gd name="T57" fmla="*/ 53 h 209"/>
                <a:gd name="T58" fmla="*/ 122 w 210"/>
                <a:gd name="T59" fmla="*/ 99 h 209"/>
                <a:gd name="T60" fmla="*/ 140 w 210"/>
                <a:gd name="T61" fmla="*/ 9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0" h="209">
                  <a:moveTo>
                    <a:pt x="172" y="37"/>
                  </a:moveTo>
                  <a:cubicBezTo>
                    <a:pt x="135" y="0"/>
                    <a:pt x="75" y="0"/>
                    <a:pt x="38" y="37"/>
                  </a:cubicBezTo>
                  <a:cubicBezTo>
                    <a:pt x="0" y="74"/>
                    <a:pt x="0" y="135"/>
                    <a:pt x="37" y="172"/>
                  </a:cubicBezTo>
                  <a:cubicBezTo>
                    <a:pt x="75" y="209"/>
                    <a:pt x="135" y="209"/>
                    <a:pt x="173" y="172"/>
                  </a:cubicBezTo>
                  <a:cubicBezTo>
                    <a:pt x="210" y="135"/>
                    <a:pt x="210" y="74"/>
                    <a:pt x="172" y="37"/>
                  </a:cubicBezTo>
                  <a:close/>
                  <a:moveTo>
                    <a:pt x="140" y="99"/>
                  </a:moveTo>
                  <a:cubicBezTo>
                    <a:pt x="140" y="118"/>
                    <a:pt x="140" y="118"/>
                    <a:pt x="140" y="118"/>
                  </a:cubicBezTo>
                  <a:cubicBezTo>
                    <a:pt x="114" y="118"/>
                    <a:pt x="114" y="118"/>
                    <a:pt x="114" y="118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40" y="144"/>
                    <a:pt x="140" y="144"/>
                    <a:pt x="140" y="144"/>
                  </a:cubicBezTo>
                  <a:cubicBezTo>
                    <a:pt x="114" y="144"/>
                    <a:pt x="114" y="144"/>
                    <a:pt x="114" y="144"/>
                  </a:cubicBezTo>
                  <a:cubicBezTo>
                    <a:pt x="114" y="164"/>
                    <a:pt x="114" y="164"/>
                    <a:pt x="114" y="164"/>
                  </a:cubicBezTo>
                  <a:cubicBezTo>
                    <a:pt x="94" y="164"/>
                    <a:pt x="94" y="164"/>
                    <a:pt x="94" y="164"/>
                  </a:cubicBezTo>
                  <a:cubicBezTo>
                    <a:pt x="94" y="144"/>
                    <a:pt x="94" y="144"/>
                    <a:pt x="94" y="14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26"/>
                    <a:pt x="68" y="126"/>
                    <a:pt x="68" y="126"/>
                  </a:cubicBezTo>
                  <a:cubicBezTo>
                    <a:pt x="94" y="126"/>
                    <a:pt x="94" y="126"/>
                    <a:pt x="94" y="126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99" y="85"/>
                    <a:pt x="99" y="85"/>
                    <a:pt x="99" y="85"/>
                  </a:cubicBezTo>
                  <a:cubicBezTo>
                    <a:pt x="101" y="89"/>
                    <a:pt x="102" y="91"/>
                    <a:pt x="103" y="94"/>
                  </a:cubicBezTo>
                  <a:cubicBezTo>
                    <a:pt x="104" y="91"/>
                    <a:pt x="105" y="89"/>
                    <a:pt x="107" y="85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46" y="53"/>
                    <a:pt x="146" y="53"/>
                    <a:pt x="146" y="53"/>
                  </a:cubicBezTo>
                  <a:cubicBezTo>
                    <a:pt x="122" y="99"/>
                    <a:pt x="122" y="99"/>
                    <a:pt x="122" y="99"/>
                  </a:cubicBezTo>
                  <a:lnTo>
                    <a:pt x="140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9"/>
            <p:cNvSpPr>
              <a:spLocks noEditPoints="1"/>
            </p:cNvSpPr>
            <p:nvPr/>
          </p:nvSpPr>
          <p:spPr bwMode="auto">
            <a:xfrm>
              <a:off x="9364500" y="1989379"/>
              <a:ext cx="852967" cy="852966"/>
            </a:xfrm>
            <a:custGeom>
              <a:avLst/>
              <a:gdLst>
                <a:gd name="T0" fmla="*/ 169 w 199"/>
                <a:gd name="T1" fmla="*/ 149 h 199"/>
                <a:gd name="T2" fmla="*/ 160 w 199"/>
                <a:gd name="T3" fmla="*/ 178 h 199"/>
                <a:gd name="T4" fmla="*/ 130 w 199"/>
                <a:gd name="T5" fmla="*/ 179 h 199"/>
                <a:gd name="T6" fmla="*/ 106 w 199"/>
                <a:gd name="T7" fmla="*/ 199 h 199"/>
                <a:gd name="T8" fmla="*/ 80 w 199"/>
                <a:gd name="T9" fmla="*/ 183 h 199"/>
                <a:gd name="T10" fmla="*/ 50 w 199"/>
                <a:gd name="T11" fmla="*/ 185 h 199"/>
                <a:gd name="T12" fmla="*/ 37 w 199"/>
                <a:gd name="T13" fmla="*/ 158 h 199"/>
                <a:gd name="T14" fmla="*/ 10 w 199"/>
                <a:gd name="T15" fmla="*/ 143 h 199"/>
                <a:gd name="T16" fmla="*/ 15 w 199"/>
                <a:gd name="T17" fmla="*/ 113 h 199"/>
                <a:gd name="T18" fmla="*/ 1 w 199"/>
                <a:gd name="T19" fmla="*/ 87 h 199"/>
                <a:gd name="T20" fmla="*/ 22 w 199"/>
                <a:gd name="T21" fmla="*/ 64 h 199"/>
                <a:gd name="T22" fmla="*/ 25 w 199"/>
                <a:gd name="T23" fmla="*/ 34 h 199"/>
                <a:gd name="T24" fmla="*/ 55 w 199"/>
                <a:gd name="T25" fmla="*/ 27 h 199"/>
                <a:gd name="T26" fmla="*/ 74 w 199"/>
                <a:gd name="T27" fmla="*/ 4 h 199"/>
                <a:gd name="T28" fmla="*/ 102 w 199"/>
                <a:gd name="T29" fmla="*/ 14 h 199"/>
                <a:gd name="T30" fmla="*/ 131 w 199"/>
                <a:gd name="T31" fmla="*/ 5 h 199"/>
                <a:gd name="T32" fmla="*/ 149 w 199"/>
                <a:gd name="T33" fmla="*/ 30 h 199"/>
                <a:gd name="T34" fmla="*/ 178 w 199"/>
                <a:gd name="T35" fmla="*/ 39 h 199"/>
                <a:gd name="T36" fmla="*/ 179 w 199"/>
                <a:gd name="T37" fmla="*/ 69 h 199"/>
                <a:gd name="T38" fmla="*/ 199 w 199"/>
                <a:gd name="T39" fmla="*/ 93 h 199"/>
                <a:gd name="T40" fmla="*/ 183 w 199"/>
                <a:gd name="T41" fmla="*/ 119 h 199"/>
                <a:gd name="T42" fmla="*/ 64 w 199"/>
                <a:gd name="T43" fmla="*/ 89 h 199"/>
                <a:gd name="T44" fmla="*/ 54 w 199"/>
                <a:gd name="T45" fmla="*/ 78 h 199"/>
                <a:gd name="T46" fmla="*/ 27 w 199"/>
                <a:gd name="T47" fmla="*/ 123 h 199"/>
                <a:gd name="T48" fmla="*/ 60 w 199"/>
                <a:gd name="T49" fmla="*/ 121 h 199"/>
                <a:gd name="T50" fmla="*/ 64 w 199"/>
                <a:gd name="T51" fmla="*/ 103 h 199"/>
                <a:gd name="T52" fmla="*/ 64 w 199"/>
                <a:gd name="T53" fmla="*/ 89 h 199"/>
                <a:gd name="T54" fmla="*/ 100 w 199"/>
                <a:gd name="T55" fmla="*/ 103 h 199"/>
                <a:gd name="T56" fmla="*/ 91 w 199"/>
                <a:gd name="T57" fmla="*/ 116 h 199"/>
                <a:gd name="T58" fmla="*/ 82 w 199"/>
                <a:gd name="T59" fmla="*/ 102 h 199"/>
                <a:gd name="T60" fmla="*/ 73 w 199"/>
                <a:gd name="T61" fmla="*/ 102 h 199"/>
                <a:gd name="T62" fmla="*/ 82 w 199"/>
                <a:gd name="T63" fmla="*/ 122 h 199"/>
                <a:gd name="T64" fmla="*/ 106 w 199"/>
                <a:gd name="T65" fmla="*/ 119 h 199"/>
                <a:gd name="T66" fmla="*/ 109 w 199"/>
                <a:gd name="T67" fmla="*/ 77 h 199"/>
                <a:gd name="T68" fmla="*/ 136 w 199"/>
                <a:gd name="T69" fmla="*/ 95 h 199"/>
                <a:gd name="T70" fmla="*/ 131 w 199"/>
                <a:gd name="T71" fmla="*/ 104 h 199"/>
                <a:gd name="T72" fmla="*/ 140 w 199"/>
                <a:gd name="T73" fmla="*/ 104 h 199"/>
                <a:gd name="T74" fmla="*/ 171 w 199"/>
                <a:gd name="T75" fmla="*/ 77 h 199"/>
                <a:gd name="T76" fmla="*/ 164 w 199"/>
                <a:gd name="T77" fmla="*/ 111 h 199"/>
                <a:gd name="T78" fmla="*/ 171 w 199"/>
                <a:gd name="T79" fmla="*/ 114 h 199"/>
                <a:gd name="T80" fmla="*/ 171 w 199"/>
                <a:gd name="T81" fmla="*/ 123 h 199"/>
                <a:gd name="T82" fmla="*/ 56 w 199"/>
                <a:gd name="T83" fmla="*/ 109 h 199"/>
                <a:gd name="T84" fmla="*/ 45 w 199"/>
                <a:gd name="T85" fmla="*/ 115 h 199"/>
                <a:gd name="T86" fmla="*/ 44 w 199"/>
                <a:gd name="T87" fmla="*/ 103 h 199"/>
                <a:gd name="T88" fmla="*/ 49 w 199"/>
                <a:gd name="T89" fmla="*/ 95 h 199"/>
                <a:gd name="T90" fmla="*/ 37 w 199"/>
                <a:gd name="T91" fmla="*/ 85 h 199"/>
                <a:gd name="T92" fmla="*/ 53 w 199"/>
                <a:gd name="T93" fmla="*/ 87 h 199"/>
                <a:gd name="T94" fmla="*/ 49 w 199"/>
                <a:gd name="T95" fmla="*/ 9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9" h="199">
                  <a:moveTo>
                    <a:pt x="177" y="135"/>
                  </a:moveTo>
                  <a:cubicBezTo>
                    <a:pt x="186" y="149"/>
                    <a:pt x="186" y="149"/>
                    <a:pt x="186" y="149"/>
                  </a:cubicBezTo>
                  <a:cubicBezTo>
                    <a:pt x="169" y="149"/>
                    <a:pt x="169" y="149"/>
                    <a:pt x="169" y="149"/>
                  </a:cubicBezTo>
                  <a:cubicBezTo>
                    <a:pt x="174" y="165"/>
                    <a:pt x="174" y="165"/>
                    <a:pt x="174" y="165"/>
                  </a:cubicBezTo>
                  <a:cubicBezTo>
                    <a:pt x="158" y="162"/>
                    <a:pt x="158" y="162"/>
                    <a:pt x="158" y="162"/>
                  </a:cubicBezTo>
                  <a:cubicBezTo>
                    <a:pt x="160" y="178"/>
                    <a:pt x="160" y="178"/>
                    <a:pt x="160" y="178"/>
                  </a:cubicBezTo>
                  <a:cubicBezTo>
                    <a:pt x="145" y="172"/>
                    <a:pt x="145" y="172"/>
                    <a:pt x="145" y="172"/>
                  </a:cubicBezTo>
                  <a:cubicBezTo>
                    <a:pt x="143" y="189"/>
                    <a:pt x="143" y="189"/>
                    <a:pt x="143" y="189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25" y="195"/>
                    <a:pt x="125" y="195"/>
                    <a:pt x="125" y="195"/>
                  </a:cubicBezTo>
                  <a:cubicBezTo>
                    <a:pt x="113" y="184"/>
                    <a:pt x="113" y="184"/>
                    <a:pt x="113" y="184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97" y="185"/>
                    <a:pt x="97" y="185"/>
                    <a:pt x="97" y="185"/>
                  </a:cubicBezTo>
                  <a:cubicBezTo>
                    <a:pt x="87" y="198"/>
                    <a:pt x="87" y="198"/>
                    <a:pt x="87" y="198"/>
                  </a:cubicBezTo>
                  <a:cubicBezTo>
                    <a:pt x="80" y="183"/>
                    <a:pt x="80" y="183"/>
                    <a:pt x="80" y="183"/>
                  </a:cubicBezTo>
                  <a:cubicBezTo>
                    <a:pt x="68" y="194"/>
                    <a:pt x="68" y="194"/>
                    <a:pt x="68" y="194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69"/>
                    <a:pt x="50" y="169"/>
                    <a:pt x="50" y="169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27" y="144"/>
                    <a:pt x="27" y="144"/>
                    <a:pt x="27" y="144"/>
                  </a:cubicBezTo>
                  <a:cubicBezTo>
                    <a:pt x="10" y="143"/>
                    <a:pt x="10" y="143"/>
                    <a:pt x="10" y="143"/>
                  </a:cubicBezTo>
                  <a:cubicBezTo>
                    <a:pt x="20" y="130"/>
                    <a:pt x="20" y="130"/>
                    <a:pt x="20" y="130"/>
                  </a:cubicBezTo>
                  <a:cubicBezTo>
                    <a:pt x="4" y="125"/>
                    <a:pt x="4" y="125"/>
                    <a:pt x="4" y="125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49" y="13"/>
                    <a:pt x="149" y="13"/>
                    <a:pt x="149" y="13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62" y="41"/>
                    <a:pt x="162" y="41"/>
                    <a:pt x="162" y="41"/>
                  </a:cubicBezTo>
                  <a:cubicBezTo>
                    <a:pt x="178" y="39"/>
                    <a:pt x="178" y="39"/>
                    <a:pt x="178" y="39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89" y="56"/>
                    <a:pt x="189" y="56"/>
                    <a:pt x="189" y="56"/>
                  </a:cubicBezTo>
                  <a:cubicBezTo>
                    <a:pt x="179" y="69"/>
                    <a:pt x="179" y="69"/>
                    <a:pt x="179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84" y="86"/>
                    <a:pt x="184" y="86"/>
                    <a:pt x="184" y="86"/>
                  </a:cubicBezTo>
                  <a:cubicBezTo>
                    <a:pt x="199" y="93"/>
                    <a:pt x="199" y="93"/>
                    <a:pt x="199" y="93"/>
                  </a:cubicBezTo>
                  <a:cubicBezTo>
                    <a:pt x="185" y="102"/>
                    <a:pt x="185" y="102"/>
                    <a:pt x="185" y="102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94" y="131"/>
                    <a:pt x="194" y="131"/>
                    <a:pt x="194" y="131"/>
                  </a:cubicBezTo>
                  <a:lnTo>
                    <a:pt x="177" y="135"/>
                  </a:lnTo>
                  <a:close/>
                  <a:moveTo>
                    <a:pt x="64" y="89"/>
                  </a:moveTo>
                  <a:cubicBezTo>
                    <a:pt x="64" y="87"/>
                    <a:pt x="63" y="85"/>
                    <a:pt x="62" y="84"/>
                  </a:cubicBezTo>
                  <a:cubicBezTo>
                    <a:pt x="61" y="82"/>
                    <a:pt x="60" y="81"/>
                    <a:pt x="59" y="80"/>
                  </a:cubicBezTo>
                  <a:cubicBezTo>
                    <a:pt x="57" y="79"/>
                    <a:pt x="56" y="78"/>
                    <a:pt x="54" y="78"/>
                  </a:cubicBezTo>
                  <a:cubicBezTo>
                    <a:pt x="52" y="77"/>
                    <a:pt x="49" y="77"/>
                    <a:pt x="4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9" y="123"/>
                    <a:pt x="53" y="123"/>
                    <a:pt x="54" y="123"/>
                  </a:cubicBezTo>
                  <a:cubicBezTo>
                    <a:pt x="57" y="123"/>
                    <a:pt x="59" y="122"/>
                    <a:pt x="60" y="121"/>
                  </a:cubicBezTo>
                  <a:cubicBezTo>
                    <a:pt x="62" y="120"/>
                    <a:pt x="63" y="118"/>
                    <a:pt x="64" y="116"/>
                  </a:cubicBezTo>
                  <a:cubicBezTo>
                    <a:pt x="65" y="114"/>
                    <a:pt x="66" y="112"/>
                    <a:pt x="66" y="110"/>
                  </a:cubicBezTo>
                  <a:cubicBezTo>
                    <a:pt x="66" y="107"/>
                    <a:pt x="65" y="105"/>
                    <a:pt x="64" y="103"/>
                  </a:cubicBezTo>
                  <a:cubicBezTo>
                    <a:pt x="62" y="101"/>
                    <a:pt x="60" y="100"/>
                    <a:pt x="57" y="99"/>
                  </a:cubicBezTo>
                  <a:cubicBezTo>
                    <a:pt x="59" y="98"/>
                    <a:pt x="61" y="97"/>
                    <a:pt x="62" y="95"/>
                  </a:cubicBezTo>
                  <a:cubicBezTo>
                    <a:pt x="63" y="93"/>
                    <a:pt x="64" y="91"/>
                    <a:pt x="64" y="89"/>
                  </a:cubicBezTo>
                  <a:close/>
                  <a:moveTo>
                    <a:pt x="109" y="77"/>
                  </a:moveTo>
                  <a:cubicBezTo>
                    <a:pt x="100" y="77"/>
                    <a:pt x="100" y="77"/>
                    <a:pt x="100" y="77"/>
                  </a:cubicBezTo>
                  <a:cubicBezTo>
                    <a:pt x="100" y="103"/>
                    <a:pt x="100" y="103"/>
                    <a:pt x="100" y="103"/>
                  </a:cubicBezTo>
                  <a:cubicBezTo>
                    <a:pt x="100" y="106"/>
                    <a:pt x="100" y="109"/>
                    <a:pt x="100" y="110"/>
                  </a:cubicBezTo>
                  <a:cubicBezTo>
                    <a:pt x="100" y="112"/>
                    <a:pt x="99" y="113"/>
                    <a:pt x="97" y="114"/>
                  </a:cubicBezTo>
                  <a:cubicBezTo>
                    <a:pt x="96" y="116"/>
                    <a:pt x="94" y="116"/>
                    <a:pt x="91" y="116"/>
                  </a:cubicBezTo>
                  <a:cubicBezTo>
                    <a:pt x="89" y="116"/>
                    <a:pt x="87" y="115"/>
                    <a:pt x="85" y="114"/>
                  </a:cubicBezTo>
                  <a:cubicBezTo>
                    <a:pt x="84" y="113"/>
                    <a:pt x="83" y="112"/>
                    <a:pt x="83" y="110"/>
                  </a:cubicBezTo>
                  <a:cubicBezTo>
                    <a:pt x="82" y="109"/>
                    <a:pt x="82" y="106"/>
                    <a:pt x="82" y="102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107"/>
                    <a:pt x="73" y="111"/>
                    <a:pt x="74" y="113"/>
                  </a:cubicBezTo>
                  <a:cubicBezTo>
                    <a:pt x="74" y="115"/>
                    <a:pt x="75" y="117"/>
                    <a:pt x="76" y="119"/>
                  </a:cubicBezTo>
                  <a:cubicBezTo>
                    <a:pt x="78" y="120"/>
                    <a:pt x="80" y="121"/>
                    <a:pt x="82" y="122"/>
                  </a:cubicBezTo>
                  <a:cubicBezTo>
                    <a:pt x="84" y="123"/>
                    <a:pt x="87" y="124"/>
                    <a:pt x="92" y="124"/>
                  </a:cubicBezTo>
                  <a:cubicBezTo>
                    <a:pt x="95" y="124"/>
                    <a:pt x="98" y="124"/>
                    <a:pt x="101" y="123"/>
                  </a:cubicBezTo>
                  <a:cubicBezTo>
                    <a:pt x="103" y="122"/>
                    <a:pt x="105" y="120"/>
                    <a:pt x="106" y="119"/>
                  </a:cubicBezTo>
                  <a:cubicBezTo>
                    <a:pt x="107" y="117"/>
                    <a:pt x="108" y="115"/>
                    <a:pt x="109" y="113"/>
                  </a:cubicBezTo>
                  <a:cubicBezTo>
                    <a:pt x="109" y="111"/>
                    <a:pt x="109" y="107"/>
                    <a:pt x="109" y="101"/>
                  </a:cubicBezTo>
                  <a:lnTo>
                    <a:pt x="109" y="77"/>
                  </a:lnTo>
                  <a:close/>
                  <a:moveTo>
                    <a:pt x="157" y="77"/>
                  </a:moveTo>
                  <a:cubicBezTo>
                    <a:pt x="146" y="77"/>
                    <a:pt x="146" y="77"/>
                    <a:pt x="146" y="77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14" y="77"/>
                    <a:pt x="114" y="77"/>
                    <a:pt x="114" y="77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40" y="123"/>
                    <a:pt x="140" y="123"/>
                    <a:pt x="140" y="123"/>
                  </a:cubicBezTo>
                  <a:cubicBezTo>
                    <a:pt x="140" y="104"/>
                    <a:pt x="140" y="104"/>
                    <a:pt x="140" y="104"/>
                  </a:cubicBezTo>
                  <a:lnTo>
                    <a:pt x="157" y="77"/>
                  </a:lnTo>
                  <a:close/>
                  <a:moveTo>
                    <a:pt x="171" y="88"/>
                  </a:moveTo>
                  <a:cubicBezTo>
                    <a:pt x="171" y="77"/>
                    <a:pt x="171" y="77"/>
                    <a:pt x="171" y="77"/>
                  </a:cubicBezTo>
                  <a:cubicBezTo>
                    <a:pt x="162" y="77"/>
                    <a:pt x="162" y="77"/>
                    <a:pt x="162" y="77"/>
                  </a:cubicBezTo>
                  <a:cubicBezTo>
                    <a:pt x="162" y="88"/>
                    <a:pt x="162" y="88"/>
                    <a:pt x="162" y="88"/>
                  </a:cubicBezTo>
                  <a:cubicBezTo>
                    <a:pt x="164" y="111"/>
                    <a:pt x="164" y="111"/>
                    <a:pt x="164" y="111"/>
                  </a:cubicBezTo>
                  <a:cubicBezTo>
                    <a:pt x="169" y="111"/>
                    <a:pt x="169" y="111"/>
                    <a:pt x="169" y="111"/>
                  </a:cubicBezTo>
                  <a:lnTo>
                    <a:pt x="171" y="88"/>
                  </a:lnTo>
                  <a:close/>
                  <a:moveTo>
                    <a:pt x="171" y="114"/>
                  </a:moveTo>
                  <a:cubicBezTo>
                    <a:pt x="162" y="114"/>
                    <a:pt x="162" y="114"/>
                    <a:pt x="162" y="114"/>
                  </a:cubicBezTo>
                  <a:cubicBezTo>
                    <a:pt x="162" y="123"/>
                    <a:pt x="162" y="123"/>
                    <a:pt x="162" y="123"/>
                  </a:cubicBezTo>
                  <a:cubicBezTo>
                    <a:pt x="171" y="123"/>
                    <a:pt x="171" y="123"/>
                    <a:pt x="171" y="123"/>
                  </a:cubicBezTo>
                  <a:lnTo>
                    <a:pt x="171" y="114"/>
                  </a:lnTo>
                  <a:close/>
                  <a:moveTo>
                    <a:pt x="55" y="106"/>
                  </a:moveTo>
                  <a:cubicBezTo>
                    <a:pt x="56" y="107"/>
                    <a:pt x="56" y="108"/>
                    <a:pt x="56" y="109"/>
                  </a:cubicBezTo>
                  <a:cubicBezTo>
                    <a:pt x="56" y="111"/>
                    <a:pt x="56" y="112"/>
                    <a:pt x="55" y="113"/>
                  </a:cubicBezTo>
                  <a:cubicBezTo>
                    <a:pt x="54" y="114"/>
                    <a:pt x="53" y="115"/>
                    <a:pt x="52" y="115"/>
                  </a:cubicBezTo>
                  <a:cubicBezTo>
                    <a:pt x="51" y="115"/>
                    <a:pt x="49" y="115"/>
                    <a:pt x="45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8" y="103"/>
                    <a:pt x="51" y="103"/>
                    <a:pt x="52" y="104"/>
                  </a:cubicBezTo>
                  <a:cubicBezTo>
                    <a:pt x="54" y="104"/>
                    <a:pt x="55" y="105"/>
                    <a:pt x="55" y="106"/>
                  </a:cubicBezTo>
                  <a:close/>
                  <a:moveTo>
                    <a:pt x="49" y="95"/>
                  </a:moveTo>
                  <a:cubicBezTo>
                    <a:pt x="49" y="96"/>
                    <a:pt x="46" y="96"/>
                    <a:pt x="43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5"/>
                    <a:pt x="49" y="85"/>
                    <a:pt x="50" y="85"/>
                  </a:cubicBezTo>
                  <a:cubicBezTo>
                    <a:pt x="51" y="85"/>
                    <a:pt x="53" y="86"/>
                    <a:pt x="53" y="87"/>
                  </a:cubicBezTo>
                  <a:cubicBezTo>
                    <a:pt x="54" y="88"/>
                    <a:pt x="55" y="89"/>
                    <a:pt x="55" y="90"/>
                  </a:cubicBezTo>
                  <a:cubicBezTo>
                    <a:pt x="55" y="92"/>
                    <a:pt x="54" y="93"/>
                    <a:pt x="53" y="94"/>
                  </a:cubicBezTo>
                  <a:cubicBezTo>
                    <a:pt x="52" y="95"/>
                    <a:pt x="51" y="95"/>
                    <a:pt x="49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20"/>
            <p:cNvSpPr>
              <a:spLocks noEditPoints="1"/>
            </p:cNvSpPr>
            <p:nvPr/>
          </p:nvSpPr>
          <p:spPr bwMode="auto">
            <a:xfrm>
              <a:off x="8665980" y="3218797"/>
              <a:ext cx="698520" cy="697005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21"/>
            <p:cNvSpPr>
              <a:spLocks noEditPoints="1"/>
            </p:cNvSpPr>
            <p:nvPr/>
          </p:nvSpPr>
          <p:spPr bwMode="auto">
            <a:xfrm>
              <a:off x="8540710" y="4108750"/>
              <a:ext cx="706096" cy="710641"/>
            </a:xfrm>
            <a:custGeom>
              <a:avLst/>
              <a:gdLst>
                <a:gd name="T0" fmla="*/ 99 w 197"/>
                <a:gd name="T1" fmla="*/ 198 h 198"/>
                <a:gd name="T2" fmla="*/ 0 w 197"/>
                <a:gd name="T3" fmla="*/ 99 h 198"/>
                <a:gd name="T4" fmla="*/ 99 w 197"/>
                <a:gd name="T5" fmla="*/ 0 h 198"/>
                <a:gd name="T6" fmla="*/ 197 w 197"/>
                <a:gd name="T7" fmla="*/ 99 h 198"/>
                <a:gd name="T8" fmla="*/ 99 w 197"/>
                <a:gd name="T9" fmla="*/ 198 h 198"/>
                <a:gd name="T10" fmla="*/ 74 w 197"/>
                <a:gd name="T11" fmla="*/ 80 h 198"/>
                <a:gd name="T12" fmla="*/ 62 w 197"/>
                <a:gd name="T13" fmla="*/ 95 h 198"/>
                <a:gd name="T14" fmla="*/ 65 w 197"/>
                <a:gd name="T15" fmla="*/ 98 h 198"/>
                <a:gd name="T16" fmla="*/ 87 w 197"/>
                <a:gd name="T17" fmla="*/ 79 h 198"/>
                <a:gd name="T18" fmla="*/ 89 w 197"/>
                <a:gd name="T19" fmla="*/ 85 h 198"/>
                <a:gd name="T20" fmla="*/ 74 w 197"/>
                <a:gd name="T21" fmla="*/ 122 h 198"/>
                <a:gd name="T22" fmla="*/ 65 w 197"/>
                <a:gd name="T23" fmla="*/ 153 h 198"/>
                <a:gd name="T24" fmla="*/ 78 w 197"/>
                <a:gd name="T25" fmla="*/ 165 h 198"/>
                <a:gd name="T26" fmla="*/ 124 w 197"/>
                <a:gd name="T27" fmla="*/ 132 h 198"/>
                <a:gd name="T28" fmla="*/ 122 w 197"/>
                <a:gd name="T29" fmla="*/ 129 h 198"/>
                <a:gd name="T30" fmla="*/ 101 w 197"/>
                <a:gd name="T31" fmla="*/ 147 h 198"/>
                <a:gd name="T32" fmla="*/ 98 w 197"/>
                <a:gd name="T33" fmla="*/ 144 h 198"/>
                <a:gd name="T34" fmla="*/ 102 w 197"/>
                <a:gd name="T35" fmla="*/ 132 h 198"/>
                <a:gd name="T36" fmla="*/ 117 w 197"/>
                <a:gd name="T37" fmla="*/ 91 h 198"/>
                <a:gd name="T38" fmla="*/ 106 w 197"/>
                <a:gd name="T39" fmla="*/ 65 h 198"/>
                <a:gd name="T40" fmla="*/ 74 w 197"/>
                <a:gd name="T41" fmla="*/ 80 h 198"/>
                <a:gd name="T42" fmla="*/ 118 w 197"/>
                <a:gd name="T43" fmla="*/ 27 h 198"/>
                <a:gd name="T44" fmla="*/ 100 w 197"/>
                <a:gd name="T45" fmla="*/ 44 h 198"/>
                <a:gd name="T46" fmla="*/ 115 w 197"/>
                <a:gd name="T47" fmla="*/ 58 h 198"/>
                <a:gd name="T48" fmla="*/ 132 w 197"/>
                <a:gd name="T49" fmla="*/ 41 h 198"/>
                <a:gd name="T50" fmla="*/ 118 w 197"/>
                <a:gd name="T51" fmla="*/ 2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7" h="198">
                  <a:moveTo>
                    <a:pt x="99" y="198"/>
                  </a:moveTo>
                  <a:cubicBezTo>
                    <a:pt x="44" y="198"/>
                    <a:pt x="0" y="154"/>
                    <a:pt x="0" y="99"/>
                  </a:cubicBezTo>
                  <a:cubicBezTo>
                    <a:pt x="0" y="45"/>
                    <a:pt x="44" y="0"/>
                    <a:pt x="99" y="0"/>
                  </a:cubicBezTo>
                  <a:cubicBezTo>
                    <a:pt x="153" y="0"/>
                    <a:pt x="197" y="45"/>
                    <a:pt x="197" y="99"/>
                  </a:cubicBezTo>
                  <a:cubicBezTo>
                    <a:pt x="197" y="154"/>
                    <a:pt x="153" y="198"/>
                    <a:pt x="99" y="198"/>
                  </a:cubicBezTo>
                  <a:close/>
                  <a:moveTo>
                    <a:pt x="74" y="80"/>
                  </a:moveTo>
                  <a:cubicBezTo>
                    <a:pt x="72" y="82"/>
                    <a:pt x="62" y="91"/>
                    <a:pt x="62" y="95"/>
                  </a:cubicBezTo>
                  <a:cubicBezTo>
                    <a:pt x="62" y="96"/>
                    <a:pt x="64" y="98"/>
                    <a:pt x="65" y="98"/>
                  </a:cubicBezTo>
                  <a:cubicBezTo>
                    <a:pt x="69" y="98"/>
                    <a:pt x="79" y="79"/>
                    <a:pt x="87" y="79"/>
                  </a:cubicBezTo>
                  <a:cubicBezTo>
                    <a:pt x="88" y="79"/>
                    <a:pt x="90" y="81"/>
                    <a:pt x="89" y="85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3" y="126"/>
                    <a:pt x="65" y="143"/>
                    <a:pt x="65" y="153"/>
                  </a:cubicBezTo>
                  <a:cubicBezTo>
                    <a:pt x="65" y="161"/>
                    <a:pt x="71" y="165"/>
                    <a:pt x="78" y="165"/>
                  </a:cubicBezTo>
                  <a:cubicBezTo>
                    <a:pt x="100" y="165"/>
                    <a:pt x="124" y="139"/>
                    <a:pt x="124" y="132"/>
                  </a:cubicBezTo>
                  <a:cubicBezTo>
                    <a:pt x="124" y="131"/>
                    <a:pt x="123" y="129"/>
                    <a:pt x="122" y="129"/>
                  </a:cubicBezTo>
                  <a:cubicBezTo>
                    <a:pt x="119" y="129"/>
                    <a:pt x="107" y="147"/>
                    <a:pt x="101" y="147"/>
                  </a:cubicBezTo>
                  <a:cubicBezTo>
                    <a:pt x="99" y="147"/>
                    <a:pt x="98" y="146"/>
                    <a:pt x="98" y="144"/>
                  </a:cubicBezTo>
                  <a:cubicBezTo>
                    <a:pt x="98" y="141"/>
                    <a:pt x="101" y="136"/>
                    <a:pt x="102" y="132"/>
                  </a:cubicBezTo>
                  <a:cubicBezTo>
                    <a:pt x="117" y="91"/>
                    <a:pt x="117" y="91"/>
                    <a:pt x="117" y="91"/>
                  </a:cubicBezTo>
                  <a:cubicBezTo>
                    <a:pt x="125" y="71"/>
                    <a:pt x="115" y="65"/>
                    <a:pt x="106" y="65"/>
                  </a:cubicBezTo>
                  <a:cubicBezTo>
                    <a:pt x="94" y="65"/>
                    <a:pt x="83" y="72"/>
                    <a:pt x="74" y="80"/>
                  </a:cubicBezTo>
                  <a:close/>
                  <a:moveTo>
                    <a:pt x="118" y="27"/>
                  </a:moveTo>
                  <a:cubicBezTo>
                    <a:pt x="108" y="27"/>
                    <a:pt x="100" y="34"/>
                    <a:pt x="100" y="44"/>
                  </a:cubicBezTo>
                  <a:cubicBezTo>
                    <a:pt x="100" y="52"/>
                    <a:pt x="106" y="58"/>
                    <a:pt x="115" y="58"/>
                  </a:cubicBezTo>
                  <a:cubicBezTo>
                    <a:pt x="124" y="58"/>
                    <a:pt x="132" y="51"/>
                    <a:pt x="132" y="41"/>
                  </a:cubicBezTo>
                  <a:cubicBezTo>
                    <a:pt x="132" y="32"/>
                    <a:pt x="126" y="27"/>
                    <a:pt x="118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22"/>
            <p:cNvSpPr>
              <a:spLocks noEditPoints="1"/>
            </p:cNvSpPr>
            <p:nvPr/>
          </p:nvSpPr>
          <p:spPr bwMode="auto">
            <a:xfrm>
              <a:off x="10139285" y="4013941"/>
              <a:ext cx="1037901" cy="1069217"/>
            </a:xfrm>
            <a:custGeom>
              <a:avLst/>
              <a:gdLst>
                <a:gd name="T0" fmla="*/ 65 w 196"/>
                <a:gd name="T1" fmla="*/ 90 h 202"/>
                <a:gd name="T2" fmla="*/ 60 w 196"/>
                <a:gd name="T3" fmla="*/ 84 h 202"/>
                <a:gd name="T4" fmla="*/ 53 w 196"/>
                <a:gd name="T5" fmla="*/ 86 h 202"/>
                <a:gd name="T6" fmla="*/ 51 w 196"/>
                <a:gd name="T7" fmla="*/ 94 h 202"/>
                <a:gd name="T8" fmla="*/ 54 w 196"/>
                <a:gd name="T9" fmla="*/ 105 h 202"/>
                <a:gd name="T10" fmla="*/ 59 w 196"/>
                <a:gd name="T11" fmla="*/ 111 h 202"/>
                <a:gd name="T12" fmla="*/ 67 w 196"/>
                <a:gd name="T13" fmla="*/ 109 h 202"/>
                <a:gd name="T14" fmla="*/ 68 w 196"/>
                <a:gd name="T15" fmla="*/ 101 h 202"/>
                <a:gd name="T16" fmla="*/ 142 w 196"/>
                <a:gd name="T17" fmla="*/ 106 h 202"/>
                <a:gd name="T18" fmla="*/ 138 w 196"/>
                <a:gd name="T19" fmla="*/ 96 h 202"/>
                <a:gd name="T20" fmla="*/ 131 w 196"/>
                <a:gd name="T21" fmla="*/ 94 h 202"/>
                <a:gd name="T22" fmla="*/ 126 w 196"/>
                <a:gd name="T23" fmla="*/ 99 h 202"/>
                <a:gd name="T24" fmla="*/ 128 w 196"/>
                <a:gd name="T25" fmla="*/ 110 h 202"/>
                <a:gd name="T26" fmla="*/ 132 w 196"/>
                <a:gd name="T27" fmla="*/ 119 h 202"/>
                <a:gd name="T28" fmla="*/ 138 w 196"/>
                <a:gd name="T29" fmla="*/ 121 h 202"/>
                <a:gd name="T30" fmla="*/ 143 w 196"/>
                <a:gd name="T31" fmla="*/ 116 h 202"/>
                <a:gd name="T32" fmla="*/ 142 w 196"/>
                <a:gd name="T33" fmla="*/ 106 h 202"/>
                <a:gd name="T34" fmla="*/ 176 w 196"/>
                <a:gd name="T35" fmla="*/ 68 h 202"/>
                <a:gd name="T36" fmla="*/ 154 w 196"/>
                <a:gd name="T37" fmla="*/ 35 h 202"/>
                <a:gd name="T38" fmla="*/ 119 w 196"/>
                <a:gd name="T39" fmla="*/ 18 h 202"/>
                <a:gd name="T40" fmla="*/ 81 w 196"/>
                <a:gd name="T41" fmla="*/ 16 h 202"/>
                <a:gd name="T42" fmla="*/ 47 w 196"/>
                <a:gd name="T43" fmla="*/ 33 h 202"/>
                <a:gd name="T44" fmla="*/ 21 w 196"/>
                <a:gd name="T45" fmla="*/ 63 h 202"/>
                <a:gd name="T46" fmla="*/ 11 w 196"/>
                <a:gd name="T47" fmla="*/ 97 h 202"/>
                <a:gd name="T48" fmla="*/ 19 w 196"/>
                <a:gd name="T49" fmla="*/ 135 h 202"/>
                <a:gd name="T50" fmla="*/ 42 w 196"/>
                <a:gd name="T51" fmla="*/ 167 h 202"/>
                <a:gd name="T52" fmla="*/ 74 w 196"/>
                <a:gd name="T53" fmla="*/ 185 h 202"/>
                <a:gd name="T54" fmla="*/ 113 w 196"/>
                <a:gd name="T55" fmla="*/ 186 h 202"/>
                <a:gd name="T56" fmla="*/ 147 w 196"/>
                <a:gd name="T57" fmla="*/ 173 h 202"/>
                <a:gd name="T58" fmla="*/ 173 w 196"/>
                <a:gd name="T59" fmla="*/ 141 h 202"/>
                <a:gd name="T60" fmla="*/ 184 w 196"/>
                <a:gd name="T61" fmla="*/ 103 h 202"/>
                <a:gd name="T62" fmla="*/ 66 w 196"/>
                <a:gd name="T63" fmla="*/ 121 h 202"/>
                <a:gd name="T64" fmla="*/ 38 w 196"/>
                <a:gd name="T65" fmla="*/ 103 h 202"/>
                <a:gd name="T66" fmla="*/ 53 w 196"/>
                <a:gd name="T67" fmla="*/ 74 h 202"/>
                <a:gd name="T68" fmla="*/ 81 w 196"/>
                <a:gd name="T69" fmla="*/ 92 h 202"/>
                <a:gd name="T70" fmla="*/ 66 w 196"/>
                <a:gd name="T71" fmla="*/ 121 h 202"/>
                <a:gd name="T72" fmla="*/ 100 w 196"/>
                <a:gd name="T73" fmla="*/ 63 h 202"/>
                <a:gd name="T74" fmla="*/ 94 w 196"/>
                <a:gd name="T75" fmla="*/ 143 h 202"/>
                <a:gd name="T76" fmla="*/ 155 w 196"/>
                <a:gd name="T77" fmla="*/ 122 h 202"/>
                <a:gd name="T78" fmla="*/ 124 w 196"/>
                <a:gd name="T79" fmla="*/ 130 h 202"/>
                <a:gd name="T80" fmla="*/ 114 w 196"/>
                <a:gd name="T81" fmla="*/ 94 h 202"/>
                <a:gd name="T82" fmla="*/ 146 w 196"/>
                <a:gd name="T83" fmla="*/ 86 h 202"/>
                <a:gd name="T84" fmla="*/ 155 w 196"/>
                <a:gd name="T85" fmla="*/ 12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" h="202">
                  <a:moveTo>
                    <a:pt x="67" y="96"/>
                  </a:moveTo>
                  <a:cubicBezTo>
                    <a:pt x="66" y="93"/>
                    <a:pt x="66" y="92"/>
                    <a:pt x="65" y="90"/>
                  </a:cubicBezTo>
                  <a:cubicBezTo>
                    <a:pt x="65" y="88"/>
                    <a:pt x="64" y="87"/>
                    <a:pt x="63" y="86"/>
                  </a:cubicBezTo>
                  <a:cubicBezTo>
                    <a:pt x="62" y="85"/>
                    <a:pt x="61" y="84"/>
                    <a:pt x="60" y="84"/>
                  </a:cubicBezTo>
                  <a:cubicBezTo>
                    <a:pt x="59" y="84"/>
                    <a:pt x="58" y="84"/>
                    <a:pt x="56" y="84"/>
                  </a:cubicBezTo>
                  <a:cubicBezTo>
                    <a:pt x="55" y="84"/>
                    <a:pt x="54" y="85"/>
                    <a:pt x="53" y="86"/>
                  </a:cubicBezTo>
                  <a:cubicBezTo>
                    <a:pt x="52" y="87"/>
                    <a:pt x="52" y="88"/>
                    <a:pt x="51" y="89"/>
                  </a:cubicBezTo>
                  <a:cubicBezTo>
                    <a:pt x="51" y="90"/>
                    <a:pt x="51" y="92"/>
                    <a:pt x="51" y="94"/>
                  </a:cubicBezTo>
                  <a:cubicBezTo>
                    <a:pt x="52" y="96"/>
                    <a:pt x="52" y="97"/>
                    <a:pt x="53" y="99"/>
                  </a:cubicBezTo>
                  <a:cubicBezTo>
                    <a:pt x="53" y="102"/>
                    <a:pt x="54" y="104"/>
                    <a:pt x="54" y="105"/>
                  </a:cubicBezTo>
                  <a:cubicBezTo>
                    <a:pt x="55" y="107"/>
                    <a:pt x="56" y="108"/>
                    <a:pt x="57" y="109"/>
                  </a:cubicBezTo>
                  <a:cubicBezTo>
                    <a:pt x="57" y="110"/>
                    <a:pt x="58" y="111"/>
                    <a:pt x="59" y="111"/>
                  </a:cubicBezTo>
                  <a:cubicBezTo>
                    <a:pt x="61" y="111"/>
                    <a:pt x="62" y="111"/>
                    <a:pt x="63" y="111"/>
                  </a:cubicBezTo>
                  <a:cubicBezTo>
                    <a:pt x="65" y="111"/>
                    <a:pt x="66" y="110"/>
                    <a:pt x="67" y="109"/>
                  </a:cubicBezTo>
                  <a:cubicBezTo>
                    <a:pt x="68" y="108"/>
                    <a:pt x="68" y="107"/>
                    <a:pt x="68" y="106"/>
                  </a:cubicBezTo>
                  <a:cubicBezTo>
                    <a:pt x="68" y="105"/>
                    <a:pt x="68" y="103"/>
                    <a:pt x="68" y="101"/>
                  </a:cubicBezTo>
                  <a:cubicBezTo>
                    <a:pt x="68" y="100"/>
                    <a:pt x="68" y="98"/>
                    <a:pt x="67" y="96"/>
                  </a:cubicBezTo>
                  <a:close/>
                  <a:moveTo>
                    <a:pt x="142" y="106"/>
                  </a:moveTo>
                  <a:cubicBezTo>
                    <a:pt x="141" y="104"/>
                    <a:pt x="141" y="102"/>
                    <a:pt x="140" y="100"/>
                  </a:cubicBezTo>
                  <a:cubicBezTo>
                    <a:pt x="140" y="99"/>
                    <a:pt x="139" y="97"/>
                    <a:pt x="138" y="96"/>
                  </a:cubicBezTo>
                  <a:cubicBezTo>
                    <a:pt x="137" y="95"/>
                    <a:pt x="136" y="95"/>
                    <a:pt x="135" y="94"/>
                  </a:cubicBezTo>
                  <a:cubicBezTo>
                    <a:pt x="134" y="94"/>
                    <a:pt x="133" y="94"/>
                    <a:pt x="131" y="94"/>
                  </a:cubicBezTo>
                  <a:cubicBezTo>
                    <a:pt x="130" y="95"/>
                    <a:pt x="129" y="95"/>
                    <a:pt x="128" y="96"/>
                  </a:cubicBezTo>
                  <a:cubicBezTo>
                    <a:pt x="127" y="97"/>
                    <a:pt x="127" y="98"/>
                    <a:pt x="126" y="99"/>
                  </a:cubicBezTo>
                  <a:cubicBezTo>
                    <a:pt x="126" y="101"/>
                    <a:pt x="126" y="102"/>
                    <a:pt x="126" y="104"/>
                  </a:cubicBezTo>
                  <a:cubicBezTo>
                    <a:pt x="127" y="106"/>
                    <a:pt x="127" y="108"/>
                    <a:pt x="128" y="110"/>
                  </a:cubicBezTo>
                  <a:cubicBezTo>
                    <a:pt x="128" y="112"/>
                    <a:pt x="129" y="114"/>
                    <a:pt x="129" y="115"/>
                  </a:cubicBezTo>
                  <a:cubicBezTo>
                    <a:pt x="130" y="117"/>
                    <a:pt x="131" y="118"/>
                    <a:pt x="132" y="119"/>
                  </a:cubicBezTo>
                  <a:cubicBezTo>
                    <a:pt x="132" y="120"/>
                    <a:pt x="133" y="121"/>
                    <a:pt x="134" y="121"/>
                  </a:cubicBezTo>
                  <a:cubicBezTo>
                    <a:pt x="136" y="122"/>
                    <a:pt x="137" y="122"/>
                    <a:pt x="138" y="121"/>
                  </a:cubicBezTo>
                  <a:cubicBezTo>
                    <a:pt x="140" y="121"/>
                    <a:pt x="141" y="120"/>
                    <a:pt x="142" y="119"/>
                  </a:cubicBezTo>
                  <a:cubicBezTo>
                    <a:pt x="143" y="119"/>
                    <a:pt x="143" y="117"/>
                    <a:pt x="143" y="116"/>
                  </a:cubicBezTo>
                  <a:cubicBezTo>
                    <a:pt x="144" y="115"/>
                    <a:pt x="144" y="114"/>
                    <a:pt x="143" y="112"/>
                  </a:cubicBezTo>
                  <a:cubicBezTo>
                    <a:pt x="143" y="110"/>
                    <a:pt x="143" y="108"/>
                    <a:pt x="142" y="106"/>
                  </a:cubicBezTo>
                  <a:close/>
                  <a:moveTo>
                    <a:pt x="196" y="83"/>
                  </a:moveTo>
                  <a:cubicBezTo>
                    <a:pt x="176" y="68"/>
                    <a:pt x="176" y="68"/>
                    <a:pt x="176" y="68"/>
                  </a:cubicBezTo>
                  <a:cubicBezTo>
                    <a:pt x="179" y="43"/>
                    <a:pt x="179" y="43"/>
                    <a:pt x="179" y="43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45" y="12"/>
                    <a:pt x="145" y="12"/>
                    <a:pt x="145" y="12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9" y="135"/>
                    <a:pt x="19" y="135"/>
                    <a:pt x="19" y="135"/>
                  </a:cubicBezTo>
                  <a:cubicBezTo>
                    <a:pt x="17" y="160"/>
                    <a:pt x="17" y="160"/>
                    <a:pt x="17" y="160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50" y="190"/>
                    <a:pt x="50" y="190"/>
                    <a:pt x="50" y="190"/>
                  </a:cubicBezTo>
                  <a:cubicBezTo>
                    <a:pt x="74" y="185"/>
                    <a:pt x="74" y="185"/>
                    <a:pt x="74" y="185"/>
                  </a:cubicBezTo>
                  <a:cubicBezTo>
                    <a:pt x="93" y="202"/>
                    <a:pt x="93" y="202"/>
                    <a:pt x="93" y="202"/>
                  </a:cubicBezTo>
                  <a:cubicBezTo>
                    <a:pt x="113" y="186"/>
                    <a:pt x="113" y="186"/>
                    <a:pt x="113" y="186"/>
                  </a:cubicBezTo>
                  <a:cubicBezTo>
                    <a:pt x="139" y="193"/>
                    <a:pt x="139" y="193"/>
                    <a:pt x="139" y="193"/>
                  </a:cubicBezTo>
                  <a:cubicBezTo>
                    <a:pt x="147" y="173"/>
                    <a:pt x="147" y="173"/>
                    <a:pt x="147" y="173"/>
                  </a:cubicBezTo>
                  <a:cubicBezTo>
                    <a:pt x="172" y="169"/>
                    <a:pt x="172" y="169"/>
                    <a:pt x="172" y="169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93" y="129"/>
                    <a:pt x="193" y="129"/>
                    <a:pt x="193" y="129"/>
                  </a:cubicBezTo>
                  <a:cubicBezTo>
                    <a:pt x="184" y="103"/>
                    <a:pt x="184" y="103"/>
                    <a:pt x="184" y="103"/>
                  </a:cubicBezTo>
                  <a:lnTo>
                    <a:pt x="196" y="83"/>
                  </a:lnTo>
                  <a:close/>
                  <a:moveTo>
                    <a:pt x="66" y="121"/>
                  </a:moveTo>
                  <a:cubicBezTo>
                    <a:pt x="59" y="123"/>
                    <a:pt x="53" y="123"/>
                    <a:pt x="49" y="120"/>
                  </a:cubicBezTo>
                  <a:cubicBezTo>
                    <a:pt x="44" y="117"/>
                    <a:pt x="41" y="111"/>
                    <a:pt x="38" y="103"/>
                  </a:cubicBezTo>
                  <a:cubicBezTo>
                    <a:pt x="36" y="95"/>
                    <a:pt x="36" y="89"/>
                    <a:pt x="39" y="84"/>
                  </a:cubicBezTo>
                  <a:cubicBezTo>
                    <a:pt x="42" y="79"/>
                    <a:pt x="46" y="75"/>
                    <a:pt x="53" y="74"/>
                  </a:cubicBezTo>
                  <a:cubicBezTo>
                    <a:pt x="60" y="72"/>
                    <a:pt x="66" y="72"/>
                    <a:pt x="71" y="75"/>
                  </a:cubicBezTo>
                  <a:cubicBezTo>
                    <a:pt x="75" y="78"/>
                    <a:pt x="79" y="84"/>
                    <a:pt x="81" y="92"/>
                  </a:cubicBezTo>
                  <a:cubicBezTo>
                    <a:pt x="83" y="100"/>
                    <a:pt x="83" y="106"/>
                    <a:pt x="80" y="111"/>
                  </a:cubicBezTo>
                  <a:cubicBezTo>
                    <a:pt x="78" y="116"/>
                    <a:pt x="73" y="119"/>
                    <a:pt x="66" y="121"/>
                  </a:cubicBezTo>
                  <a:close/>
                  <a:moveTo>
                    <a:pt x="81" y="146"/>
                  </a:moveTo>
                  <a:cubicBezTo>
                    <a:pt x="100" y="63"/>
                    <a:pt x="100" y="63"/>
                    <a:pt x="100" y="63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94" y="143"/>
                    <a:pt x="94" y="143"/>
                    <a:pt x="94" y="143"/>
                  </a:cubicBezTo>
                  <a:lnTo>
                    <a:pt x="81" y="146"/>
                  </a:lnTo>
                  <a:close/>
                  <a:moveTo>
                    <a:pt x="155" y="122"/>
                  </a:moveTo>
                  <a:cubicBezTo>
                    <a:pt x="153" y="126"/>
                    <a:pt x="148" y="130"/>
                    <a:pt x="141" y="132"/>
                  </a:cubicBezTo>
                  <a:cubicBezTo>
                    <a:pt x="134" y="134"/>
                    <a:pt x="128" y="133"/>
                    <a:pt x="124" y="130"/>
                  </a:cubicBezTo>
                  <a:cubicBezTo>
                    <a:pt x="119" y="127"/>
                    <a:pt x="116" y="122"/>
                    <a:pt x="113" y="114"/>
                  </a:cubicBezTo>
                  <a:cubicBezTo>
                    <a:pt x="111" y="106"/>
                    <a:pt x="112" y="99"/>
                    <a:pt x="114" y="94"/>
                  </a:cubicBezTo>
                  <a:cubicBezTo>
                    <a:pt x="117" y="89"/>
                    <a:pt x="122" y="86"/>
                    <a:pt x="128" y="84"/>
                  </a:cubicBezTo>
                  <a:cubicBezTo>
                    <a:pt x="136" y="82"/>
                    <a:pt x="141" y="83"/>
                    <a:pt x="146" y="86"/>
                  </a:cubicBezTo>
                  <a:cubicBezTo>
                    <a:pt x="151" y="89"/>
                    <a:pt x="154" y="94"/>
                    <a:pt x="156" y="102"/>
                  </a:cubicBezTo>
                  <a:cubicBezTo>
                    <a:pt x="158" y="110"/>
                    <a:pt x="158" y="117"/>
                    <a:pt x="155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23"/>
            <p:cNvSpPr>
              <a:spLocks noEditPoints="1"/>
            </p:cNvSpPr>
            <p:nvPr/>
          </p:nvSpPr>
          <p:spPr bwMode="auto">
            <a:xfrm rot="17877841">
              <a:off x="10710665" y="5358356"/>
              <a:ext cx="960654" cy="710641"/>
            </a:xfrm>
            <a:custGeom>
              <a:avLst/>
              <a:gdLst>
                <a:gd name="T0" fmla="*/ 163 w 268"/>
                <a:gd name="T1" fmla="*/ 36 h 198"/>
                <a:gd name="T2" fmla="*/ 151 w 268"/>
                <a:gd name="T3" fmla="*/ 87 h 198"/>
                <a:gd name="T4" fmla="*/ 146 w 268"/>
                <a:gd name="T5" fmla="*/ 0 h 198"/>
                <a:gd name="T6" fmla="*/ 97 w 268"/>
                <a:gd name="T7" fmla="*/ 32 h 198"/>
                <a:gd name="T8" fmla="*/ 82 w 268"/>
                <a:gd name="T9" fmla="*/ 105 h 198"/>
                <a:gd name="T10" fmla="*/ 73 w 268"/>
                <a:gd name="T11" fmla="*/ 63 h 198"/>
                <a:gd name="T12" fmla="*/ 138 w 268"/>
                <a:gd name="T13" fmla="*/ 198 h 198"/>
                <a:gd name="T14" fmla="*/ 163 w 268"/>
                <a:gd name="T15" fmla="*/ 36 h 198"/>
                <a:gd name="T16" fmla="*/ 116 w 268"/>
                <a:gd name="T17" fmla="*/ 168 h 198"/>
                <a:gd name="T18" fmla="*/ 103 w 268"/>
                <a:gd name="T19" fmla="*/ 168 h 198"/>
                <a:gd name="T20" fmla="*/ 103 w 268"/>
                <a:gd name="T21" fmla="*/ 144 h 198"/>
                <a:gd name="T22" fmla="*/ 87 w 268"/>
                <a:gd name="T23" fmla="*/ 144 h 198"/>
                <a:gd name="T24" fmla="*/ 87 w 268"/>
                <a:gd name="T25" fmla="*/ 168 h 198"/>
                <a:gd name="T26" fmla="*/ 75 w 268"/>
                <a:gd name="T27" fmla="*/ 168 h 198"/>
                <a:gd name="T28" fmla="*/ 75 w 268"/>
                <a:gd name="T29" fmla="*/ 115 h 198"/>
                <a:gd name="T30" fmla="*/ 87 w 268"/>
                <a:gd name="T31" fmla="*/ 115 h 198"/>
                <a:gd name="T32" fmla="*/ 87 w 268"/>
                <a:gd name="T33" fmla="*/ 136 h 198"/>
                <a:gd name="T34" fmla="*/ 103 w 268"/>
                <a:gd name="T35" fmla="*/ 136 h 198"/>
                <a:gd name="T36" fmla="*/ 103 w 268"/>
                <a:gd name="T37" fmla="*/ 115 h 198"/>
                <a:gd name="T38" fmla="*/ 116 w 268"/>
                <a:gd name="T39" fmla="*/ 115 h 198"/>
                <a:gd name="T40" fmla="*/ 116 w 268"/>
                <a:gd name="T41" fmla="*/ 168 h 198"/>
                <a:gd name="T42" fmla="*/ 158 w 268"/>
                <a:gd name="T43" fmla="*/ 160 h 198"/>
                <a:gd name="T44" fmla="*/ 141 w 268"/>
                <a:gd name="T45" fmla="*/ 166 h 198"/>
                <a:gd name="T46" fmla="*/ 124 w 268"/>
                <a:gd name="T47" fmla="*/ 159 h 198"/>
                <a:gd name="T48" fmla="*/ 118 w 268"/>
                <a:gd name="T49" fmla="*/ 141 h 198"/>
                <a:gd name="T50" fmla="*/ 124 w 268"/>
                <a:gd name="T51" fmla="*/ 123 h 198"/>
                <a:gd name="T52" fmla="*/ 141 w 268"/>
                <a:gd name="T53" fmla="*/ 117 h 198"/>
                <a:gd name="T54" fmla="*/ 158 w 268"/>
                <a:gd name="T55" fmla="*/ 123 h 198"/>
                <a:gd name="T56" fmla="*/ 164 w 268"/>
                <a:gd name="T57" fmla="*/ 141 h 198"/>
                <a:gd name="T58" fmla="*/ 158 w 268"/>
                <a:gd name="T59" fmla="*/ 160 h 198"/>
                <a:gd name="T60" fmla="*/ 187 w 268"/>
                <a:gd name="T61" fmla="*/ 128 h 198"/>
                <a:gd name="T62" fmla="*/ 187 w 268"/>
                <a:gd name="T63" fmla="*/ 168 h 198"/>
                <a:gd name="T64" fmla="*/ 175 w 268"/>
                <a:gd name="T65" fmla="*/ 168 h 198"/>
                <a:gd name="T66" fmla="*/ 175 w 268"/>
                <a:gd name="T67" fmla="*/ 128 h 198"/>
                <a:gd name="T68" fmla="*/ 161 w 268"/>
                <a:gd name="T69" fmla="*/ 128 h 198"/>
                <a:gd name="T70" fmla="*/ 161 w 268"/>
                <a:gd name="T71" fmla="*/ 115 h 198"/>
                <a:gd name="T72" fmla="*/ 201 w 268"/>
                <a:gd name="T73" fmla="*/ 115 h 198"/>
                <a:gd name="T74" fmla="*/ 201 w 268"/>
                <a:gd name="T75" fmla="*/ 128 h 198"/>
                <a:gd name="T76" fmla="*/ 187 w 268"/>
                <a:gd name="T77" fmla="*/ 128 h 198"/>
                <a:gd name="T78" fmla="*/ 148 w 268"/>
                <a:gd name="T79" fmla="*/ 129 h 198"/>
                <a:gd name="T80" fmla="*/ 145 w 268"/>
                <a:gd name="T81" fmla="*/ 127 h 198"/>
                <a:gd name="T82" fmla="*/ 141 w 268"/>
                <a:gd name="T83" fmla="*/ 126 h 198"/>
                <a:gd name="T84" fmla="*/ 137 w 268"/>
                <a:gd name="T85" fmla="*/ 126 h 198"/>
                <a:gd name="T86" fmla="*/ 133 w 268"/>
                <a:gd name="T87" fmla="*/ 129 h 198"/>
                <a:gd name="T88" fmla="*/ 131 w 268"/>
                <a:gd name="T89" fmla="*/ 134 h 198"/>
                <a:gd name="T90" fmla="*/ 130 w 268"/>
                <a:gd name="T91" fmla="*/ 141 h 198"/>
                <a:gd name="T92" fmla="*/ 131 w 268"/>
                <a:gd name="T93" fmla="*/ 149 h 198"/>
                <a:gd name="T94" fmla="*/ 133 w 268"/>
                <a:gd name="T95" fmla="*/ 153 h 198"/>
                <a:gd name="T96" fmla="*/ 137 w 268"/>
                <a:gd name="T97" fmla="*/ 156 h 198"/>
                <a:gd name="T98" fmla="*/ 141 w 268"/>
                <a:gd name="T99" fmla="*/ 157 h 198"/>
                <a:gd name="T100" fmla="*/ 145 w 268"/>
                <a:gd name="T101" fmla="*/ 156 h 198"/>
                <a:gd name="T102" fmla="*/ 148 w 268"/>
                <a:gd name="T103" fmla="*/ 153 h 198"/>
                <a:gd name="T104" fmla="*/ 151 w 268"/>
                <a:gd name="T105" fmla="*/ 149 h 198"/>
                <a:gd name="T106" fmla="*/ 151 w 268"/>
                <a:gd name="T107" fmla="*/ 141 h 198"/>
                <a:gd name="T108" fmla="*/ 151 w 268"/>
                <a:gd name="T109" fmla="*/ 134 h 198"/>
                <a:gd name="T110" fmla="*/ 148 w 268"/>
                <a:gd name="T111" fmla="*/ 12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8" h="198">
                  <a:moveTo>
                    <a:pt x="163" y="36"/>
                  </a:moveTo>
                  <a:cubicBezTo>
                    <a:pt x="184" y="83"/>
                    <a:pt x="155" y="87"/>
                    <a:pt x="151" y="87"/>
                  </a:cubicBezTo>
                  <a:cubicBezTo>
                    <a:pt x="112" y="88"/>
                    <a:pt x="138" y="4"/>
                    <a:pt x="146" y="0"/>
                  </a:cubicBezTo>
                  <a:cubicBezTo>
                    <a:pt x="142" y="0"/>
                    <a:pt x="116" y="0"/>
                    <a:pt x="97" y="32"/>
                  </a:cubicBezTo>
                  <a:cubicBezTo>
                    <a:pt x="77" y="66"/>
                    <a:pt x="106" y="98"/>
                    <a:pt x="82" y="105"/>
                  </a:cubicBezTo>
                  <a:cubicBezTo>
                    <a:pt x="64" y="113"/>
                    <a:pt x="71" y="71"/>
                    <a:pt x="73" y="63"/>
                  </a:cubicBezTo>
                  <a:cubicBezTo>
                    <a:pt x="63" y="62"/>
                    <a:pt x="0" y="198"/>
                    <a:pt x="138" y="198"/>
                  </a:cubicBezTo>
                  <a:cubicBezTo>
                    <a:pt x="268" y="198"/>
                    <a:pt x="204" y="38"/>
                    <a:pt x="163" y="36"/>
                  </a:cubicBezTo>
                  <a:close/>
                  <a:moveTo>
                    <a:pt x="116" y="168"/>
                  </a:moveTo>
                  <a:cubicBezTo>
                    <a:pt x="103" y="168"/>
                    <a:pt x="103" y="168"/>
                    <a:pt x="103" y="168"/>
                  </a:cubicBezTo>
                  <a:cubicBezTo>
                    <a:pt x="103" y="144"/>
                    <a:pt x="103" y="144"/>
                    <a:pt x="103" y="144"/>
                  </a:cubicBezTo>
                  <a:cubicBezTo>
                    <a:pt x="87" y="144"/>
                    <a:pt x="87" y="144"/>
                    <a:pt x="87" y="144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75" y="168"/>
                    <a:pt x="75" y="168"/>
                    <a:pt x="75" y="168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16" y="115"/>
                    <a:pt x="116" y="115"/>
                    <a:pt x="116" y="115"/>
                  </a:cubicBezTo>
                  <a:lnTo>
                    <a:pt x="116" y="168"/>
                  </a:lnTo>
                  <a:close/>
                  <a:moveTo>
                    <a:pt x="158" y="160"/>
                  </a:moveTo>
                  <a:cubicBezTo>
                    <a:pt x="154" y="164"/>
                    <a:pt x="148" y="166"/>
                    <a:pt x="141" y="166"/>
                  </a:cubicBezTo>
                  <a:cubicBezTo>
                    <a:pt x="134" y="166"/>
                    <a:pt x="128" y="164"/>
                    <a:pt x="124" y="159"/>
                  </a:cubicBezTo>
                  <a:cubicBezTo>
                    <a:pt x="120" y="155"/>
                    <a:pt x="118" y="149"/>
                    <a:pt x="118" y="141"/>
                  </a:cubicBezTo>
                  <a:cubicBezTo>
                    <a:pt x="118" y="134"/>
                    <a:pt x="120" y="128"/>
                    <a:pt x="124" y="123"/>
                  </a:cubicBezTo>
                  <a:cubicBezTo>
                    <a:pt x="128" y="119"/>
                    <a:pt x="134" y="117"/>
                    <a:pt x="141" y="117"/>
                  </a:cubicBezTo>
                  <a:cubicBezTo>
                    <a:pt x="148" y="117"/>
                    <a:pt x="154" y="119"/>
                    <a:pt x="158" y="123"/>
                  </a:cubicBezTo>
                  <a:cubicBezTo>
                    <a:pt x="162" y="128"/>
                    <a:pt x="164" y="134"/>
                    <a:pt x="164" y="141"/>
                  </a:cubicBezTo>
                  <a:cubicBezTo>
                    <a:pt x="164" y="149"/>
                    <a:pt x="162" y="155"/>
                    <a:pt x="158" y="160"/>
                  </a:cubicBezTo>
                  <a:close/>
                  <a:moveTo>
                    <a:pt x="187" y="128"/>
                  </a:moveTo>
                  <a:cubicBezTo>
                    <a:pt x="187" y="168"/>
                    <a:pt x="187" y="168"/>
                    <a:pt x="187" y="168"/>
                  </a:cubicBezTo>
                  <a:cubicBezTo>
                    <a:pt x="175" y="168"/>
                    <a:pt x="175" y="168"/>
                    <a:pt x="175" y="168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61" y="128"/>
                    <a:pt x="161" y="128"/>
                    <a:pt x="161" y="128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28"/>
                    <a:pt x="201" y="128"/>
                    <a:pt x="201" y="128"/>
                  </a:cubicBezTo>
                  <a:lnTo>
                    <a:pt x="187" y="128"/>
                  </a:lnTo>
                  <a:close/>
                  <a:moveTo>
                    <a:pt x="148" y="129"/>
                  </a:moveTo>
                  <a:cubicBezTo>
                    <a:pt x="147" y="128"/>
                    <a:pt x="146" y="127"/>
                    <a:pt x="145" y="127"/>
                  </a:cubicBezTo>
                  <a:cubicBezTo>
                    <a:pt x="144" y="126"/>
                    <a:pt x="142" y="126"/>
                    <a:pt x="141" y="126"/>
                  </a:cubicBezTo>
                  <a:cubicBezTo>
                    <a:pt x="139" y="126"/>
                    <a:pt x="138" y="126"/>
                    <a:pt x="137" y="126"/>
                  </a:cubicBezTo>
                  <a:cubicBezTo>
                    <a:pt x="136" y="127"/>
                    <a:pt x="135" y="128"/>
                    <a:pt x="133" y="129"/>
                  </a:cubicBezTo>
                  <a:cubicBezTo>
                    <a:pt x="132" y="130"/>
                    <a:pt x="132" y="132"/>
                    <a:pt x="131" y="134"/>
                  </a:cubicBezTo>
                  <a:cubicBezTo>
                    <a:pt x="130" y="136"/>
                    <a:pt x="130" y="139"/>
                    <a:pt x="130" y="141"/>
                  </a:cubicBezTo>
                  <a:cubicBezTo>
                    <a:pt x="130" y="144"/>
                    <a:pt x="130" y="147"/>
                    <a:pt x="131" y="149"/>
                  </a:cubicBezTo>
                  <a:cubicBezTo>
                    <a:pt x="132" y="151"/>
                    <a:pt x="132" y="152"/>
                    <a:pt x="133" y="153"/>
                  </a:cubicBezTo>
                  <a:cubicBezTo>
                    <a:pt x="134" y="155"/>
                    <a:pt x="136" y="156"/>
                    <a:pt x="137" y="156"/>
                  </a:cubicBezTo>
                  <a:cubicBezTo>
                    <a:pt x="138" y="157"/>
                    <a:pt x="139" y="157"/>
                    <a:pt x="141" y="157"/>
                  </a:cubicBezTo>
                  <a:cubicBezTo>
                    <a:pt x="142" y="157"/>
                    <a:pt x="144" y="157"/>
                    <a:pt x="145" y="156"/>
                  </a:cubicBezTo>
                  <a:cubicBezTo>
                    <a:pt x="146" y="156"/>
                    <a:pt x="147" y="155"/>
                    <a:pt x="148" y="153"/>
                  </a:cubicBezTo>
                  <a:cubicBezTo>
                    <a:pt x="149" y="152"/>
                    <a:pt x="150" y="150"/>
                    <a:pt x="151" y="149"/>
                  </a:cubicBezTo>
                  <a:cubicBezTo>
                    <a:pt x="151" y="147"/>
                    <a:pt x="151" y="144"/>
                    <a:pt x="151" y="141"/>
                  </a:cubicBezTo>
                  <a:cubicBezTo>
                    <a:pt x="151" y="139"/>
                    <a:pt x="151" y="136"/>
                    <a:pt x="151" y="134"/>
                  </a:cubicBezTo>
                  <a:cubicBezTo>
                    <a:pt x="150" y="132"/>
                    <a:pt x="149" y="131"/>
                    <a:pt x="148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24"/>
            <p:cNvSpPr>
              <a:spLocks noEditPoints="1"/>
            </p:cNvSpPr>
            <p:nvPr/>
          </p:nvSpPr>
          <p:spPr bwMode="auto">
            <a:xfrm>
              <a:off x="8672612" y="5047083"/>
              <a:ext cx="710642" cy="718218"/>
            </a:xfrm>
            <a:custGeom>
              <a:avLst/>
              <a:gdLst>
                <a:gd name="T0" fmla="*/ 89 w 198"/>
                <a:gd name="T1" fmla="*/ 104 h 200"/>
                <a:gd name="T2" fmla="*/ 81 w 198"/>
                <a:gd name="T3" fmla="*/ 104 h 200"/>
                <a:gd name="T4" fmla="*/ 191 w 198"/>
                <a:gd name="T5" fmla="*/ 63 h 200"/>
                <a:gd name="T6" fmla="*/ 149 w 198"/>
                <a:gd name="T7" fmla="*/ 14 h 200"/>
                <a:gd name="T8" fmla="*/ 89 w 198"/>
                <a:gd name="T9" fmla="*/ 1 h 200"/>
                <a:gd name="T10" fmla="*/ 33 w 198"/>
                <a:gd name="T11" fmla="*/ 26 h 200"/>
                <a:gd name="T12" fmla="*/ 2 w 198"/>
                <a:gd name="T13" fmla="*/ 78 h 200"/>
                <a:gd name="T14" fmla="*/ 8 w 198"/>
                <a:gd name="T15" fmla="*/ 139 h 200"/>
                <a:gd name="T16" fmla="*/ 48 w 198"/>
                <a:gd name="T17" fmla="*/ 185 h 200"/>
                <a:gd name="T18" fmla="*/ 107 w 198"/>
                <a:gd name="T19" fmla="*/ 199 h 200"/>
                <a:gd name="T20" fmla="*/ 163 w 198"/>
                <a:gd name="T21" fmla="*/ 176 h 200"/>
                <a:gd name="T22" fmla="*/ 195 w 198"/>
                <a:gd name="T23" fmla="*/ 124 h 200"/>
                <a:gd name="T24" fmla="*/ 62 w 198"/>
                <a:gd name="T25" fmla="*/ 116 h 200"/>
                <a:gd name="T26" fmla="*/ 43 w 198"/>
                <a:gd name="T27" fmla="*/ 119 h 200"/>
                <a:gd name="T28" fmla="*/ 37 w 198"/>
                <a:gd name="T29" fmla="*/ 107 h 200"/>
                <a:gd name="T30" fmla="*/ 44 w 198"/>
                <a:gd name="T31" fmla="*/ 111 h 200"/>
                <a:gd name="T32" fmla="*/ 53 w 198"/>
                <a:gd name="T33" fmla="*/ 112 h 200"/>
                <a:gd name="T34" fmla="*/ 56 w 198"/>
                <a:gd name="T35" fmla="*/ 111 h 200"/>
                <a:gd name="T36" fmla="*/ 56 w 198"/>
                <a:gd name="T37" fmla="*/ 106 h 200"/>
                <a:gd name="T38" fmla="*/ 49 w 198"/>
                <a:gd name="T39" fmla="*/ 104 h 200"/>
                <a:gd name="T40" fmla="*/ 39 w 198"/>
                <a:gd name="T41" fmla="*/ 99 h 200"/>
                <a:gd name="T42" fmla="*/ 41 w 198"/>
                <a:gd name="T43" fmla="*/ 83 h 200"/>
                <a:gd name="T44" fmla="*/ 59 w 198"/>
                <a:gd name="T45" fmla="*/ 81 h 200"/>
                <a:gd name="T46" fmla="*/ 65 w 198"/>
                <a:gd name="T47" fmla="*/ 91 h 200"/>
                <a:gd name="T48" fmla="*/ 59 w 198"/>
                <a:gd name="T49" fmla="*/ 88 h 200"/>
                <a:gd name="T50" fmla="*/ 51 w 198"/>
                <a:gd name="T51" fmla="*/ 87 h 200"/>
                <a:gd name="T52" fmla="*/ 47 w 198"/>
                <a:gd name="T53" fmla="*/ 89 h 200"/>
                <a:gd name="T54" fmla="*/ 48 w 198"/>
                <a:gd name="T55" fmla="*/ 93 h 200"/>
                <a:gd name="T56" fmla="*/ 55 w 198"/>
                <a:gd name="T57" fmla="*/ 96 h 200"/>
                <a:gd name="T58" fmla="*/ 65 w 198"/>
                <a:gd name="T59" fmla="*/ 100 h 200"/>
                <a:gd name="T60" fmla="*/ 62 w 198"/>
                <a:gd name="T61" fmla="*/ 116 h 200"/>
                <a:gd name="T62" fmla="*/ 91 w 198"/>
                <a:gd name="T63" fmla="*/ 111 h 200"/>
                <a:gd name="T64" fmla="*/ 77 w 198"/>
                <a:gd name="T65" fmla="*/ 119 h 200"/>
                <a:gd name="T66" fmla="*/ 80 w 198"/>
                <a:gd name="T67" fmla="*/ 81 h 200"/>
                <a:gd name="T68" fmla="*/ 103 w 198"/>
                <a:gd name="T69" fmla="*/ 119 h 200"/>
                <a:gd name="T70" fmla="*/ 133 w 198"/>
                <a:gd name="T71" fmla="*/ 119 h 200"/>
                <a:gd name="T72" fmla="*/ 107 w 198"/>
                <a:gd name="T73" fmla="*/ 81 h 200"/>
                <a:gd name="T74" fmla="*/ 117 w 198"/>
                <a:gd name="T75" fmla="*/ 111 h 200"/>
                <a:gd name="T76" fmla="*/ 133 w 198"/>
                <a:gd name="T77" fmla="*/ 119 h 200"/>
                <a:gd name="T78" fmla="*/ 146 w 198"/>
                <a:gd name="T79" fmla="*/ 88 h 200"/>
                <a:gd name="T80" fmla="*/ 161 w 198"/>
                <a:gd name="T81" fmla="*/ 95 h 200"/>
                <a:gd name="T82" fmla="*/ 146 w 198"/>
                <a:gd name="T83" fmla="*/ 102 h 200"/>
                <a:gd name="T84" fmla="*/ 162 w 198"/>
                <a:gd name="T85" fmla="*/ 111 h 200"/>
                <a:gd name="T86" fmla="*/ 137 w 198"/>
                <a:gd name="T87" fmla="*/ 119 h 200"/>
                <a:gd name="T88" fmla="*/ 162 w 198"/>
                <a:gd name="T89" fmla="*/ 8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8" h="200">
                  <a:moveTo>
                    <a:pt x="81" y="104"/>
                  </a:moveTo>
                  <a:cubicBezTo>
                    <a:pt x="89" y="104"/>
                    <a:pt x="89" y="104"/>
                    <a:pt x="89" y="104"/>
                  </a:cubicBezTo>
                  <a:cubicBezTo>
                    <a:pt x="85" y="92"/>
                    <a:pt x="85" y="92"/>
                    <a:pt x="85" y="92"/>
                  </a:cubicBezTo>
                  <a:lnTo>
                    <a:pt x="81" y="104"/>
                  </a:lnTo>
                  <a:close/>
                  <a:moveTo>
                    <a:pt x="186" y="94"/>
                  </a:moveTo>
                  <a:cubicBezTo>
                    <a:pt x="193" y="85"/>
                    <a:pt x="195" y="74"/>
                    <a:pt x="191" y="63"/>
                  </a:cubicBezTo>
                  <a:cubicBezTo>
                    <a:pt x="186" y="51"/>
                    <a:pt x="175" y="44"/>
                    <a:pt x="164" y="44"/>
                  </a:cubicBezTo>
                  <a:cubicBezTo>
                    <a:pt x="165" y="32"/>
                    <a:pt x="159" y="20"/>
                    <a:pt x="149" y="14"/>
                  </a:cubicBezTo>
                  <a:cubicBezTo>
                    <a:pt x="139" y="8"/>
                    <a:pt x="127" y="9"/>
                    <a:pt x="117" y="15"/>
                  </a:cubicBezTo>
                  <a:cubicBezTo>
                    <a:pt x="111" y="6"/>
                    <a:pt x="101" y="0"/>
                    <a:pt x="89" y="1"/>
                  </a:cubicBezTo>
                  <a:cubicBezTo>
                    <a:pt x="77" y="2"/>
                    <a:pt x="68" y="10"/>
                    <a:pt x="64" y="20"/>
                  </a:cubicBezTo>
                  <a:cubicBezTo>
                    <a:pt x="54" y="16"/>
                    <a:pt x="42" y="18"/>
                    <a:pt x="33" y="26"/>
                  </a:cubicBezTo>
                  <a:cubicBezTo>
                    <a:pt x="25" y="33"/>
                    <a:pt x="21" y="45"/>
                    <a:pt x="24" y="56"/>
                  </a:cubicBezTo>
                  <a:cubicBezTo>
                    <a:pt x="13" y="59"/>
                    <a:pt x="5" y="67"/>
                    <a:pt x="2" y="78"/>
                  </a:cubicBezTo>
                  <a:cubicBezTo>
                    <a:pt x="0" y="90"/>
                    <a:pt x="4" y="101"/>
                    <a:pt x="12" y="108"/>
                  </a:cubicBezTo>
                  <a:cubicBezTo>
                    <a:pt x="5" y="116"/>
                    <a:pt x="3" y="128"/>
                    <a:pt x="8" y="139"/>
                  </a:cubicBezTo>
                  <a:cubicBezTo>
                    <a:pt x="12" y="150"/>
                    <a:pt x="22" y="156"/>
                    <a:pt x="33" y="157"/>
                  </a:cubicBezTo>
                  <a:cubicBezTo>
                    <a:pt x="33" y="168"/>
                    <a:pt x="38" y="179"/>
                    <a:pt x="48" y="185"/>
                  </a:cubicBezTo>
                  <a:cubicBezTo>
                    <a:pt x="58" y="191"/>
                    <a:pt x="70" y="191"/>
                    <a:pt x="79" y="185"/>
                  </a:cubicBezTo>
                  <a:cubicBezTo>
                    <a:pt x="85" y="194"/>
                    <a:pt x="95" y="200"/>
                    <a:pt x="107" y="199"/>
                  </a:cubicBezTo>
                  <a:cubicBezTo>
                    <a:pt x="119" y="198"/>
                    <a:pt x="128" y="191"/>
                    <a:pt x="133" y="181"/>
                  </a:cubicBezTo>
                  <a:cubicBezTo>
                    <a:pt x="143" y="185"/>
                    <a:pt x="154" y="183"/>
                    <a:pt x="163" y="176"/>
                  </a:cubicBezTo>
                  <a:cubicBezTo>
                    <a:pt x="172" y="168"/>
                    <a:pt x="176" y="157"/>
                    <a:pt x="173" y="146"/>
                  </a:cubicBezTo>
                  <a:cubicBezTo>
                    <a:pt x="184" y="143"/>
                    <a:pt x="193" y="135"/>
                    <a:pt x="195" y="124"/>
                  </a:cubicBezTo>
                  <a:cubicBezTo>
                    <a:pt x="198" y="112"/>
                    <a:pt x="194" y="101"/>
                    <a:pt x="186" y="94"/>
                  </a:cubicBezTo>
                  <a:close/>
                  <a:moveTo>
                    <a:pt x="62" y="116"/>
                  </a:moveTo>
                  <a:cubicBezTo>
                    <a:pt x="59" y="118"/>
                    <a:pt x="55" y="119"/>
                    <a:pt x="50" y="119"/>
                  </a:cubicBezTo>
                  <a:cubicBezTo>
                    <a:pt x="47" y="119"/>
                    <a:pt x="45" y="119"/>
                    <a:pt x="43" y="119"/>
                  </a:cubicBezTo>
                  <a:cubicBezTo>
                    <a:pt x="41" y="118"/>
                    <a:pt x="38" y="117"/>
                    <a:pt x="37" y="116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9" y="109"/>
                    <a:pt x="41" y="110"/>
                    <a:pt x="44" y="111"/>
                  </a:cubicBezTo>
                  <a:cubicBezTo>
                    <a:pt x="46" y="112"/>
                    <a:pt x="48" y="112"/>
                    <a:pt x="50" y="112"/>
                  </a:cubicBezTo>
                  <a:cubicBezTo>
                    <a:pt x="51" y="112"/>
                    <a:pt x="52" y="112"/>
                    <a:pt x="53" y="112"/>
                  </a:cubicBezTo>
                  <a:cubicBezTo>
                    <a:pt x="53" y="112"/>
                    <a:pt x="54" y="112"/>
                    <a:pt x="55" y="112"/>
                  </a:cubicBezTo>
                  <a:cubicBezTo>
                    <a:pt x="55" y="111"/>
                    <a:pt x="56" y="111"/>
                    <a:pt x="56" y="111"/>
                  </a:cubicBezTo>
                  <a:cubicBezTo>
                    <a:pt x="57" y="110"/>
                    <a:pt x="57" y="109"/>
                    <a:pt x="57" y="108"/>
                  </a:cubicBezTo>
                  <a:cubicBezTo>
                    <a:pt x="57" y="107"/>
                    <a:pt x="57" y="107"/>
                    <a:pt x="56" y="106"/>
                  </a:cubicBezTo>
                  <a:cubicBezTo>
                    <a:pt x="55" y="106"/>
                    <a:pt x="54" y="105"/>
                    <a:pt x="53" y="105"/>
                  </a:cubicBezTo>
                  <a:cubicBezTo>
                    <a:pt x="52" y="104"/>
                    <a:pt x="51" y="104"/>
                    <a:pt x="49" y="104"/>
                  </a:cubicBezTo>
                  <a:cubicBezTo>
                    <a:pt x="48" y="104"/>
                    <a:pt x="46" y="103"/>
                    <a:pt x="45" y="103"/>
                  </a:cubicBezTo>
                  <a:cubicBezTo>
                    <a:pt x="42" y="102"/>
                    <a:pt x="40" y="100"/>
                    <a:pt x="39" y="99"/>
                  </a:cubicBezTo>
                  <a:cubicBezTo>
                    <a:pt x="37" y="97"/>
                    <a:pt x="37" y="95"/>
                    <a:pt x="37" y="92"/>
                  </a:cubicBezTo>
                  <a:cubicBezTo>
                    <a:pt x="37" y="88"/>
                    <a:pt x="38" y="86"/>
                    <a:pt x="41" y="83"/>
                  </a:cubicBezTo>
                  <a:cubicBezTo>
                    <a:pt x="44" y="81"/>
                    <a:pt x="48" y="80"/>
                    <a:pt x="53" y="80"/>
                  </a:cubicBezTo>
                  <a:cubicBezTo>
                    <a:pt x="55" y="80"/>
                    <a:pt x="57" y="80"/>
                    <a:pt x="59" y="81"/>
                  </a:cubicBezTo>
                  <a:cubicBezTo>
                    <a:pt x="62" y="81"/>
                    <a:pt x="64" y="82"/>
                    <a:pt x="65" y="83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3" y="90"/>
                    <a:pt x="61" y="89"/>
                    <a:pt x="59" y="88"/>
                  </a:cubicBezTo>
                  <a:cubicBezTo>
                    <a:pt x="57" y="87"/>
                    <a:pt x="55" y="87"/>
                    <a:pt x="53" y="87"/>
                  </a:cubicBezTo>
                  <a:cubicBezTo>
                    <a:pt x="52" y="87"/>
                    <a:pt x="52" y="87"/>
                    <a:pt x="51" y="87"/>
                  </a:cubicBezTo>
                  <a:cubicBezTo>
                    <a:pt x="50" y="87"/>
                    <a:pt x="49" y="87"/>
                    <a:pt x="49" y="88"/>
                  </a:cubicBezTo>
                  <a:cubicBezTo>
                    <a:pt x="48" y="88"/>
                    <a:pt x="48" y="88"/>
                    <a:pt x="47" y="89"/>
                  </a:cubicBezTo>
                  <a:cubicBezTo>
                    <a:pt x="47" y="90"/>
                    <a:pt x="47" y="90"/>
                    <a:pt x="47" y="91"/>
                  </a:cubicBezTo>
                  <a:cubicBezTo>
                    <a:pt x="47" y="92"/>
                    <a:pt x="47" y="93"/>
                    <a:pt x="48" y="93"/>
                  </a:cubicBezTo>
                  <a:cubicBezTo>
                    <a:pt x="48" y="94"/>
                    <a:pt x="50" y="94"/>
                    <a:pt x="52" y="95"/>
                  </a:cubicBezTo>
                  <a:cubicBezTo>
                    <a:pt x="53" y="95"/>
                    <a:pt x="54" y="95"/>
                    <a:pt x="55" y="96"/>
                  </a:cubicBezTo>
                  <a:cubicBezTo>
                    <a:pt x="56" y="96"/>
                    <a:pt x="58" y="96"/>
                    <a:pt x="59" y="97"/>
                  </a:cubicBezTo>
                  <a:cubicBezTo>
                    <a:pt x="62" y="98"/>
                    <a:pt x="64" y="99"/>
                    <a:pt x="65" y="100"/>
                  </a:cubicBezTo>
                  <a:cubicBezTo>
                    <a:pt x="66" y="102"/>
                    <a:pt x="67" y="104"/>
                    <a:pt x="67" y="107"/>
                  </a:cubicBezTo>
                  <a:cubicBezTo>
                    <a:pt x="67" y="111"/>
                    <a:pt x="65" y="114"/>
                    <a:pt x="62" y="116"/>
                  </a:cubicBezTo>
                  <a:close/>
                  <a:moveTo>
                    <a:pt x="94" y="119"/>
                  </a:moveTo>
                  <a:cubicBezTo>
                    <a:pt x="91" y="111"/>
                    <a:pt x="91" y="111"/>
                    <a:pt x="91" y="111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103" y="119"/>
                    <a:pt x="103" y="119"/>
                    <a:pt x="103" y="119"/>
                  </a:cubicBezTo>
                  <a:lnTo>
                    <a:pt x="94" y="119"/>
                  </a:lnTo>
                  <a:close/>
                  <a:moveTo>
                    <a:pt x="133" y="119"/>
                  </a:moveTo>
                  <a:cubicBezTo>
                    <a:pt x="107" y="119"/>
                    <a:pt x="107" y="119"/>
                    <a:pt x="107" y="119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17" y="111"/>
                    <a:pt x="117" y="111"/>
                    <a:pt x="117" y="111"/>
                  </a:cubicBezTo>
                  <a:cubicBezTo>
                    <a:pt x="133" y="111"/>
                    <a:pt x="133" y="111"/>
                    <a:pt x="133" y="111"/>
                  </a:cubicBezTo>
                  <a:lnTo>
                    <a:pt x="133" y="119"/>
                  </a:lnTo>
                  <a:close/>
                  <a:moveTo>
                    <a:pt x="162" y="88"/>
                  </a:moveTo>
                  <a:cubicBezTo>
                    <a:pt x="146" y="88"/>
                    <a:pt x="146" y="88"/>
                    <a:pt x="146" y="88"/>
                  </a:cubicBezTo>
                  <a:cubicBezTo>
                    <a:pt x="146" y="95"/>
                    <a:pt x="146" y="95"/>
                    <a:pt x="146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46" y="102"/>
                    <a:pt x="146" y="102"/>
                    <a:pt x="146" y="102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62" y="111"/>
                    <a:pt x="162" y="111"/>
                    <a:pt x="162" y="111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37" y="119"/>
                    <a:pt x="137" y="119"/>
                    <a:pt x="137" y="119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62" y="81"/>
                    <a:pt x="162" y="81"/>
                    <a:pt x="162" y="81"/>
                  </a:cubicBezTo>
                  <a:lnTo>
                    <a:pt x="162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25"/>
            <p:cNvSpPr>
              <a:spLocks noEditPoints="1"/>
            </p:cNvSpPr>
            <p:nvPr/>
          </p:nvSpPr>
          <p:spPr bwMode="auto">
            <a:xfrm>
              <a:off x="11245112" y="1685479"/>
              <a:ext cx="969897" cy="969896"/>
            </a:xfrm>
            <a:custGeom>
              <a:avLst/>
              <a:gdLst>
                <a:gd name="T0" fmla="*/ 104 w 198"/>
                <a:gd name="T1" fmla="*/ 187 h 198"/>
                <a:gd name="T2" fmla="*/ 68 w 198"/>
                <a:gd name="T3" fmla="*/ 179 h 198"/>
                <a:gd name="T4" fmla="*/ 0 w 198"/>
                <a:gd name="T5" fmla="*/ 198 h 198"/>
                <a:gd name="T6" fmla="*/ 31 w 198"/>
                <a:gd name="T7" fmla="*/ 152 h 198"/>
                <a:gd name="T8" fmla="*/ 11 w 198"/>
                <a:gd name="T9" fmla="*/ 93 h 198"/>
                <a:gd name="T10" fmla="*/ 104 w 198"/>
                <a:gd name="T11" fmla="*/ 0 h 198"/>
                <a:gd name="T12" fmla="*/ 198 w 198"/>
                <a:gd name="T13" fmla="*/ 93 h 198"/>
                <a:gd name="T14" fmla="*/ 104 w 198"/>
                <a:gd name="T15" fmla="*/ 187 h 198"/>
                <a:gd name="T16" fmla="*/ 76 w 198"/>
                <a:gd name="T17" fmla="*/ 137 h 198"/>
                <a:gd name="T18" fmla="*/ 89 w 198"/>
                <a:gd name="T19" fmla="*/ 151 h 198"/>
                <a:gd name="T20" fmla="*/ 106 w 198"/>
                <a:gd name="T21" fmla="*/ 134 h 198"/>
                <a:gd name="T22" fmla="*/ 92 w 198"/>
                <a:gd name="T23" fmla="*/ 120 h 198"/>
                <a:gd name="T24" fmla="*/ 76 w 198"/>
                <a:gd name="T25" fmla="*/ 137 h 198"/>
                <a:gd name="T26" fmla="*/ 109 w 198"/>
                <a:gd name="T27" fmla="*/ 33 h 198"/>
                <a:gd name="T28" fmla="*/ 81 w 198"/>
                <a:gd name="T29" fmla="*/ 40 h 198"/>
                <a:gd name="T30" fmla="*/ 84 w 198"/>
                <a:gd name="T31" fmla="*/ 57 h 198"/>
                <a:gd name="T32" fmla="*/ 102 w 198"/>
                <a:gd name="T33" fmla="*/ 53 h 198"/>
                <a:gd name="T34" fmla="*/ 112 w 198"/>
                <a:gd name="T35" fmla="*/ 61 h 198"/>
                <a:gd name="T36" fmla="*/ 99 w 198"/>
                <a:gd name="T37" fmla="*/ 79 h 198"/>
                <a:gd name="T38" fmla="*/ 83 w 198"/>
                <a:gd name="T39" fmla="*/ 107 h 198"/>
                <a:gd name="T40" fmla="*/ 83 w 198"/>
                <a:gd name="T41" fmla="*/ 112 h 198"/>
                <a:gd name="T42" fmla="*/ 106 w 198"/>
                <a:gd name="T43" fmla="*/ 112 h 198"/>
                <a:gd name="T44" fmla="*/ 107 w 198"/>
                <a:gd name="T45" fmla="*/ 108 h 198"/>
                <a:gd name="T46" fmla="*/ 119 w 198"/>
                <a:gd name="T47" fmla="*/ 88 h 198"/>
                <a:gd name="T48" fmla="*/ 137 w 198"/>
                <a:gd name="T49" fmla="*/ 56 h 198"/>
                <a:gd name="T50" fmla="*/ 109 w 198"/>
                <a:gd name="T51" fmla="*/ 3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98">
                  <a:moveTo>
                    <a:pt x="104" y="187"/>
                  </a:moveTo>
                  <a:cubicBezTo>
                    <a:pt x="91" y="187"/>
                    <a:pt x="79" y="184"/>
                    <a:pt x="68" y="179"/>
                  </a:cubicBezTo>
                  <a:cubicBezTo>
                    <a:pt x="43" y="198"/>
                    <a:pt x="0" y="198"/>
                    <a:pt x="0" y="198"/>
                  </a:cubicBezTo>
                  <a:cubicBezTo>
                    <a:pt x="0" y="198"/>
                    <a:pt x="22" y="183"/>
                    <a:pt x="31" y="152"/>
                  </a:cubicBezTo>
                  <a:cubicBezTo>
                    <a:pt x="19" y="136"/>
                    <a:pt x="11" y="115"/>
                    <a:pt x="11" y="93"/>
                  </a:cubicBezTo>
                  <a:cubicBezTo>
                    <a:pt x="11" y="42"/>
                    <a:pt x="53" y="0"/>
                    <a:pt x="104" y="0"/>
                  </a:cubicBezTo>
                  <a:cubicBezTo>
                    <a:pt x="156" y="0"/>
                    <a:pt x="198" y="42"/>
                    <a:pt x="198" y="93"/>
                  </a:cubicBezTo>
                  <a:cubicBezTo>
                    <a:pt x="198" y="145"/>
                    <a:pt x="156" y="187"/>
                    <a:pt x="104" y="187"/>
                  </a:cubicBezTo>
                  <a:close/>
                  <a:moveTo>
                    <a:pt x="76" y="137"/>
                  </a:moveTo>
                  <a:cubicBezTo>
                    <a:pt x="76" y="145"/>
                    <a:pt x="81" y="151"/>
                    <a:pt x="89" y="151"/>
                  </a:cubicBezTo>
                  <a:cubicBezTo>
                    <a:pt x="99" y="151"/>
                    <a:pt x="106" y="144"/>
                    <a:pt x="106" y="134"/>
                  </a:cubicBezTo>
                  <a:cubicBezTo>
                    <a:pt x="106" y="126"/>
                    <a:pt x="100" y="120"/>
                    <a:pt x="92" y="120"/>
                  </a:cubicBezTo>
                  <a:cubicBezTo>
                    <a:pt x="82" y="120"/>
                    <a:pt x="76" y="128"/>
                    <a:pt x="76" y="137"/>
                  </a:cubicBezTo>
                  <a:close/>
                  <a:moveTo>
                    <a:pt x="109" y="33"/>
                  </a:moveTo>
                  <a:cubicBezTo>
                    <a:pt x="97" y="33"/>
                    <a:pt x="87" y="37"/>
                    <a:pt x="81" y="4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9" y="54"/>
                    <a:pt x="95" y="53"/>
                    <a:pt x="102" y="53"/>
                  </a:cubicBezTo>
                  <a:cubicBezTo>
                    <a:pt x="110" y="53"/>
                    <a:pt x="112" y="56"/>
                    <a:pt x="112" y="61"/>
                  </a:cubicBezTo>
                  <a:cubicBezTo>
                    <a:pt x="112" y="67"/>
                    <a:pt x="105" y="72"/>
                    <a:pt x="99" y="79"/>
                  </a:cubicBezTo>
                  <a:cubicBezTo>
                    <a:pt x="89" y="89"/>
                    <a:pt x="85" y="98"/>
                    <a:pt x="83" y="107"/>
                  </a:cubicBezTo>
                  <a:cubicBezTo>
                    <a:pt x="83" y="109"/>
                    <a:pt x="83" y="110"/>
                    <a:pt x="83" y="112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7" y="110"/>
                    <a:pt x="107" y="109"/>
                    <a:pt x="107" y="108"/>
                  </a:cubicBezTo>
                  <a:cubicBezTo>
                    <a:pt x="109" y="100"/>
                    <a:pt x="112" y="94"/>
                    <a:pt x="119" y="88"/>
                  </a:cubicBezTo>
                  <a:cubicBezTo>
                    <a:pt x="128" y="78"/>
                    <a:pt x="137" y="69"/>
                    <a:pt x="137" y="56"/>
                  </a:cubicBezTo>
                  <a:cubicBezTo>
                    <a:pt x="137" y="42"/>
                    <a:pt x="126" y="33"/>
                    <a:pt x="109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26"/>
            <p:cNvSpPr>
              <a:spLocks noEditPoints="1"/>
            </p:cNvSpPr>
            <p:nvPr/>
          </p:nvSpPr>
          <p:spPr bwMode="auto">
            <a:xfrm>
              <a:off x="10094925" y="1116264"/>
              <a:ext cx="1084398" cy="1079600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27"/>
            <p:cNvSpPr>
              <a:spLocks noEditPoints="1"/>
            </p:cNvSpPr>
            <p:nvPr/>
          </p:nvSpPr>
          <p:spPr bwMode="auto">
            <a:xfrm rot="20917578">
              <a:off x="10190637" y="3021089"/>
              <a:ext cx="1070449" cy="1077267"/>
            </a:xfrm>
            <a:custGeom>
              <a:avLst/>
              <a:gdLst>
                <a:gd name="T0" fmla="*/ 0 w 199"/>
                <a:gd name="T1" fmla="*/ 74 h 200"/>
                <a:gd name="T2" fmla="*/ 6 w 199"/>
                <a:gd name="T3" fmla="*/ 103 h 200"/>
                <a:gd name="T4" fmla="*/ 21 w 199"/>
                <a:gd name="T5" fmla="*/ 127 h 200"/>
                <a:gd name="T6" fmla="*/ 45 w 199"/>
                <a:gd name="T7" fmla="*/ 143 h 200"/>
                <a:gd name="T8" fmla="*/ 74 w 199"/>
                <a:gd name="T9" fmla="*/ 149 h 200"/>
                <a:gd name="T10" fmla="*/ 97 w 199"/>
                <a:gd name="T11" fmla="*/ 145 h 200"/>
                <a:gd name="T12" fmla="*/ 117 w 199"/>
                <a:gd name="T13" fmla="*/ 135 h 200"/>
                <a:gd name="T14" fmla="*/ 181 w 199"/>
                <a:gd name="T15" fmla="*/ 200 h 200"/>
                <a:gd name="T16" fmla="*/ 192 w 199"/>
                <a:gd name="T17" fmla="*/ 194 h 200"/>
                <a:gd name="T18" fmla="*/ 199 w 199"/>
                <a:gd name="T19" fmla="*/ 181 h 200"/>
                <a:gd name="T20" fmla="*/ 135 w 199"/>
                <a:gd name="T21" fmla="*/ 117 h 200"/>
                <a:gd name="T22" fmla="*/ 145 w 199"/>
                <a:gd name="T23" fmla="*/ 97 h 200"/>
                <a:gd name="T24" fmla="*/ 149 w 199"/>
                <a:gd name="T25" fmla="*/ 74 h 200"/>
                <a:gd name="T26" fmla="*/ 143 w 199"/>
                <a:gd name="T27" fmla="*/ 45 h 200"/>
                <a:gd name="T28" fmla="*/ 127 w 199"/>
                <a:gd name="T29" fmla="*/ 22 h 200"/>
                <a:gd name="T30" fmla="*/ 103 w 199"/>
                <a:gd name="T31" fmla="*/ 6 h 200"/>
                <a:gd name="T32" fmla="*/ 74 w 199"/>
                <a:gd name="T33" fmla="*/ 0 h 200"/>
                <a:gd name="T34" fmla="*/ 45 w 199"/>
                <a:gd name="T35" fmla="*/ 6 h 200"/>
                <a:gd name="T36" fmla="*/ 21 w 199"/>
                <a:gd name="T37" fmla="*/ 22 h 200"/>
                <a:gd name="T38" fmla="*/ 6 w 199"/>
                <a:gd name="T39" fmla="*/ 45 h 200"/>
                <a:gd name="T40" fmla="*/ 0 w 199"/>
                <a:gd name="T41" fmla="*/ 74 h 200"/>
                <a:gd name="T42" fmla="*/ 22 w 199"/>
                <a:gd name="T43" fmla="*/ 74 h 200"/>
                <a:gd name="T44" fmla="*/ 26 w 199"/>
                <a:gd name="T45" fmla="*/ 54 h 200"/>
                <a:gd name="T46" fmla="*/ 37 w 199"/>
                <a:gd name="T47" fmla="*/ 37 h 200"/>
                <a:gd name="T48" fmla="*/ 54 w 199"/>
                <a:gd name="T49" fmla="*/ 26 h 200"/>
                <a:gd name="T50" fmla="*/ 74 w 199"/>
                <a:gd name="T51" fmla="*/ 22 h 200"/>
                <a:gd name="T52" fmla="*/ 95 w 199"/>
                <a:gd name="T53" fmla="*/ 26 h 200"/>
                <a:gd name="T54" fmla="*/ 111 w 199"/>
                <a:gd name="T55" fmla="*/ 37 h 200"/>
                <a:gd name="T56" fmla="*/ 123 w 199"/>
                <a:gd name="T57" fmla="*/ 54 h 200"/>
                <a:gd name="T58" fmla="*/ 127 w 199"/>
                <a:gd name="T59" fmla="*/ 74 h 200"/>
                <a:gd name="T60" fmla="*/ 123 w 199"/>
                <a:gd name="T61" fmla="*/ 95 h 200"/>
                <a:gd name="T62" fmla="*/ 111 w 199"/>
                <a:gd name="T63" fmla="*/ 112 h 200"/>
                <a:gd name="T64" fmla="*/ 95 w 199"/>
                <a:gd name="T65" fmla="*/ 123 h 200"/>
                <a:gd name="T66" fmla="*/ 74 w 199"/>
                <a:gd name="T67" fmla="*/ 127 h 200"/>
                <a:gd name="T68" fmla="*/ 54 w 199"/>
                <a:gd name="T69" fmla="*/ 123 h 200"/>
                <a:gd name="T70" fmla="*/ 37 w 199"/>
                <a:gd name="T71" fmla="*/ 112 h 200"/>
                <a:gd name="T72" fmla="*/ 26 w 199"/>
                <a:gd name="T73" fmla="*/ 95 h 200"/>
                <a:gd name="T74" fmla="*/ 22 w 199"/>
                <a:gd name="T75" fmla="*/ 7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200">
                  <a:moveTo>
                    <a:pt x="0" y="74"/>
                  </a:moveTo>
                  <a:cubicBezTo>
                    <a:pt x="0" y="85"/>
                    <a:pt x="2" y="94"/>
                    <a:pt x="6" y="103"/>
                  </a:cubicBezTo>
                  <a:cubicBezTo>
                    <a:pt x="9" y="112"/>
                    <a:pt x="15" y="120"/>
                    <a:pt x="21" y="127"/>
                  </a:cubicBezTo>
                  <a:cubicBezTo>
                    <a:pt x="28" y="134"/>
                    <a:pt x="36" y="139"/>
                    <a:pt x="45" y="143"/>
                  </a:cubicBezTo>
                  <a:cubicBezTo>
                    <a:pt x="54" y="147"/>
                    <a:pt x="64" y="149"/>
                    <a:pt x="74" y="149"/>
                  </a:cubicBezTo>
                  <a:cubicBezTo>
                    <a:pt x="82" y="149"/>
                    <a:pt x="90" y="148"/>
                    <a:pt x="97" y="145"/>
                  </a:cubicBezTo>
                  <a:cubicBezTo>
                    <a:pt x="104" y="143"/>
                    <a:pt x="111" y="140"/>
                    <a:pt x="117" y="135"/>
                  </a:cubicBezTo>
                  <a:cubicBezTo>
                    <a:pt x="181" y="200"/>
                    <a:pt x="181" y="200"/>
                    <a:pt x="181" y="200"/>
                  </a:cubicBezTo>
                  <a:cubicBezTo>
                    <a:pt x="185" y="199"/>
                    <a:pt x="189" y="197"/>
                    <a:pt x="192" y="194"/>
                  </a:cubicBezTo>
                  <a:cubicBezTo>
                    <a:pt x="196" y="191"/>
                    <a:pt x="198" y="186"/>
                    <a:pt x="199" y="18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9" y="111"/>
                    <a:pt x="143" y="104"/>
                    <a:pt x="145" y="97"/>
                  </a:cubicBezTo>
                  <a:cubicBezTo>
                    <a:pt x="147" y="90"/>
                    <a:pt x="149" y="82"/>
                    <a:pt x="149" y="74"/>
                  </a:cubicBezTo>
                  <a:cubicBezTo>
                    <a:pt x="149" y="64"/>
                    <a:pt x="147" y="55"/>
                    <a:pt x="143" y="45"/>
                  </a:cubicBezTo>
                  <a:cubicBezTo>
                    <a:pt x="139" y="36"/>
                    <a:pt x="133" y="29"/>
                    <a:pt x="127" y="22"/>
                  </a:cubicBezTo>
                  <a:cubicBezTo>
                    <a:pt x="120" y="15"/>
                    <a:pt x="112" y="10"/>
                    <a:pt x="103" y="6"/>
                  </a:cubicBezTo>
                  <a:cubicBezTo>
                    <a:pt x="94" y="2"/>
                    <a:pt x="84" y="0"/>
                    <a:pt x="74" y="0"/>
                  </a:cubicBezTo>
                  <a:cubicBezTo>
                    <a:pt x="64" y="0"/>
                    <a:pt x="54" y="2"/>
                    <a:pt x="45" y="6"/>
                  </a:cubicBezTo>
                  <a:cubicBezTo>
                    <a:pt x="36" y="10"/>
                    <a:pt x="28" y="15"/>
                    <a:pt x="21" y="22"/>
                  </a:cubicBezTo>
                  <a:cubicBezTo>
                    <a:pt x="15" y="29"/>
                    <a:pt x="9" y="36"/>
                    <a:pt x="6" y="45"/>
                  </a:cubicBezTo>
                  <a:cubicBezTo>
                    <a:pt x="2" y="55"/>
                    <a:pt x="0" y="64"/>
                    <a:pt x="0" y="74"/>
                  </a:cubicBezTo>
                  <a:close/>
                  <a:moveTo>
                    <a:pt x="22" y="74"/>
                  </a:moveTo>
                  <a:cubicBezTo>
                    <a:pt x="22" y="67"/>
                    <a:pt x="23" y="60"/>
                    <a:pt x="26" y="54"/>
                  </a:cubicBezTo>
                  <a:cubicBezTo>
                    <a:pt x="28" y="48"/>
                    <a:pt x="32" y="42"/>
                    <a:pt x="37" y="37"/>
                  </a:cubicBezTo>
                  <a:cubicBezTo>
                    <a:pt x="42" y="32"/>
                    <a:pt x="47" y="29"/>
                    <a:pt x="54" y="26"/>
                  </a:cubicBezTo>
                  <a:cubicBezTo>
                    <a:pt x="60" y="23"/>
                    <a:pt x="67" y="22"/>
                    <a:pt x="74" y="22"/>
                  </a:cubicBezTo>
                  <a:cubicBezTo>
                    <a:pt x="81" y="22"/>
                    <a:pt x="88" y="23"/>
                    <a:pt x="95" y="26"/>
                  </a:cubicBezTo>
                  <a:cubicBezTo>
                    <a:pt x="101" y="29"/>
                    <a:pt x="107" y="32"/>
                    <a:pt x="111" y="37"/>
                  </a:cubicBezTo>
                  <a:cubicBezTo>
                    <a:pt x="116" y="42"/>
                    <a:pt x="120" y="48"/>
                    <a:pt x="123" y="54"/>
                  </a:cubicBezTo>
                  <a:cubicBezTo>
                    <a:pt x="125" y="60"/>
                    <a:pt x="127" y="67"/>
                    <a:pt x="127" y="74"/>
                  </a:cubicBezTo>
                  <a:cubicBezTo>
                    <a:pt x="127" y="82"/>
                    <a:pt x="125" y="89"/>
                    <a:pt x="123" y="95"/>
                  </a:cubicBezTo>
                  <a:cubicBezTo>
                    <a:pt x="120" y="101"/>
                    <a:pt x="116" y="107"/>
                    <a:pt x="111" y="112"/>
                  </a:cubicBezTo>
                  <a:cubicBezTo>
                    <a:pt x="107" y="116"/>
                    <a:pt x="101" y="120"/>
                    <a:pt x="95" y="123"/>
                  </a:cubicBezTo>
                  <a:cubicBezTo>
                    <a:pt x="88" y="126"/>
                    <a:pt x="81" y="127"/>
                    <a:pt x="74" y="127"/>
                  </a:cubicBezTo>
                  <a:cubicBezTo>
                    <a:pt x="67" y="127"/>
                    <a:pt x="60" y="126"/>
                    <a:pt x="54" y="123"/>
                  </a:cubicBezTo>
                  <a:cubicBezTo>
                    <a:pt x="47" y="120"/>
                    <a:pt x="42" y="116"/>
                    <a:pt x="37" y="112"/>
                  </a:cubicBezTo>
                  <a:cubicBezTo>
                    <a:pt x="32" y="107"/>
                    <a:pt x="28" y="101"/>
                    <a:pt x="26" y="95"/>
                  </a:cubicBezTo>
                  <a:cubicBezTo>
                    <a:pt x="23" y="89"/>
                    <a:pt x="22" y="82"/>
                    <a:pt x="22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28"/>
            <p:cNvSpPr>
              <a:spLocks noEditPoints="1"/>
            </p:cNvSpPr>
            <p:nvPr/>
          </p:nvSpPr>
          <p:spPr bwMode="auto">
            <a:xfrm rot="1835288">
              <a:off x="9427790" y="3034179"/>
              <a:ext cx="534762" cy="502045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29"/>
            <p:cNvSpPr>
              <a:spLocks noEditPoints="1"/>
            </p:cNvSpPr>
            <p:nvPr/>
          </p:nvSpPr>
          <p:spPr bwMode="auto">
            <a:xfrm rot="1092998">
              <a:off x="10341558" y="2354442"/>
              <a:ext cx="716703" cy="487903"/>
            </a:xfrm>
            <a:custGeom>
              <a:avLst/>
              <a:gdLst>
                <a:gd name="T0" fmla="*/ 199 w 200"/>
                <a:gd name="T1" fmla="*/ 32 h 136"/>
                <a:gd name="T2" fmla="*/ 199 w 200"/>
                <a:gd name="T3" fmla="*/ 31 h 136"/>
                <a:gd name="T4" fmla="*/ 0 w 200"/>
                <a:gd name="T5" fmla="*/ 31 h 136"/>
                <a:gd name="T6" fmla="*/ 0 w 200"/>
                <a:gd name="T7" fmla="*/ 18 h 136"/>
                <a:gd name="T8" fmla="*/ 18 w 200"/>
                <a:gd name="T9" fmla="*/ 0 h 136"/>
                <a:gd name="T10" fmla="*/ 181 w 200"/>
                <a:gd name="T11" fmla="*/ 0 h 136"/>
                <a:gd name="T12" fmla="*/ 199 w 200"/>
                <a:gd name="T13" fmla="*/ 18 h 136"/>
                <a:gd name="T14" fmla="*/ 199 w 200"/>
                <a:gd name="T15" fmla="*/ 32 h 136"/>
                <a:gd name="T16" fmla="*/ 200 w 200"/>
                <a:gd name="T17" fmla="*/ 64 h 136"/>
                <a:gd name="T18" fmla="*/ 200 w 200"/>
                <a:gd name="T19" fmla="*/ 119 h 136"/>
                <a:gd name="T20" fmla="*/ 181 w 200"/>
                <a:gd name="T21" fmla="*/ 136 h 136"/>
                <a:gd name="T22" fmla="*/ 18 w 200"/>
                <a:gd name="T23" fmla="*/ 136 h 136"/>
                <a:gd name="T24" fmla="*/ 0 w 200"/>
                <a:gd name="T25" fmla="*/ 119 h 136"/>
                <a:gd name="T26" fmla="*/ 0 w 200"/>
                <a:gd name="T27" fmla="*/ 64 h 136"/>
                <a:gd name="T28" fmla="*/ 200 w 200"/>
                <a:gd name="T29" fmla="*/ 64 h 136"/>
                <a:gd name="T30" fmla="*/ 76 w 200"/>
                <a:gd name="T31" fmla="*/ 88 h 136"/>
                <a:gd name="T32" fmla="*/ 48 w 200"/>
                <a:gd name="T33" fmla="*/ 88 h 136"/>
                <a:gd name="T34" fmla="*/ 48 w 200"/>
                <a:gd name="T35" fmla="*/ 100 h 136"/>
                <a:gd name="T36" fmla="*/ 76 w 200"/>
                <a:gd name="T37" fmla="*/ 100 h 136"/>
                <a:gd name="T38" fmla="*/ 76 w 200"/>
                <a:gd name="T39" fmla="*/ 88 h 136"/>
                <a:gd name="T40" fmla="*/ 112 w 200"/>
                <a:gd name="T41" fmla="*/ 88 h 136"/>
                <a:gd name="T42" fmla="*/ 88 w 200"/>
                <a:gd name="T43" fmla="*/ 88 h 136"/>
                <a:gd name="T44" fmla="*/ 88 w 200"/>
                <a:gd name="T45" fmla="*/ 100 h 136"/>
                <a:gd name="T46" fmla="*/ 112 w 200"/>
                <a:gd name="T47" fmla="*/ 100 h 136"/>
                <a:gd name="T48" fmla="*/ 112 w 200"/>
                <a:gd name="T49" fmla="*/ 88 h 136"/>
                <a:gd name="T50" fmla="*/ 152 w 200"/>
                <a:gd name="T51" fmla="*/ 88 h 136"/>
                <a:gd name="T52" fmla="*/ 120 w 200"/>
                <a:gd name="T53" fmla="*/ 88 h 136"/>
                <a:gd name="T54" fmla="*/ 120 w 200"/>
                <a:gd name="T55" fmla="*/ 100 h 136"/>
                <a:gd name="T56" fmla="*/ 152 w 200"/>
                <a:gd name="T57" fmla="*/ 100 h 136"/>
                <a:gd name="T58" fmla="*/ 152 w 200"/>
                <a:gd name="T59" fmla="*/ 88 h 136"/>
                <a:gd name="T60" fmla="*/ 12 w 200"/>
                <a:gd name="T61" fmla="*/ 119 h 136"/>
                <a:gd name="T62" fmla="*/ 152 w 200"/>
                <a:gd name="T63" fmla="*/ 119 h 136"/>
                <a:gd name="T64" fmla="*/ 152 w 200"/>
                <a:gd name="T65" fmla="*/ 108 h 136"/>
                <a:gd name="T66" fmla="*/ 12 w 200"/>
                <a:gd name="T67" fmla="*/ 108 h 136"/>
                <a:gd name="T68" fmla="*/ 12 w 200"/>
                <a:gd name="T69" fmla="*/ 119 h 136"/>
                <a:gd name="T70" fmla="*/ 12 w 200"/>
                <a:gd name="T71" fmla="*/ 100 h 136"/>
                <a:gd name="T72" fmla="*/ 40 w 200"/>
                <a:gd name="T73" fmla="*/ 100 h 136"/>
                <a:gd name="T74" fmla="*/ 40 w 200"/>
                <a:gd name="T75" fmla="*/ 88 h 136"/>
                <a:gd name="T76" fmla="*/ 12 w 200"/>
                <a:gd name="T77" fmla="*/ 88 h 136"/>
                <a:gd name="T78" fmla="*/ 12 w 200"/>
                <a:gd name="T79" fmla="*/ 10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0" h="136">
                  <a:moveTo>
                    <a:pt x="199" y="32"/>
                  </a:moveTo>
                  <a:cubicBezTo>
                    <a:pt x="199" y="31"/>
                    <a:pt x="199" y="31"/>
                    <a:pt x="199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1" y="0"/>
                    <a:pt x="199" y="8"/>
                    <a:pt x="199" y="18"/>
                  </a:cubicBezTo>
                  <a:cubicBezTo>
                    <a:pt x="199" y="32"/>
                    <a:pt x="199" y="32"/>
                    <a:pt x="199" y="32"/>
                  </a:cubicBezTo>
                  <a:close/>
                  <a:moveTo>
                    <a:pt x="200" y="64"/>
                  </a:moveTo>
                  <a:cubicBezTo>
                    <a:pt x="200" y="119"/>
                    <a:pt x="200" y="119"/>
                    <a:pt x="200" y="119"/>
                  </a:cubicBezTo>
                  <a:cubicBezTo>
                    <a:pt x="200" y="129"/>
                    <a:pt x="191" y="136"/>
                    <a:pt x="181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8" y="136"/>
                    <a:pt x="0" y="129"/>
                    <a:pt x="0" y="119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200" y="64"/>
                  </a:lnTo>
                  <a:close/>
                  <a:moveTo>
                    <a:pt x="76" y="88"/>
                  </a:moveTo>
                  <a:cubicBezTo>
                    <a:pt x="48" y="88"/>
                    <a:pt x="48" y="88"/>
                    <a:pt x="48" y="88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76" y="100"/>
                    <a:pt x="76" y="100"/>
                    <a:pt x="76" y="100"/>
                  </a:cubicBezTo>
                  <a:lnTo>
                    <a:pt x="76" y="88"/>
                  </a:lnTo>
                  <a:close/>
                  <a:moveTo>
                    <a:pt x="112" y="88"/>
                  </a:moveTo>
                  <a:cubicBezTo>
                    <a:pt x="88" y="88"/>
                    <a:pt x="88" y="88"/>
                    <a:pt x="88" y="88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12" y="100"/>
                    <a:pt x="112" y="100"/>
                    <a:pt x="112" y="100"/>
                  </a:cubicBezTo>
                  <a:lnTo>
                    <a:pt x="112" y="88"/>
                  </a:lnTo>
                  <a:close/>
                  <a:moveTo>
                    <a:pt x="152" y="88"/>
                  </a:moveTo>
                  <a:cubicBezTo>
                    <a:pt x="120" y="88"/>
                    <a:pt x="120" y="88"/>
                    <a:pt x="120" y="88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52" y="100"/>
                    <a:pt x="152" y="100"/>
                    <a:pt x="152" y="100"/>
                  </a:cubicBezTo>
                  <a:lnTo>
                    <a:pt x="152" y="88"/>
                  </a:lnTo>
                  <a:close/>
                  <a:moveTo>
                    <a:pt x="12" y="119"/>
                  </a:moveTo>
                  <a:cubicBezTo>
                    <a:pt x="152" y="119"/>
                    <a:pt x="152" y="119"/>
                    <a:pt x="152" y="119"/>
                  </a:cubicBezTo>
                  <a:cubicBezTo>
                    <a:pt x="152" y="108"/>
                    <a:pt x="152" y="108"/>
                    <a:pt x="152" y="108"/>
                  </a:cubicBezTo>
                  <a:cubicBezTo>
                    <a:pt x="12" y="108"/>
                    <a:pt x="12" y="108"/>
                    <a:pt x="12" y="108"/>
                  </a:cubicBezTo>
                  <a:lnTo>
                    <a:pt x="12" y="119"/>
                  </a:lnTo>
                  <a:close/>
                  <a:moveTo>
                    <a:pt x="12" y="100"/>
                  </a:moveTo>
                  <a:cubicBezTo>
                    <a:pt x="40" y="100"/>
                    <a:pt x="40" y="100"/>
                    <a:pt x="40" y="100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12" y="88"/>
                    <a:pt x="12" y="88"/>
                    <a:pt x="12" y="88"/>
                  </a:cubicBez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38"/>
            <p:cNvSpPr>
              <a:spLocks/>
            </p:cNvSpPr>
            <p:nvPr/>
          </p:nvSpPr>
          <p:spPr bwMode="auto">
            <a:xfrm rot="3939485">
              <a:off x="11571694" y="3722442"/>
              <a:ext cx="519722" cy="715187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41"/>
            <p:cNvSpPr>
              <a:spLocks noEditPoints="1"/>
            </p:cNvSpPr>
            <p:nvPr/>
          </p:nvSpPr>
          <p:spPr bwMode="auto">
            <a:xfrm rot="17800658">
              <a:off x="11724024" y="5304765"/>
              <a:ext cx="660639" cy="718218"/>
            </a:xfrm>
            <a:custGeom>
              <a:avLst/>
              <a:gdLst>
                <a:gd name="T0" fmla="*/ 132 w 184"/>
                <a:gd name="T1" fmla="*/ 44 h 200"/>
                <a:gd name="T2" fmla="*/ 52 w 184"/>
                <a:gd name="T3" fmla="*/ 44 h 200"/>
                <a:gd name="T4" fmla="*/ 52 w 184"/>
                <a:gd name="T5" fmla="*/ 25 h 200"/>
                <a:gd name="T6" fmla="*/ 132 w 184"/>
                <a:gd name="T7" fmla="*/ 25 h 200"/>
                <a:gd name="T8" fmla="*/ 132 w 184"/>
                <a:gd name="T9" fmla="*/ 44 h 200"/>
                <a:gd name="T10" fmla="*/ 52 w 184"/>
                <a:gd name="T11" fmla="*/ 0 h 200"/>
                <a:gd name="T12" fmla="*/ 132 w 184"/>
                <a:gd name="T13" fmla="*/ 0 h 200"/>
                <a:gd name="T14" fmla="*/ 132 w 184"/>
                <a:gd name="T15" fmla="*/ 16 h 200"/>
                <a:gd name="T16" fmla="*/ 52 w 184"/>
                <a:gd name="T17" fmla="*/ 16 h 200"/>
                <a:gd name="T18" fmla="*/ 52 w 184"/>
                <a:gd name="T19" fmla="*/ 0 h 200"/>
                <a:gd name="T20" fmla="*/ 52 w 184"/>
                <a:gd name="T21" fmla="*/ 52 h 200"/>
                <a:gd name="T22" fmla="*/ 132 w 184"/>
                <a:gd name="T23" fmla="*/ 52 h 200"/>
                <a:gd name="T24" fmla="*/ 132 w 184"/>
                <a:gd name="T25" fmla="*/ 85 h 200"/>
                <a:gd name="T26" fmla="*/ 184 w 184"/>
                <a:gd name="T27" fmla="*/ 85 h 200"/>
                <a:gd name="T28" fmla="*/ 92 w 184"/>
                <a:gd name="T29" fmla="*/ 162 h 200"/>
                <a:gd name="T30" fmla="*/ 0 w 184"/>
                <a:gd name="T31" fmla="*/ 85 h 200"/>
                <a:gd name="T32" fmla="*/ 52 w 184"/>
                <a:gd name="T33" fmla="*/ 85 h 200"/>
                <a:gd name="T34" fmla="*/ 52 w 184"/>
                <a:gd name="T35" fmla="*/ 52 h 200"/>
                <a:gd name="T36" fmla="*/ 9 w 184"/>
                <a:gd name="T37" fmla="*/ 168 h 200"/>
                <a:gd name="T38" fmla="*/ 174 w 184"/>
                <a:gd name="T39" fmla="*/ 168 h 200"/>
                <a:gd name="T40" fmla="*/ 183 w 184"/>
                <a:gd name="T41" fmla="*/ 177 h 200"/>
                <a:gd name="T42" fmla="*/ 183 w 184"/>
                <a:gd name="T43" fmla="*/ 191 h 200"/>
                <a:gd name="T44" fmla="*/ 174 w 184"/>
                <a:gd name="T45" fmla="*/ 200 h 200"/>
                <a:gd name="T46" fmla="*/ 9 w 184"/>
                <a:gd name="T47" fmla="*/ 200 h 200"/>
                <a:gd name="T48" fmla="*/ 0 w 184"/>
                <a:gd name="T49" fmla="*/ 191 h 200"/>
                <a:gd name="T50" fmla="*/ 0 w 184"/>
                <a:gd name="T51" fmla="*/ 177 h 200"/>
                <a:gd name="T52" fmla="*/ 9 w 184"/>
                <a:gd name="T53" fmla="*/ 1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00">
                  <a:moveTo>
                    <a:pt x="132" y="44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32" y="25"/>
                    <a:pt x="132" y="25"/>
                    <a:pt x="132" y="25"/>
                  </a:cubicBezTo>
                  <a:lnTo>
                    <a:pt x="132" y="44"/>
                  </a:lnTo>
                  <a:close/>
                  <a:moveTo>
                    <a:pt x="5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0"/>
                  </a:lnTo>
                  <a:close/>
                  <a:moveTo>
                    <a:pt x="52" y="52"/>
                  </a:moveTo>
                  <a:cubicBezTo>
                    <a:pt x="132" y="52"/>
                    <a:pt x="132" y="52"/>
                    <a:pt x="132" y="52"/>
                  </a:cubicBezTo>
                  <a:cubicBezTo>
                    <a:pt x="132" y="85"/>
                    <a:pt x="132" y="85"/>
                    <a:pt x="132" y="85"/>
                  </a:cubicBezTo>
                  <a:cubicBezTo>
                    <a:pt x="184" y="85"/>
                    <a:pt x="184" y="85"/>
                    <a:pt x="184" y="85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52" y="52"/>
                  </a:lnTo>
                  <a:close/>
                  <a:moveTo>
                    <a:pt x="9" y="168"/>
                  </a:moveTo>
                  <a:cubicBezTo>
                    <a:pt x="174" y="168"/>
                    <a:pt x="174" y="168"/>
                    <a:pt x="174" y="168"/>
                  </a:cubicBezTo>
                  <a:cubicBezTo>
                    <a:pt x="179" y="168"/>
                    <a:pt x="183" y="172"/>
                    <a:pt x="183" y="177"/>
                  </a:cubicBezTo>
                  <a:cubicBezTo>
                    <a:pt x="183" y="191"/>
                    <a:pt x="183" y="191"/>
                    <a:pt x="183" y="191"/>
                  </a:cubicBezTo>
                  <a:cubicBezTo>
                    <a:pt x="183" y="196"/>
                    <a:pt x="179" y="200"/>
                    <a:pt x="174" y="200"/>
                  </a:cubicBezTo>
                  <a:cubicBezTo>
                    <a:pt x="9" y="200"/>
                    <a:pt x="9" y="200"/>
                    <a:pt x="9" y="200"/>
                  </a:cubicBezTo>
                  <a:cubicBezTo>
                    <a:pt x="4" y="200"/>
                    <a:pt x="0" y="196"/>
                    <a:pt x="0" y="191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2"/>
                    <a:pt x="4" y="168"/>
                    <a:pt x="9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43"/>
            <p:cNvSpPr>
              <a:spLocks/>
            </p:cNvSpPr>
            <p:nvPr/>
          </p:nvSpPr>
          <p:spPr bwMode="auto">
            <a:xfrm rot="16200000">
              <a:off x="8627213" y="6117853"/>
              <a:ext cx="716702" cy="657609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47"/>
            <p:cNvSpPr>
              <a:spLocks noEditPoints="1"/>
            </p:cNvSpPr>
            <p:nvPr/>
          </p:nvSpPr>
          <p:spPr bwMode="auto">
            <a:xfrm rot="2664902">
              <a:off x="11228763" y="4619382"/>
              <a:ext cx="713672" cy="692459"/>
            </a:xfrm>
            <a:custGeom>
              <a:avLst/>
              <a:gdLst>
                <a:gd name="T0" fmla="*/ 471 w 471"/>
                <a:gd name="T1" fmla="*/ 334 h 457"/>
                <a:gd name="T2" fmla="*/ 433 w 471"/>
                <a:gd name="T3" fmla="*/ 407 h 457"/>
                <a:gd name="T4" fmla="*/ 294 w 471"/>
                <a:gd name="T5" fmla="*/ 407 h 457"/>
                <a:gd name="T6" fmla="*/ 294 w 471"/>
                <a:gd name="T7" fmla="*/ 350 h 457"/>
                <a:gd name="T8" fmla="*/ 405 w 471"/>
                <a:gd name="T9" fmla="*/ 350 h 457"/>
                <a:gd name="T10" fmla="*/ 358 w 471"/>
                <a:gd name="T11" fmla="*/ 270 h 457"/>
                <a:gd name="T12" fmla="*/ 320 w 471"/>
                <a:gd name="T13" fmla="*/ 291 h 457"/>
                <a:gd name="T14" fmla="*/ 322 w 471"/>
                <a:gd name="T15" fmla="*/ 144 h 457"/>
                <a:gd name="T16" fmla="*/ 455 w 471"/>
                <a:gd name="T17" fmla="*/ 211 h 457"/>
                <a:gd name="T18" fmla="*/ 414 w 471"/>
                <a:gd name="T19" fmla="*/ 234 h 457"/>
                <a:gd name="T20" fmla="*/ 471 w 471"/>
                <a:gd name="T21" fmla="*/ 334 h 457"/>
                <a:gd name="T22" fmla="*/ 237 w 471"/>
                <a:gd name="T23" fmla="*/ 52 h 457"/>
                <a:gd name="T24" fmla="*/ 204 w 471"/>
                <a:gd name="T25" fmla="*/ 111 h 457"/>
                <a:gd name="T26" fmla="*/ 242 w 471"/>
                <a:gd name="T27" fmla="*/ 135 h 457"/>
                <a:gd name="T28" fmla="*/ 104 w 471"/>
                <a:gd name="T29" fmla="*/ 196 h 457"/>
                <a:gd name="T30" fmla="*/ 107 w 471"/>
                <a:gd name="T31" fmla="*/ 49 h 457"/>
                <a:gd name="T32" fmla="*/ 147 w 471"/>
                <a:gd name="T33" fmla="*/ 75 h 457"/>
                <a:gd name="T34" fmla="*/ 187 w 471"/>
                <a:gd name="T35" fmla="*/ 0 h 457"/>
                <a:gd name="T36" fmla="*/ 284 w 471"/>
                <a:gd name="T37" fmla="*/ 0 h 457"/>
                <a:gd name="T38" fmla="*/ 339 w 471"/>
                <a:gd name="T39" fmla="*/ 102 h 457"/>
                <a:gd name="T40" fmla="*/ 284 w 471"/>
                <a:gd name="T41" fmla="*/ 137 h 457"/>
                <a:gd name="T42" fmla="*/ 237 w 471"/>
                <a:gd name="T43" fmla="*/ 52 h 457"/>
                <a:gd name="T44" fmla="*/ 66 w 471"/>
                <a:gd name="T45" fmla="*/ 350 h 457"/>
                <a:gd name="T46" fmla="*/ 142 w 471"/>
                <a:gd name="T47" fmla="*/ 350 h 457"/>
                <a:gd name="T48" fmla="*/ 142 w 471"/>
                <a:gd name="T49" fmla="*/ 301 h 457"/>
                <a:gd name="T50" fmla="*/ 270 w 471"/>
                <a:gd name="T51" fmla="*/ 379 h 457"/>
                <a:gd name="T52" fmla="*/ 142 w 471"/>
                <a:gd name="T53" fmla="*/ 457 h 457"/>
                <a:gd name="T54" fmla="*/ 142 w 471"/>
                <a:gd name="T55" fmla="*/ 407 h 457"/>
                <a:gd name="T56" fmla="*/ 38 w 471"/>
                <a:gd name="T57" fmla="*/ 407 h 457"/>
                <a:gd name="T58" fmla="*/ 0 w 471"/>
                <a:gd name="T59" fmla="*/ 334 h 457"/>
                <a:gd name="T60" fmla="*/ 74 w 471"/>
                <a:gd name="T61" fmla="*/ 206 h 457"/>
                <a:gd name="T62" fmla="*/ 128 w 471"/>
                <a:gd name="T63" fmla="*/ 241 h 457"/>
                <a:gd name="T64" fmla="*/ 66 w 471"/>
                <a:gd name="T65" fmla="*/ 35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1" h="457">
                  <a:moveTo>
                    <a:pt x="471" y="334"/>
                  </a:moveTo>
                  <a:lnTo>
                    <a:pt x="433" y="407"/>
                  </a:lnTo>
                  <a:lnTo>
                    <a:pt x="294" y="407"/>
                  </a:lnTo>
                  <a:lnTo>
                    <a:pt x="294" y="350"/>
                  </a:lnTo>
                  <a:lnTo>
                    <a:pt x="405" y="350"/>
                  </a:lnTo>
                  <a:lnTo>
                    <a:pt x="358" y="270"/>
                  </a:lnTo>
                  <a:lnTo>
                    <a:pt x="320" y="291"/>
                  </a:lnTo>
                  <a:lnTo>
                    <a:pt x="322" y="144"/>
                  </a:lnTo>
                  <a:lnTo>
                    <a:pt x="455" y="211"/>
                  </a:lnTo>
                  <a:lnTo>
                    <a:pt x="414" y="234"/>
                  </a:lnTo>
                  <a:lnTo>
                    <a:pt x="471" y="334"/>
                  </a:lnTo>
                  <a:close/>
                  <a:moveTo>
                    <a:pt x="237" y="52"/>
                  </a:moveTo>
                  <a:lnTo>
                    <a:pt x="204" y="111"/>
                  </a:lnTo>
                  <a:lnTo>
                    <a:pt x="242" y="135"/>
                  </a:lnTo>
                  <a:lnTo>
                    <a:pt x="104" y="196"/>
                  </a:lnTo>
                  <a:lnTo>
                    <a:pt x="107" y="49"/>
                  </a:lnTo>
                  <a:lnTo>
                    <a:pt x="147" y="75"/>
                  </a:lnTo>
                  <a:lnTo>
                    <a:pt x="187" y="0"/>
                  </a:lnTo>
                  <a:lnTo>
                    <a:pt x="284" y="0"/>
                  </a:lnTo>
                  <a:lnTo>
                    <a:pt x="339" y="102"/>
                  </a:lnTo>
                  <a:lnTo>
                    <a:pt x="284" y="137"/>
                  </a:lnTo>
                  <a:lnTo>
                    <a:pt x="237" y="52"/>
                  </a:lnTo>
                  <a:close/>
                  <a:moveTo>
                    <a:pt x="66" y="350"/>
                  </a:moveTo>
                  <a:lnTo>
                    <a:pt x="142" y="350"/>
                  </a:lnTo>
                  <a:lnTo>
                    <a:pt x="142" y="301"/>
                  </a:lnTo>
                  <a:lnTo>
                    <a:pt x="270" y="379"/>
                  </a:lnTo>
                  <a:lnTo>
                    <a:pt x="142" y="457"/>
                  </a:lnTo>
                  <a:lnTo>
                    <a:pt x="142" y="407"/>
                  </a:lnTo>
                  <a:lnTo>
                    <a:pt x="38" y="407"/>
                  </a:lnTo>
                  <a:lnTo>
                    <a:pt x="0" y="334"/>
                  </a:lnTo>
                  <a:lnTo>
                    <a:pt x="74" y="206"/>
                  </a:lnTo>
                  <a:lnTo>
                    <a:pt x="128" y="241"/>
                  </a:lnTo>
                  <a:lnTo>
                    <a:pt x="66" y="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50"/>
            <p:cNvSpPr>
              <a:spLocks noEditPoints="1"/>
            </p:cNvSpPr>
            <p:nvPr/>
          </p:nvSpPr>
          <p:spPr bwMode="auto">
            <a:xfrm rot="20528202">
              <a:off x="9494459" y="6444435"/>
              <a:ext cx="444387" cy="442500"/>
            </a:xfrm>
            <a:custGeom>
              <a:avLst/>
              <a:gdLst>
                <a:gd name="T0" fmla="*/ 100 w 199"/>
                <a:gd name="T1" fmla="*/ 198 h 198"/>
                <a:gd name="T2" fmla="*/ 199 w 199"/>
                <a:gd name="T3" fmla="*/ 99 h 198"/>
                <a:gd name="T4" fmla="*/ 100 w 199"/>
                <a:gd name="T5" fmla="*/ 0 h 198"/>
                <a:gd name="T6" fmla="*/ 0 w 199"/>
                <a:gd name="T7" fmla="*/ 99 h 198"/>
                <a:gd name="T8" fmla="*/ 100 w 199"/>
                <a:gd name="T9" fmla="*/ 198 h 198"/>
                <a:gd name="T10" fmla="*/ 120 w 199"/>
                <a:gd name="T11" fmla="*/ 53 h 198"/>
                <a:gd name="T12" fmla="*/ 120 w 199"/>
                <a:gd name="T13" fmla="*/ 150 h 198"/>
                <a:gd name="T14" fmla="*/ 54 w 199"/>
                <a:gd name="T15" fmla="*/ 100 h 198"/>
                <a:gd name="T16" fmla="*/ 120 w 199"/>
                <a:gd name="T17" fmla="*/ 5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198">
                  <a:moveTo>
                    <a:pt x="100" y="198"/>
                  </a:moveTo>
                  <a:cubicBezTo>
                    <a:pt x="154" y="198"/>
                    <a:pt x="199" y="153"/>
                    <a:pt x="199" y="99"/>
                  </a:cubicBez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3"/>
                    <a:pt x="45" y="198"/>
                    <a:pt x="100" y="198"/>
                  </a:cubicBezTo>
                  <a:close/>
                  <a:moveTo>
                    <a:pt x="120" y="53"/>
                  </a:moveTo>
                  <a:cubicBezTo>
                    <a:pt x="120" y="150"/>
                    <a:pt x="120" y="150"/>
                    <a:pt x="120" y="150"/>
                  </a:cubicBezTo>
                  <a:cubicBezTo>
                    <a:pt x="54" y="100"/>
                    <a:pt x="54" y="100"/>
                    <a:pt x="54" y="100"/>
                  </a:cubicBez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56"/>
            <p:cNvSpPr>
              <a:spLocks/>
            </p:cNvSpPr>
            <p:nvPr/>
          </p:nvSpPr>
          <p:spPr bwMode="auto">
            <a:xfrm rot="14194088">
              <a:off x="10850353" y="6202697"/>
              <a:ext cx="719733" cy="707612"/>
            </a:xfrm>
            <a:custGeom>
              <a:avLst/>
              <a:gdLst>
                <a:gd name="T0" fmla="*/ 234 w 475"/>
                <a:gd name="T1" fmla="*/ 0 h 467"/>
                <a:gd name="T2" fmla="*/ 78 w 475"/>
                <a:gd name="T3" fmla="*/ 157 h 467"/>
                <a:gd name="T4" fmla="*/ 78 w 475"/>
                <a:gd name="T5" fmla="*/ 157 h 467"/>
                <a:gd name="T6" fmla="*/ 0 w 475"/>
                <a:gd name="T7" fmla="*/ 235 h 467"/>
                <a:gd name="T8" fmla="*/ 0 w 475"/>
                <a:gd name="T9" fmla="*/ 235 h 467"/>
                <a:gd name="T10" fmla="*/ 0 w 475"/>
                <a:gd name="T11" fmla="*/ 235 h 467"/>
                <a:gd name="T12" fmla="*/ 78 w 475"/>
                <a:gd name="T13" fmla="*/ 311 h 467"/>
                <a:gd name="T14" fmla="*/ 78 w 475"/>
                <a:gd name="T15" fmla="*/ 311 h 467"/>
                <a:gd name="T16" fmla="*/ 234 w 475"/>
                <a:gd name="T17" fmla="*/ 467 h 467"/>
                <a:gd name="T18" fmla="*/ 312 w 475"/>
                <a:gd name="T19" fmla="*/ 389 h 467"/>
                <a:gd name="T20" fmla="*/ 210 w 475"/>
                <a:gd name="T21" fmla="*/ 290 h 467"/>
                <a:gd name="T22" fmla="*/ 475 w 475"/>
                <a:gd name="T23" fmla="*/ 290 h 467"/>
                <a:gd name="T24" fmla="*/ 475 w 475"/>
                <a:gd name="T25" fmla="*/ 185 h 467"/>
                <a:gd name="T26" fmla="*/ 210 w 475"/>
                <a:gd name="T27" fmla="*/ 185 h 467"/>
                <a:gd name="T28" fmla="*/ 312 w 475"/>
                <a:gd name="T29" fmla="*/ 79 h 467"/>
                <a:gd name="T30" fmla="*/ 234 w 475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5" h="467">
                  <a:moveTo>
                    <a:pt x="234" y="0"/>
                  </a:moveTo>
                  <a:lnTo>
                    <a:pt x="78" y="157"/>
                  </a:lnTo>
                  <a:lnTo>
                    <a:pt x="78" y="157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78" y="311"/>
                  </a:lnTo>
                  <a:lnTo>
                    <a:pt x="78" y="311"/>
                  </a:lnTo>
                  <a:lnTo>
                    <a:pt x="234" y="467"/>
                  </a:lnTo>
                  <a:lnTo>
                    <a:pt x="312" y="389"/>
                  </a:lnTo>
                  <a:lnTo>
                    <a:pt x="210" y="290"/>
                  </a:lnTo>
                  <a:lnTo>
                    <a:pt x="475" y="290"/>
                  </a:lnTo>
                  <a:lnTo>
                    <a:pt x="475" y="185"/>
                  </a:lnTo>
                  <a:lnTo>
                    <a:pt x="210" y="185"/>
                  </a:lnTo>
                  <a:lnTo>
                    <a:pt x="312" y="79"/>
                  </a:lnTo>
                  <a:lnTo>
                    <a:pt x="2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60"/>
            <p:cNvSpPr>
              <a:spLocks noEditPoints="1"/>
            </p:cNvSpPr>
            <p:nvPr/>
          </p:nvSpPr>
          <p:spPr bwMode="auto">
            <a:xfrm>
              <a:off x="11922108" y="2942144"/>
              <a:ext cx="557793" cy="588850"/>
            </a:xfrm>
            <a:custGeom>
              <a:avLst/>
              <a:gdLst>
                <a:gd name="T0" fmla="*/ 239 w 449"/>
                <a:gd name="T1" fmla="*/ 190 h 474"/>
                <a:gd name="T2" fmla="*/ 286 w 449"/>
                <a:gd name="T3" fmla="*/ 237 h 474"/>
                <a:gd name="T4" fmla="*/ 49 w 449"/>
                <a:gd name="T5" fmla="*/ 474 h 474"/>
                <a:gd name="T6" fmla="*/ 0 w 449"/>
                <a:gd name="T7" fmla="*/ 427 h 474"/>
                <a:gd name="T8" fmla="*/ 191 w 449"/>
                <a:gd name="T9" fmla="*/ 237 h 474"/>
                <a:gd name="T10" fmla="*/ 0 w 449"/>
                <a:gd name="T11" fmla="*/ 47 h 474"/>
                <a:gd name="T12" fmla="*/ 47 w 449"/>
                <a:gd name="T13" fmla="*/ 0 h 474"/>
                <a:gd name="T14" fmla="*/ 239 w 449"/>
                <a:gd name="T15" fmla="*/ 190 h 474"/>
                <a:gd name="T16" fmla="*/ 239 w 449"/>
                <a:gd name="T17" fmla="*/ 190 h 474"/>
                <a:gd name="T18" fmla="*/ 355 w 449"/>
                <a:gd name="T19" fmla="*/ 237 h 474"/>
                <a:gd name="T20" fmla="*/ 165 w 449"/>
                <a:gd name="T21" fmla="*/ 47 h 474"/>
                <a:gd name="T22" fmla="*/ 213 w 449"/>
                <a:gd name="T23" fmla="*/ 0 h 474"/>
                <a:gd name="T24" fmla="*/ 402 w 449"/>
                <a:gd name="T25" fmla="*/ 190 h 474"/>
                <a:gd name="T26" fmla="*/ 402 w 449"/>
                <a:gd name="T27" fmla="*/ 190 h 474"/>
                <a:gd name="T28" fmla="*/ 449 w 449"/>
                <a:gd name="T29" fmla="*/ 237 h 474"/>
                <a:gd name="T30" fmla="*/ 213 w 449"/>
                <a:gd name="T31" fmla="*/ 474 h 474"/>
                <a:gd name="T32" fmla="*/ 165 w 449"/>
                <a:gd name="T33" fmla="*/ 427 h 474"/>
                <a:gd name="T34" fmla="*/ 355 w 449"/>
                <a:gd name="T35" fmla="*/ 237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9" h="474">
                  <a:moveTo>
                    <a:pt x="239" y="190"/>
                  </a:moveTo>
                  <a:lnTo>
                    <a:pt x="286" y="237"/>
                  </a:lnTo>
                  <a:lnTo>
                    <a:pt x="49" y="474"/>
                  </a:lnTo>
                  <a:lnTo>
                    <a:pt x="0" y="427"/>
                  </a:lnTo>
                  <a:lnTo>
                    <a:pt x="191" y="237"/>
                  </a:lnTo>
                  <a:lnTo>
                    <a:pt x="0" y="47"/>
                  </a:lnTo>
                  <a:lnTo>
                    <a:pt x="47" y="0"/>
                  </a:lnTo>
                  <a:lnTo>
                    <a:pt x="239" y="190"/>
                  </a:lnTo>
                  <a:lnTo>
                    <a:pt x="239" y="190"/>
                  </a:lnTo>
                  <a:close/>
                  <a:moveTo>
                    <a:pt x="355" y="237"/>
                  </a:moveTo>
                  <a:lnTo>
                    <a:pt x="165" y="47"/>
                  </a:lnTo>
                  <a:lnTo>
                    <a:pt x="213" y="0"/>
                  </a:lnTo>
                  <a:lnTo>
                    <a:pt x="402" y="190"/>
                  </a:lnTo>
                  <a:lnTo>
                    <a:pt x="402" y="190"/>
                  </a:lnTo>
                  <a:lnTo>
                    <a:pt x="449" y="237"/>
                  </a:lnTo>
                  <a:lnTo>
                    <a:pt x="213" y="474"/>
                  </a:lnTo>
                  <a:lnTo>
                    <a:pt x="165" y="427"/>
                  </a:lnTo>
                  <a:lnTo>
                    <a:pt x="355" y="2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80"/>
            <p:cNvSpPr>
              <a:spLocks noEditPoints="1"/>
            </p:cNvSpPr>
            <p:nvPr/>
          </p:nvSpPr>
          <p:spPr bwMode="auto">
            <a:xfrm>
              <a:off x="11533268" y="120733"/>
              <a:ext cx="490812" cy="460541"/>
            </a:xfrm>
            <a:custGeom>
              <a:avLst/>
              <a:gdLst>
                <a:gd name="T0" fmla="*/ 151 w 192"/>
                <a:gd name="T1" fmla="*/ 144 h 180"/>
                <a:gd name="T2" fmla="*/ 132 w 192"/>
                <a:gd name="T3" fmla="*/ 128 h 180"/>
                <a:gd name="T4" fmla="*/ 105 w 192"/>
                <a:gd name="T5" fmla="*/ 128 h 180"/>
                <a:gd name="T6" fmla="*/ 108 w 192"/>
                <a:gd name="T7" fmla="*/ 119 h 180"/>
                <a:gd name="T8" fmla="*/ 138 w 192"/>
                <a:gd name="T9" fmla="*/ 104 h 180"/>
                <a:gd name="T10" fmla="*/ 171 w 192"/>
                <a:gd name="T11" fmla="*/ 104 h 180"/>
                <a:gd name="T12" fmla="*/ 182 w 192"/>
                <a:gd name="T13" fmla="*/ 113 h 180"/>
                <a:gd name="T14" fmla="*/ 192 w 192"/>
                <a:gd name="T15" fmla="*/ 144 h 180"/>
                <a:gd name="T16" fmla="*/ 151 w 192"/>
                <a:gd name="T17" fmla="*/ 144 h 180"/>
                <a:gd name="T18" fmla="*/ 146 w 192"/>
                <a:gd name="T19" fmla="*/ 96 h 180"/>
                <a:gd name="T20" fmla="*/ 141 w 192"/>
                <a:gd name="T21" fmla="*/ 95 h 180"/>
                <a:gd name="T22" fmla="*/ 151 w 192"/>
                <a:gd name="T23" fmla="*/ 63 h 180"/>
                <a:gd name="T24" fmla="*/ 129 w 192"/>
                <a:gd name="T25" fmla="*/ 24 h 180"/>
                <a:gd name="T26" fmla="*/ 182 w 192"/>
                <a:gd name="T27" fmla="*/ 59 h 180"/>
                <a:gd name="T28" fmla="*/ 146 w 192"/>
                <a:gd name="T29" fmla="*/ 96 h 180"/>
                <a:gd name="T30" fmla="*/ 140 w 192"/>
                <a:gd name="T31" fmla="*/ 66 h 180"/>
                <a:gd name="T32" fmla="*/ 94 w 192"/>
                <a:gd name="T33" fmla="*/ 112 h 180"/>
                <a:gd name="T34" fmla="*/ 48 w 192"/>
                <a:gd name="T35" fmla="*/ 66 h 180"/>
                <a:gd name="T36" fmla="*/ 94 w 192"/>
                <a:gd name="T37" fmla="*/ 20 h 180"/>
                <a:gd name="T38" fmla="*/ 140 w 192"/>
                <a:gd name="T39" fmla="*/ 66 h 180"/>
                <a:gd name="T40" fmla="*/ 86 w 192"/>
                <a:gd name="T41" fmla="*/ 33 h 180"/>
                <a:gd name="T42" fmla="*/ 58 w 192"/>
                <a:gd name="T43" fmla="*/ 66 h 180"/>
                <a:gd name="T44" fmla="*/ 94 w 192"/>
                <a:gd name="T45" fmla="*/ 102 h 180"/>
                <a:gd name="T46" fmla="*/ 129 w 192"/>
                <a:gd name="T47" fmla="*/ 66 h 180"/>
                <a:gd name="T48" fmla="*/ 86 w 192"/>
                <a:gd name="T49" fmla="*/ 33 h 180"/>
                <a:gd name="T50" fmla="*/ 60 w 192"/>
                <a:gd name="T51" fmla="*/ 23 h 180"/>
                <a:gd name="T52" fmla="*/ 36 w 192"/>
                <a:gd name="T53" fmla="*/ 63 h 180"/>
                <a:gd name="T54" fmla="*/ 46 w 192"/>
                <a:gd name="T55" fmla="*/ 100 h 180"/>
                <a:gd name="T56" fmla="*/ 46 w 192"/>
                <a:gd name="T57" fmla="*/ 100 h 180"/>
                <a:gd name="T58" fmla="*/ 9 w 192"/>
                <a:gd name="T59" fmla="*/ 59 h 180"/>
                <a:gd name="T60" fmla="*/ 60 w 192"/>
                <a:gd name="T61" fmla="*/ 23 h 180"/>
                <a:gd name="T62" fmla="*/ 23 w 192"/>
                <a:gd name="T63" fmla="*/ 104 h 180"/>
                <a:gd name="T64" fmla="*/ 50 w 192"/>
                <a:gd name="T65" fmla="*/ 104 h 180"/>
                <a:gd name="T66" fmla="*/ 80 w 192"/>
                <a:gd name="T67" fmla="*/ 120 h 180"/>
                <a:gd name="T68" fmla="*/ 82 w 192"/>
                <a:gd name="T69" fmla="*/ 128 h 180"/>
                <a:gd name="T70" fmla="*/ 58 w 192"/>
                <a:gd name="T71" fmla="*/ 128 h 180"/>
                <a:gd name="T72" fmla="*/ 40 w 192"/>
                <a:gd name="T73" fmla="*/ 144 h 180"/>
                <a:gd name="T74" fmla="*/ 0 w 192"/>
                <a:gd name="T75" fmla="*/ 144 h 180"/>
                <a:gd name="T76" fmla="*/ 11 w 192"/>
                <a:gd name="T77" fmla="*/ 113 h 180"/>
                <a:gd name="T78" fmla="*/ 23 w 192"/>
                <a:gd name="T79" fmla="*/ 104 h 180"/>
                <a:gd name="T80" fmla="*/ 65 w 192"/>
                <a:gd name="T81" fmla="*/ 132 h 180"/>
                <a:gd name="T82" fmla="*/ 125 w 192"/>
                <a:gd name="T83" fmla="*/ 132 h 180"/>
                <a:gd name="T84" fmla="*/ 140 w 192"/>
                <a:gd name="T85" fmla="*/ 143 h 180"/>
                <a:gd name="T86" fmla="*/ 152 w 192"/>
                <a:gd name="T87" fmla="*/ 180 h 180"/>
                <a:gd name="T88" fmla="*/ 36 w 192"/>
                <a:gd name="T89" fmla="*/ 180 h 180"/>
                <a:gd name="T90" fmla="*/ 51 w 192"/>
                <a:gd name="T91" fmla="*/ 143 h 180"/>
                <a:gd name="T92" fmla="*/ 65 w 192"/>
                <a:gd name="T93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80">
                  <a:moveTo>
                    <a:pt x="151" y="144"/>
                  </a:moveTo>
                  <a:cubicBezTo>
                    <a:pt x="150" y="142"/>
                    <a:pt x="145" y="128"/>
                    <a:pt x="132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20" y="116"/>
                    <a:pt x="130" y="113"/>
                    <a:pt x="138" y="104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80" y="104"/>
                    <a:pt x="182" y="113"/>
                    <a:pt x="182" y="113"/>
                  </a:cubicBezTo>
                  <a:cubicBezTo>
                    <a:pt x="192" y="144"/>
                    <a:pt x="192" y="144"/>
                    <a:pt x="192" y="144"/>
                  </a:cubicBezTo>
                  <a:lnTo>
                    <a:pt x="151" y="144"/>
                  </a:lnTo>
                  <a:close/>
                  <a:moveTo>
                    <a:pt x="146" y="96"/>
                  </a:moveTo>
                  <a:cubicBezTo>
                    <a:pt x="144" y="96"/>
                    <a:pt x="143" y="95"/>
                    <a:pt x="141" y="95"/>
                  </a:cubicBezTo>
                  <a:cubicBezTo>
                    <a:pt x="147" y="86"/>
                    <a:pt x="151" y="75"/>
                    <a:pt x="151" y="63"/>
                  </a:cubicBezTo>
                  <a:cubicBezTo>
                    <a:pt x="151" y="38"/>
                    <a:pt x="139" y="34"/>
                    <a:pt x="129" y="24"/>
                  </a:cubicBezTo>
                  <a:cubicBezTo>
                    <a:pt x="102" y="32"/>
                    <a:pt x="182" y="0"/>
                    <a:pt x="182" y="59"/>
                  </a:cubicBezTo>
                  <a:cubicBezTo>
                    <a:pt x="182" y="79"/>
                    <a:pt x="166" y="96"/>
                    <a:pt x="146" y="96"/>
                  </a:cubicBezTo>
                  <a:close/>
                  <a:moveTo>
                    <a:pt x="140" y="66"/>
                  </a:moveTo>
                  <a:cubicBezTo>
                    <a:pt x="140" y="92"/>
                    <a:pt x="119" y="112"/>
                    <a:pt x="94" y="112"/>
                  </a:cubicBezTo>
                  <a:cubicBezTo>
                    <a:pt x="68" y="112"/>
                    <a:pt x="48" y="92"/>
                    <a:pt x="48" y="66"/>
                  </a:cubicBezTo>
                  <a:cubicBezTo>
                    <a:pt x="48" y="41"/>
                    <a:pt x="68" y="20"/>
                    <a:pt x="94" y="20"/>
                  </a:cubicBezTo>
                  <a:cubicBezTo>
                    <a:pt x="119" y="20"/>
                    <a:pt x="140" y="41"/>
                    <a:pt x="140" y="66"/>
                  </a:cubicBezTo>
                  <a:close/>
                  <a:moveTo>
                    <a:pt x="86" y="33"/>
                  </a:moveTo>
                  <a:cubicBezTo>
                    <a:pt x="72" y="38"/>
                    <a:pt x="89" y="56"/>
                    <a:pt x="58" y="66"/>
                  </a:cubicBezTo>
                  <a:cubicBezTo>
                    <a:pt x="58" y="86"/>
                    <a:pt x="74" y="102"/>
                    <a:pt x="94" y="102"/>
                  </a:cubicBezTo>
                  <a:cubicBezTo>
                    <a:pt x="113" y="102"/>
                    <a:pt x="129" y="86"/>
                    <a:pt x="129" y="66"/>
                  </a:cubicBezTo>
                  <a:cubicBezTo>
                    <a:pt x="111" y="52"/>
                    <a:pt x="81" y="58"/>
                    <a:pt x="86" y="33"/>
                  </a:cubicBezTo>
                  <a:close/>
                  <a:moveTo>
                    <a:pt x="60" y="23"/>
                  </a:moveTo>
                  <a:cubicBezTo>
                    <a:pt x="50" y="33"/>
                    <a:pt x="36" y="41"/>
                    <a:pt x="36" y="63"/>
                  </a:cubicBezTo>
                  <a:cubicBezTo>
                    <a:pt x="36" y="75"/>
                    <a:pt x="40" y="90"/>
                    <a:pt x="46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26" y="100"/>
                    <a:pt x="9" y="79"/>
                    <a:pt x="9" y="59"/>
                  </a:cubicBezTo>
                  <a:cubicBezTo>
                    <a:pt x="9" y="3"/>
                    <a:pt x="90" y="29"/>
                    <a:pt x="60" y="23"/>
                  </a:cubicBezTo>
                  <a:close/>
                  <a:moveTo>
                    <a:pt x="23" y="104"/>
                  </a:moveTo>
                  <a:cubicBezTo>
                    <a:pt x="50" y="104"/>
                    <a:pt x="50" y="104"/>
                    <a:pt x="50" y="104"/>
                  </a:cubicBezTo>
                  <a:cubicBezTo>
                    <a:pt x="59" y="115"/>
                    <a:pt x="66" y="118"/>
                    <a:pt x="80" y="120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45" y="128"/>
                    <a:pt x="41" y="142"/>
                    <a:pt x="4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1" y="113"/>
                    <a:pt x="14" y="104"/>
                    <a:pt x="23" y="104"/>
                  </a:cubicBezTo>
                  <a:close/>
                  <a:moveTo>
                    <a:pt x="65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36" y="132"/>
                    <a:pt x="140" y="143"/>
                    <a:pt x="140" y="143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3"/>
                    <a:pt x="54" y="132"/>
                    <a:pt x="65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87"/>
            <p:cNvSpPr>
              <a:spLocks noEditPoints="1"/>
            </p:cNvSpPr>
            <p:nvPr/>
          </p:nvSpPr>
          <p:spPr bwMode="auto">
            <a:xfrm>
              <a:off x="11499541" y="5936057"/>
              <a:ext cx="692459" cy="657609"/>
            </a:xfrm>
            <a:custGeom>
              <a:avLst/>
              <a:gdLst>
                <a:gd name="T0" fmla="*/ 351 w 457"/>
                <a:gd name="T1" fmla="*/ 280 h 434"/>
                <a:gd name="T2" fmla="*/ 370 w 457"/>
                <a:gd name="T3" fmla="*/ 434 h 434"/>
                <a:gd name="T4" fmla="*/ 230 w 457"/>
                <a:gd name="T5" fmla="*/ 367 h 434"/>
                <a:gd name="T6" fmla="*/ 88 w 457"/>
                <a:gd name="T7" fmla="*/ 434 h 434"/>
                <a:gd name="T8" fmla="*/ 107 w 457"/>
                <a:gd name="T9" fmla="*/ 280 h 434"/>
                <a:gd name="T10" fmla="*/ 0 w 457"/>
                <a:gd name="T11" fmla="*/ 166 h 434"/>
                <a:gd name="T12" fmla="*/ 154 w 457"/>
                <a:gd name="T13" fmla="*/ 135 h 434"/>
                <a:gd name="T14" fmla="*/ 230 w 457"/>
                <a:gd name="T15" fmla="*/ 0 h 434"/>
                <a:gd name="T16" fmla="*/ 303 w 457"/>
                <a:gd name="T17" fmla="*/ 135 h 434"/>
                <a:gd name="T18" fmla="*/ 457 w 457"/>
                <a:gd name="T19" fmla="*/ 166 h 434"/>
                <a:gd name="T20" fmla="*/ 351 w 457"/>
                <a:gd name="T21" fmla="*/ 280 h 434"/>
                <a:gd name="T22" fmla="*/ 273 w 457"/>
                <a:gd name="T23" fmla="*/ 168 h 434"/>
                <a:gd name="T24" fmla="*/ 242 w 457"/>
                <a:gd name="T25" fmla="*/ 88 h 434"/>
                <a:gd name="T26" fmla="*/ 242 w 457"/>
                <a:gd name="T27" fmla="*/ 306 h 434"/>
                <a:gd name="T28" fmla="*/ 313 w 457"/>
                <a:gd name="T29" fmla="*/ 346 h 434"/>
                <a:gd name="T30" fmla="*/ 301 w 457"/>
                <a:gd name="T31" fmla="*/ 254 h 434"/>
                <a:gd name="T32" fmla="*/ 365 w 457"/>
                <a:gd name="T33" fmla="*/ 185 h 434"/>
                <a:gd name="T34" fmla="*/ 273 w 457"/>
                <a:gd name="T35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7" h="434">
                  <a:moveTo>
                    <a:pt x="351" y="280"/>
                  </a:moveTo>
                  <a:lnTo>
                    <a:pt x="370" y="434"/>
                  </a:lnTo>
                  <a:lnTo>
                    <a:pt x="230" y="367"/>
                  </a:lnTo>
                  <a:lnTo>
                    <a:pt x="88" y="434"/>
                  </a:lnTo>
                  <a:lnTo>
                    <a:pt x="107" y="280"/>
                  </a:lnTo>
                  <a:lnTo>
                    <a:pt x="0" y="166"/>
                  </a:lnTo>
                  <a:lnTo>
                    <a:pt x="154" y="135"/>
                  </a:lnTo>
                  <a:lnTo>
                    <a:pt x="230" y="0"/>
                  </a:lnTo>
                  <a:lnTo>
                    <a:pt x="303" y="135"/>
                  </a:lnTo>
                  <a:lnTo>
                    <a:pt x="457" y="166"/>
                  </a:lnTo>
                  <a:lnTo>
                    <a:pt x="351" y="280"/>
                  </a:lnTo>
                  <a:close/>
                  <a:moveTo>
                    <a:pt x="273" y="168"/>
                  </a:moveTo>
                  <a:lnTo>
                    <a:pt x="242" y="88"/>
                  </a:lnTo>
                  <a:lnTo>
                    <a:pt x="242" y="306"/>
                  </a:lnTo>
                  <a:lnTo>
                    <a:pt x="313" y="346"/>
                  </a:lnTo>
                  <a:lnTo>
                    <a:pt x="301" y="254"/>
                  </a:lnTo>
                  <a:lnTo>
                    <a:pt x="365" y="185"/>
                  </a:lnTo>
                  <a:lnTo>
                    <a:pt x="273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36"/>
            <p:cNvSpPr>
              <a:spLocks noEditPoints="1"/>
            </p:cNvSpPr>
            <p:nvPr/>
          </p:nvSpPr>
          <p:spPr bwMode="auto">
            <a:xfrm rot="16859567">
              <a:off x="9705486" y="-79768"/>
              <a:ext cx="374739" cy="625445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222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51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404261" y="3429000"/>
            <a:ext cx="1152144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10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9939-10F9-4A31-A4D4-1B2F393EE879}" type="datetimeFigureOut">
              <a:rPr lang="zh-CN" altLang="en-US" smtClean="0"/>
              <a:t>2015/10/27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1A26-0248-49E5-B488-7B8F8BBD5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02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605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962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10800000">
            <a:off x="5454504" y="774700"/>
            <a:ext cx="1282992" cy="7554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24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85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7491" y="203538"/>
            <a:ext cx="437831" cy="443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32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344805"/>
            <a:ext cx="12192000" cy="9359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700" y="-12700"/>
            <a:ext cx="1625599" cy="1651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37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57984" y="344805"/>
            <a:ext cx="10076033" cy="9359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8084" y="489902"/>
            <a:ext cx="939800" cy="6457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02216" y="489902"/>
            <a:ext cx="863601" cy="6457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6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10800000">
            <a:off x="1062251" y="903784"/>
            <a:ext cx="910798" cy="70322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84400" y="344805"/>
            <a:ext cx="9203617" cy="9359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0900" y="344805"/>
            <a:ext cx="1333500" cy="935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1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2302B-309A-40CF-A76C-589E0E646CFE}" type="datetimeFigureOut">
              <a:rPr lang="zh-CN" altLang="en-US" smtClean="0"/>
              <a:t>2015/10/27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7C19-BB5F-4958-AC40-57A81CE02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3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12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.163.com/course/courseMain.htm?courseId=1016021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2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2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9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8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6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1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55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98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7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63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27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67" y="1377925"/>
            <a:ext cx="8909893" cy="4995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924025" y="211755"/>
            <a:ext cx="1126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更多屌炸的图表技巧，欢迎点击：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hlinkClick r:id="rId3"/>
              </a:rPr>
              <a:t>http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hlinkClick r:id="rId3"/>
              </a:rPr>
              <a:t>://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hlinkClick r:id="rId3"/>
              </a:rPr>
              <a:t>study.163.com/course/courseMain.htm?courseId=1016021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559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0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1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8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0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5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6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08135"/>
      </p:ext>
    </p:extLst>
  </p:cSld>
  <p:clrMapOvr>
    <a:masterClrMapping/>
  </p:clrMapOvr>
</p:sld>
</file>

<file path=ppt/theme/theme1.xml><?xml version="1.0" encoding="utf-8"?>
<a:theme xmlns:a="http://schemas.openxmlformats.org/drawingml/2006/main" name="Nordri Tools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我懂个P">
  <a:themeElements>
    <a:clrScheme name="我懂个P">
      <a:dk1>
        <a:srgbClr val="2E2E2E"/>
      </a:dk1>
      <a:lt1>
        <a:sysClr val="window" lastClr="FFFFFF"/>
      </a:lt1>
      <a:dk2>
        <a:srgbClr val="44546A"/>
      </a:dk2>
      <a:lt2>
        <a:srgbClr val="E7E6E6"/>
      </a:lt2>
      <a:accent1>
        <a:srgbClr val="FFD23C"/>
      </a:accent1>
      <a:accent2>
        <a:srgbClr val="2D2D2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D03B"/>
      </a:hlink>
      <a:folHlink>
        <a:srgbClr val="954F72"/>
      </a:folHlink>
    </a:clrScheme>
    <a:fontScheme name="Simon PPT">
      <a:majorFont>
        <a:latin typeface="Segoe UI Light 8"/>
        <a:ea typeface="微软雅黑"/>
        <a:cs typeface=""/>
      </a:majorFont>
      <a:minorFont>
        <a:latin typeface="Segoe UI Light 8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我懂个P" id="{44421072-5536-4555-994B-FCC09FA0EC2C}" vid="{E69E8ACE-9BEF-426E-AFE4-C5B77EFF0DD2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1703</TotalTime>
  <Words>13</Words>
  <Application>Microsoft Office PowerPoint</Application>
  <PresentationFormat>宽屏</PresentationFormat>
  <Paragraphs>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等线</vt:lpstr>
      <vt:lpstr>等线 Light</vt:lpstr>
      <vt:lpstr>宋体</vt:lpstr>
      <vt:lpstr>Arial</vt:lpstr>
      <vt:lpstr>Calibri</vt:lpstr>
      <vt:lpstr>Microsoft YaHei UI Light</vt:lpstr>
      <vt:lpstr>Segoe UI Light 8</vt:lpstr>
      <vt:lpstr>微软雅黑</vt:lpstr>
      <vt:lpstr>微软雅黑 Light</vt:lpstr>
      <vt:lpstr>Nordri ToolsTheme</vt:lpstr>
      <vt:lpstr>我懂个P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LEE SIMON</cp:lastModifiedBy>
  <cp:revision>208</cp:revision>
  <dcterms:created xsi:type="dcterms:W3CDTF">2015-09-11T07:28:36Z</dcterms:created>
  <dcterms:modified xsi:type="dcterms:W3CDTF">2015-10-27T09:52:43Z</dcterms:modified>
</cp:coreProperties>
</file>