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79" r:id="rId4"/>
    <p:sldMasterId id="2147493481" r:id="rId5"/>
    <p:sldMasterId id="2147493483" r:id="rId6"/>
    <p:sldMasterId id="2147493485" r:id="rId7"/>
  </p:sldMasterIdLst>
  <p:notesMasterIdLst>
    <p:notesMasterId r:id="rId13"/>
  </p:notesMasterIdLst>
  <p:sldIdLst>
    <p:sldId id="270" r:id="rId8"/>
    <p:sldId id="269" r:id="rId9"/>
    <p:sldId id="271" r:id="rId10"/>
    <p:sldId id="272" r:id="rId11"/>
    <p:sldId id="273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04" autoAdjust="0"/>
    <p:restoredTop sz="93228"/>
  </p:normalViewPr>
  <p:slideViewPr>
    <p:cSldViewPr snapToGrid="0" snapToObjects="1">
      <p:cViewPr varScale="1">
        <p:scale>
          <a:sx n="93" d="100"/>
          <a:sy n="93" d="100"/>
        </p:scale>
        <p:origin x="84" y="284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50" d="100"/>
          <a:sy n="50" d="100"/>
        </p:scale>
        <p:origin x="24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39E59-54BD-9844-A4FE-866969F887B8}" type="datetimeFigureOut">
              <a:rPr kumimoji="1" lang="zh-CN" altLang="en-US" smtClean="0"/>
              <a:t>2016/2/26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BE184-0AE9-FE48-BE37-49CCE4DB52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817" y="258235"/>
            <a:ext cx="4868751" cy="529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22724" y="6256177"/>
            <a:ext cx="805513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59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817" y="258235"/>
            <a:ext cx="4868751" cy="529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22724" y="6256177"/>
            <a:ext cx="805513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24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817" y="258235"/>
            <a:ext cx="4868751" cy="529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22724" y="6256177"/>
            <a:ext cx="805513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80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53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92814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43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0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50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4" r:id="rId1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52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6" r:id="rId1"/>
    <p:sldLayoutId id="214749348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dirty="0">
                <a:solidFill>
                  <a:prstClr val="black"/>
                </a:solidFill>
              </a:rPr>
              <a:t>&gt;</a:t>
            </a:r>
            <a:r>
              <a:rPr kumimoji="1" lang="zh-CN" altLang="en-US" dirty="0">
                <a:solidFill>
                  <a:prstClr val="black"/>
                </a:solidFill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</a:rPr>
              <a:t>GANTT</a:t>
            </a:r>
            <a:r>
              <a:rPr kumimoji="1" lang="zh-CN" altLang="en-US" dirty="0">
                <a:solidFill>
                  <a:prstClr val="black"/>
                </a:solidFill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</a:rPr>
              <a:t>CHART</a:t>
            </a:r>
            <a:endParaRPr kumimoji="1"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33675" y="1176118"/>
            <a:ext cx="1334915" cy="42666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617607" y="1176118"/>
          <a:ext cx="8569568" cy="4297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5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2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22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2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2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52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522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五边形 6"/>
          <p:cNvSpPr/>
          <p:nvPr/>
        </p:nvSpPr>
        <p:spPr>
          <a:xfrm>
            <a:off x="2468589" y="1808542"/>
            <a:ext cx="2068716" cy="463131"/>
          </a:xfrm>
          <a:prstGeom prst="homePlate">
            <a:avLst>
              <a:gd name="adj" fmla="val 40243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595259" y="1808540"/>
            <a:ext cx="2008533" cy="597666"/>
            <a:chOff x="445310" y="1356246"/>
            <a:chExt cx="1506596" cy="448308"/>
          </a:xfrm>
        </p:grpSpPr>
        <p:sp>
          <p:nvSpPr>
            <p:cNvPr id="9" name="五边形 8"/>
            <p:cNvSpPr/>
            <p:nvPr/>
          </p:nvSpPr>
          <p:spPr>
            <a:xfrm flipH="1">
              <a:off x="445310" y="1356246"/>
              <a:ext cx="404602" cy="347393"/>
            </a:xfrm>
            <a:prstGeom prst="homePlate">
              <a:avLst>
                <a:gd name="adj" fmla="val 4024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rot="16200000" flipH="1">
              <a:off x="628983" y="1475022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5400000">
              <a:off x="1731716" y="1475023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5657" y="1457161"/>
              <a:ext cx="1206249" cy="347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49912" y="1466000"/>
              <a:ext cx="100057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69"/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TASK</a:t>
              </a:r>
              <a:r>
                <a:rPr kumimoji="1" lang="zh-CN" altLang="en-US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1</a:t>
              </a:r>
              <a:endParaRPr kumimoji="1" lang="zh-CN" altLang="en-US" sz="2133" b="1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五边形 13"/>
          <p:cNvSpPr/>
          <p:nvPr/>
        </p:nvSpPr>
        <p:spPr>
          <a:xfrm>
            <a:off x="2468590" y="2463612"/>
            <a:ext cx="3177105" cy="463131"/>
          </a:xfrm>
          <a:prstGeom prst="homePlate">
            <a:avLst>
              <a:gd name="adj" fmla="val 40243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595259" y="2463609"/>
            <a:ext cx="2008533" cy="597666"/>
            <a:chOff x="445310" y="1847612"/>
            <a:chExt cx="1506596" cy="448308"/>
          </a:xfrm>
        </p:grpSpPr>
        <p:sp>
          <p:nvSpPr>
            <p:cNvPr id="16" name="五边形 15"/>
            <p:cNvSpPr/>
            <p:nvPr/>
          </p:nvSpPr>
          <p:spPr>
            <a:xfrm flipH="1">
              <a:off x="445310" y="1847612"/>
              <a:ext cx="404602" cy="347393"/>
            </a:xfrm>
            <a:prstGeom prst="homePlate">
              <a:avLst>
                <a:gd name="adj" fmla="val 4024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 rot="16200000" flipH="1">
              <a:off x="628983" y="1966388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5400000">
              <a:off x="1731716" y="1966389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45657" y="1948527"/>
              <a:ext cx="1206249" cy="3473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49912" y="1957366"/>
              <a:ext cx="100057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69"/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TASK</a:t>
              </a:r>
              <a:r>
                <a:rPr kumimoji="1" lang="zh-CN" altLang="en-US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2</a:t>
              </a:r>
              <a:endParaRPr kumimoji="1" lang="zh-CN" altLang="en-US" sz="2133" b="1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五边形 20"/>
          <p:cNvSpPr/>
          <p:nvPr/>
        </p:nvSpPr>
        <p:spPr>
          <a:xfrm>
            <a:off x="2468589" y="3126386"/>
            <a:ext cx="4425651" cy="463131"/>
          </a:xfrm>
          <a:prstGeom prst="homePlate">
            <a:avLst>
              <a:gd name="adj" fmla="val 40243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595259" y="3126382"/>
            <a:ext cx="2008533" cy="597666"/>
            <a:chOff x="445310" y="2344757"/>
            <a:chExt cx="1506596" cy="448308"/>
          </a:xfrm>
        </p:grpSpPr>
        <p:sp>
          <p:nvSpPr>
            <p:cNvPr id="23" name="五边形 22"/>
            <p:cNvSpPr/>
            <p:nvPr/>
          </p:nvSpPr>
          <p:spPr>
            <a:xfrm flipH="1">
              <a:off x="445310" y="2344757"/>
              <a:ext cx="404602" cy="347393"/>
            </a:xfrm>
            <a:prstGeom prst="homePlate">
              <a:avLst>
                <a:gd name="adj" fmla="val 4024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" name="平行四边形 23"/>
            <p:cNvSpPr/>
            <p:nvPr/>
          </p:nvSpPr>
          <p:spPr>
            <a:xfrm rot="16200000" flipH="1">
              <a:off x="628983" y="2463533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" name="平行四边形 24"/>
            <p:cNvSpPr/>
            <p:nvPr/>
          </p:nvSpPr>
          <p:spPr>
            <a:xfrm rot="5400000">
              <a:off x="1731716" y="2463534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45657" y="2445672"/>
              <a:ext cx="1206249" cy="3473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49912" y="2454511"/>
              <a:ext cx="100057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69"/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TASK</a:t>
              </a:r>
              <a:r>
                <a:rPr kumimoji="1" lang="zh-CN" altLang="en-US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3</a:t>
              </a:r>
              <a:endParaRPr kumimoji="1" lang="zh-CN" altLang="en-US" sz="2133" b="1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五边形 27"/>
          <p:cNvSpPr/>
          <p:nvPr/>
        </p:nvSpPr>
        <p:spPr>
          <a:xfrm>
            <a:off x="2468590" y="3783724"/>
            <a:ext cx="5657091" cy="463131"/>
          </a:xfrm>
          <a:prstGeom prst="homePlate">
            <a:avLst>
              <a:gd name="adj" fmla="val 40243"/>
            </a:avLst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29" name="组 28"/>
          <p:cNvGrpSpPr/>
          <p:nvPr/>
        </p:nvGrpSpPr>
        <p:grpSpPr>
          <a:xfrm>
            <a:off x="595259" y="3783721"/>
            <a:ext cx="2008533" cy="597666"/>
            <a:chOff x="445310" y="2837825"/>
            <a:chExt cx="1506596" cy="448308"/>
          </a:xfrm>
        </p:grpSpPr>
        <p:sp>
          <p:nvSpPr>
            <p:cNvPr id="30" name="五边形 29"/>
            <p:cNvSpPr/>
            <p:nvPr/>
          </p:nvSpPr>
          <p:spPr>
            <a:xfrm flipH="1">
              <a:off x="445310" y="2837825"/>
              <a:ext cx="404602" cy="347393"/>
            </a:xfrm>
            <a:prstGeom prst="homePlate">
              <a:avLst>
                <a:gd name="adj" fmla="val 4024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1" name="平行四边形 30"/>
            <p:cNvSpPr/>
            <p:nvPr/>
          </p:nvSpPr>
          <p:spPr>
            <a:xfrm rot="16200000" flipH="1">
              <a:off x="628983" y="2956601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 rot="5400000">
              <a:off x="1731716" y="2956602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45657" y="2938740"/>
              <a:ext cx="1206249" cy="34739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49912" y="2947579"/>
              <a:ext cx="100057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69"/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TASK</a:t>
              </a:r>
              <a:r>
                <a:rPr kumimoji="1" lang="zh-CN" altLang="en-US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2</a:t>
              </a:r>
              <a:endParaRPr kumimoji="1" lang="zh-CN" altLang="en-US" sz="2133" b="1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五边形 34"/>
          <p:cNvSpPr/>
          <p:nvPr/>
        </p:nvSpPr>
        <p:spPr>
          <a:xfrm>
            <a:off x="2468589" y="4431729"/>
            <a:ext cx="6939843" cy="463131"/>
          </a:xfrm>
          <a:prstGeom prst="homePlate">
            <a:avLst>
              <a:gd name="adj" fmla="val 40243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36" name="组 35"/>
          <p:cNvGrpSpPr/>
          <p:nvPr/>
        </p:nvGrpSpPr>
        <p:grpSpPr>
          <a:xfrm>
            <a:off x="595259" y="4431727"/>
            <a:ext cx="2008533" cy="597666"/>
            <a:chOff x="445310" y="3323892"/>
            <a:chExt cx="1506596" cy="448308"/>
          </a:xfrm>
        </p:grpSpPr>
        <p:sp>
          <p:nvSpPr>
            <p:cNvPr id="37" name="五边形 36"/>
            <p:cNvSpPr/>
            <p:nvPr/>
          </p:nvSpPr>
          <p:spPr>
            <a:xfrm flipH="1">
              <a:off x="445310" y="3323892"/>
              <a:ext cx="404602" cy="347393"/>
            </a:xfrm>
            <a:prstGeom prst="homePlate">
              <a:avLst>
                <a:gd name="adj" fmla="val 4024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8" name="平行四边形 37"/>
            <p:cNvSpPr/>
            <p:nvPr/>
          </p:nvSpPr>
          <p:spPr>
            <a:xfrm rot="16200000" flipH="1">
              <a:off x="628983" y="3442668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 rot="5400000">
              <a:off x="1731716" y="3442669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45657" y="3424807"/>
              <a:ext cx="1206249" cy="34739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49912" y="3433646"/>
              <a:ext cx="100057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69"/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TASK</a:t>
              </a:r>
              <a:r>
                <a:rPr kumimoji="1" lang="zh-CN" altLang="en-US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2</a:t>
              </a:r>
              <a:endParaRPr kumimoji="1" lang="zh-CN" altLang="en-US" sz="2133" b="1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五边形 41"/>
          <p:cNvSpPr/>
          <p:nvPr/>
        </p:nvSpPr>
        <p:spPr>
          <a:xfrm>
            <a:off x="2468589" y="5080696"/>
            <a:ext cx="8102870" cy="463131"/>
          </a:xfrm>
          <a:prstGeom prst="homePlate">
            <a:avLst>
              <a:gd name="adj" fmla="val 40243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595259" y="5080694"/>
            <a:ext cx="2008533" cy="597666"/>
            <a:chOff x="445310" y="3810681"/>
            <a:chExt cx="1506596" cy="448308"/>
          </a:xfrm>
        </p:grpSpPr>
        <p:sp>
          <p:nvSpPr>
            <p:cNvPr id="44" name="五边形 43"/>
            <p:cNvSpPr/>
            <p:nvPr/>
          </p:nvSpPr>
          <p:spPr>
            <a:xfrm flipH="1">
              <a:off x="445310" y="3810681"/>
              <a:ext cx="404602" cy="347393"/>
            </a:xfrm>
            <a:prstGeom prst="homePlate">
              <a:avLst>
                <a:gd name="adj" fmla="val 40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5" name="平行四边形 44"/>
            <p:cNvSpPr/>
            <p:nvPr/>
          </p:nvSpPr>
          <p:spPr>
            <a:xfrm rot="16200000" flipH="1">
              <a:off x="628983" y="3929457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6" name="平行四边形 45"/>
            <p:cNvSpPr/>
            <p:nvPr/>
          </p:nvSpPr>
          <p:spPr>
            <a:xfrm rot="5400000">
              <a:off x="1731716" y="3929458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45657" y="3911596"/>
              <a:ext cx="1206249" cy="3473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49912" y="3920435"/>
              <a:ext cx="100057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69"/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TASK</a:t>
              </a:r>
              <a:r>
                <a:rPr kumimoji="1" lang="zh-CN" altLang="en-US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2</a:t>
              </a:r>
              <a:endParaRPr kumimoji="1" lang="zh-CN" altLang="en-US" sz="2133" b="1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pic>
        <p:nvPicPr>
          <p:cNvPr id="49" name="图片 4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12" y="6324559"/>
            <a:ext cx="1828562" cy="2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4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dirty="0">
                <a:solidFill>
                  <a:prstClr val="black"/>
                </a:solidFill>
              </a:rPr>
              <a:t>&gt;</a:t>
            </a:r>
            <a:r>
              <a:rPr kumimoji="1" lang="zh-CN" altLang="en-US" dirty="0">
                <a:solidFill>
                  <a:prstClr val="black"/>
                </a:solidFill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</a:rPr>
              <a:t>GANTT</a:t>
            </a:r>
            <a:r>
              <a:rPr kumimoji="1" lang="zh-CN" altLang="en-US" dirty="0">
                <a:solidFill>
                  <a:prstClr val="black"/>
                </a:solidFill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</a:rPr>
              <a:t>CHART</a:t>
            </a:r>
            <a:endParaRPr kumimoji="1"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33675" y="1176118"/>
            <a:ext cx="1334915" cy="42666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617607" y="1176118"/>
          <a:ext cx="8569568" cy="4297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5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2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22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2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2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52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522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五边形 6"/>
          <p:cNvSpPr/>
          <p:nvPr/>
        </p:nvSpPr>
        <p:spPr>
          <a:xfrm>
            <a:off x="2468589" y="1808542"/>
            <a:ext cx="2068716" cy="463131"/>
          </a:xfrm>
          <a:prstGeom prst="homePlate">
            <a:avLst>
              <a:gd name="adj" fmla="val 40243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595259" y="1808540"/>
            <a:ext cx="2008533" cy="597666"/>
            <a:chOff x="445310" y="1356246"/>
            <a:chExt cx="1506596" cy="448308"/>
          </a:xfrm>
        </p:grpSpPr>
        <p:sp>
          <p:nvSpPr>
            <p:cNvPr id="9" name="五边形 8"/>
            <p:cNvSpPr/>
            <p:nvPr/>
          </p:nvSpPr>
          <p:spPr>
            <a:xfrm flipH="1">
              <a:off x="445310" y="1356246"/>
              <a:ext cx="404602" cy="347393"/>
            </a:xfrm>
            <a:prstGeom prst="homePlate">
              <a:avLst>
                <a:gd name="adj" fmla="val 4024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rot="16200000" flipH="1">
              <a:off x="628983" y="1475022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5400000">
              <a:off x="1731716" y="1475023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5657" y="1457161"/>
              <a:ext cx="1206249" cy="347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49912" y="1466000"/>
              <a:ext cx="100057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69"/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TASK</a:t>
              </a:r>
              <a:r>
                <a:rPr kumimoji="1" lang="zh-CN" altLang="en-US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1</a:t>
              </a:r>
              <a:endParaRPr kumimoji="1" lang="zh-CN" altLang="en-US" sz="2133" b="1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五边形 13"/>
          <p:cNvSpPr/>
          <p:nvPr/>
        </p:nvSpPr>
        <p:spPr>
          <a:xfrm>
            <a:off x="2468590" y="2463612"/>
            <a:ext cx="3177105" cy="463131"/>
          </a:xfrm>
          <a:prstGeom prst="homePlate">
            <a:avLst>
              <a:gd name="adj" fmla="val 40243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595259" y="2463609"/>
            <a:ext cx="2008533" cy="597666"/>
            <a:chOff x="445310" y="1847612"/>
            <a:chExt cx="1506596" cy="448308"/>
          </a:xfrm>
        </p:grpSpPr>
        <p:sp>
          <p:nvSpPr>
            <p:cNvPr id="16" name="五边形 15"/>
            <p:cNvSpPr/>
            <p:nvPr/>
          </p:nvSpPr>
          <p:spPr>
            <a:xfrm flipH="1">
              <a:off x="445310" y="1847612"/>
              <a:ext cx="404602" cy="347393"/>
            </a:xfrm>
            <a:prstGeom prst="homePlate">
              <a:avLst>
                <a:gd name="adj" fmla="val 4024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 rot="16200000" flipH="1">
              <a:off x="628983" y="1966388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5400000">
              <a:off x="1731716" y="1966389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45657" y="1948527"/>
              <a:ext cx="1206249" cy="3473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49912" y="1957366"/>
              <a:ext cx="100057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69"/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TASK</a:t>
              </a:r>
              <a:r>
                <a:rPr kumimoji="1" lang="zh-CN" altLang="en-US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2</a:t>
              </a:r>
              <a:endParaRPr kumimoji="1" lang="zh-CN" altLang="en-US" sz="2133" b="1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五边形 20"/>
          <p:cNvSpPr/>
          <p:nvPr/>
        </p:nvSpPr>
        <p:spPr>
          <a:xfrm>
            <a:off x="2468589" y="3126386"/>
            <a:ext cx="4425651" cy="463131"/>
          </a:xfrm>
          <a:prstGeom prst="homePlate">
            <a:avLst>
              <a:gd name="adj" fmla="val 40243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595259" y="3126382"/>
            <a:ext cx="2008533" cy="597666"/>
            <a:chOff x="445310" y="2344757"/>
            <a:chExt cx="1506596" cy="448308"/>
          </a:xfrm>
        </p:grpSpPr>
        <p:sp>
          <p:nvSpPr>
            <p:cNvPr id="23" name="五边形 22"/>
            <p:cNvSpPr/>
            <p:nvPr/>
          </p:nvSpPr>
          <p:spPr>
            <a:xfrm flipH="1">
              <a:off x="445310" y="2344757"/>
              <a:ext cx="404602" cy="347393"/>
            </a:xfrm>
            <a:prstGeom prst="homePlate">
              <a:avLst>
                <a:gd name="adj" fmla="val 4024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" name="平行四边形 23"/>
            <p:cNvSpPr/>
            <p:nvPr/>
          </p:nvSpPr>
          <p:spPr>
            <a:xfrm rot="16200000" flipH="1">
              <a:off x="628983" y="2463533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" name="平行四边形 24"/>
            <p:cNvSpPr/>
            <p:nvPr/>
          </p:nvSpPr>
          <p:spPr>
            <a:xfrm rot="5400000">
              <a:off x="1731716" y="2463534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45657" y="2445672"/>
              <a:ext cx="1206249" cy="3473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49912" y="2454511"/>
              <a:ext cx="100057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69"/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TASK</a:t>
              </a:r>
              <a:r>
                <a:rPr kumimoji="1" lang="zh-CN" altLang="en-US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3</a:t>
              </a:r>
              <a:endParaRPr kumimoji="1" lang="zh-CN" altLang="en-US" sz="2133" b="1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五边形 27"/>
          <p:cNvSpPr/>
          <p:nvPr/>
        </p:nvSpPr>
        <p:spPr>
          <a:xfrm>
            <a:off x="2468590" y="3783724"/>
            <a:ext cx="5657091" cy="463131"/>
          </a:xfrm>
          <a:prstGeom prst="homePlate">
            <a:avLst>
              <a:gd name="adj" fmla="val 40243"/>
            </a:avLst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29" name="组 28"/>
          <p:cNvGrpSpPr/>
          <p:nvPr/>
        </p:nvGrpSpPr>
        <p:grpSpPr>
          <a:xfrm>
            <a:off x="595259" y="3783721"/>
            <a:ext cx="2008533" cy="597666"/>
            <a:chOff x="445310" y="2837825"/>
            <a:chExt cx="1506596" cy="448308"/>
          </a:xfrm>
        </p:grpSpPr>
        <p:sp>
          <p:nvSpPr>
            <p:cNvPr id="30" name="五边形 29"/>
            <p:cNvSpPr/>
            <p:nvPr/>
          </p:nvSpPr>
          <p:spPr>
            <a:xfrm flipH="1">
              <a:off x="445310" y="2837825"/>
              <a:ext cx="404602" cy="347393"/>
            </a:xfrm>
            <a:prstGeom prst="homePlate">
              <a:avLst>
                <a:gd name="adj" fmla="val 4024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1" name="平行四边形 30"/>
            <p:cNvSpPr/>
            <p:nvPr/>
          </p:nvSpPr>
          <p:spPr>
            <a:xfrm rot="16200000" flipH="1">
              <a:off x="628983" y="2956601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 rot="5400000">
              <a:off x="1731716" y="2956602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45657" y="2938740"/>
              <a:ext cx="1206249" cy="34739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49912" y="2947579"/>
              <a:ext cx="100057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69"/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TASK</a:t>
              </a:r>
              <a:r>
                <a:rPr kumimoji="1" lang="zh-CN" altLang="en-US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2</a:t>
              </a:r>
              <a:endParaRPr kumimoji="1" lang="zh-CN" altLang="en-US" sz="2133" b="1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五边形 34"/>
          <p:cNvSpPr/>
          <p:nvPr/>
        </p:nvSpPr>
        <p:spPr>
          <a:xfrm>
            <a:off x="2468589" y="4431729"/>
            <a:ext cx="6939843" cy="463131"/>
          </a:xfrm>
          <a:prstGeom prst="homePlate">
            <a:avLst>
              <a:gd name="adj" fmla="val 40243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36" name="组 35"/>
          <p:cNvGrpSpPr/>
          <p:nvPr/>
        </p:nvGrpSpPr>
        <p:grpSpPr>
          <a:xfrm>
            <a:off x="595259" y="4431727"/>
            <a:ext cx="2008533" cy="597666"/>
            <a:chOff x="445310" y="3323892"/>
            <a:chExt cx="1506596" cy="448308"/>
          </a:xfrm>
        </p:grpSpPr>
        <p:sp>
          <p:nvSpPr>
            <p:cNvPr id="37" name="五边形 36"/>
            <p:cNvSpPr/>
            <p:nvPr/>
          </p:nvSpPr>
          <p:spPr>
            <a:xfrm flipH="1">
              <a:off x="445310" y="3323892"/>
              <a:ext cx="404602" cy="347393"/>
            </a:xfrm>
            <a:prstGeom prst="homePlate">
              <a:avLst>
                <a:gd name="adj" fmla="val 4024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8" name="平行四边形 37"/>
            <p:cNvSpPr/>
            <p:nvPr/>
          </p:nvSpPr>
          <p:spPr>
            <a:xfrm rot="16200000" flipH="1">
              <a:off x="628983" y="3442668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 rot="5400000">
              <a:off x="1731716" y="3442669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45657" y="3424807"/>
              <a:ext cx="1206249" cy="34739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49912" y="3433646"/>
              <a:ext cx="100057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69"/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TASK</a:t>
              </a:r>
              <a:r>
                <a:rPr kumimoji="1" lang="zh-CN" altLang="en-US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2</a:t>
              </a:r>
              <a:endParaRPr kumimoji="1" lang="zh-CN" altLang="en-US" sz="2133" b="1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五边形 41"/>
          <p:cNvSpPr/>
          <p:nvPr/>
        </p:nvSpPr>
        <p:spPr>
          <a:xfrm>
            <a:off x="2468589" y="5080696"/>
            <a:ext cx="8102870" cy="463131"/>
          </a:xfrm>
          <a:prstGeom prst="homePlate">
            <a:avLst>
              <a:gd name="adj" fmla="val 40243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595259" y="5080694"/>
            <a:ext cx="2008533" cy="597666"/>
            <a:chOff x="445310" y="3810681"/>
            <a:chExt cx="1506596" cy="448308"/>
          </a:xfrm>
        </p:grpSpPr>
        <p:sp>
          <p:nvSpPr>
            <p:cNvPr id="44" name="五边形 43"/>
            <p:cNvSpPr/>
            <p:nvPr/>
          </p:nvSpPr>
          <p:spPr>
            <a:xfrm flipH="1">
              <a:off x="445310" y="3810681"/>
              <a:ext cx="404602" cy="347393"/>
            </a:xfrm>
            <a:prstGeom prst="homePlate">
              <a:avLst>
                <a:gd name="adj" fmla="val 40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5" name="平行四边形 44"/>
            <p:cNvSpPr/>
            <p:nvPr/>
          </p:nvSpPr>
          <p:spPr>
            <a:xfrm rot="16200000" flipH="1">
              <a:off x="628983" y="3929457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6" name="平行四边形 45"/>
            <p:cNvSpPr/>
            <p:nvPr/>
          </p:nvSpPr>
          <p:spPr>
            <a:xfrm rot="5400000">
              <a:off x="1731716" y="3929458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45657" y="3911596"/>
              <a:ext cx="1206249" cy="3473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49912" y="3920435"/>
              <a:ext cx="100057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69"/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TASK</a:t>
              </a:r>
              <a:r>
                <a:rPr kumimoji="1" lang="zh-CN" altLang="en-US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2</a:t>
              </a:r>
              <a:endParaRPr kumimoji="1" lang="zh-CN" altLang="en-US" sz="2133" b="1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pic>
        <p:nvPicPr>
          <p:cNvPr id="49" name="图片 4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12" y="6324559"/>
            <a:ext cx="1828562" cy="2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30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prstClr val="black"/>
                </a:solidFill>
              </a:rPr>
              <a:t>&gt;</a:t>
            </a:r>
            <a:r>
              <a:rPr kumimoji="1" lang="zh-CN" altLang="en-US" dirty="0">
                <a:solidFill>
                  <a:prstClr val="black"/>
                </a:solidFill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</a:rPr>
              <a:t>GANTT</a:t>
            </a:r>
            <a:r>
              <a:rPr kumimoji="1" lang="zh-CN" altLang="en-US" dirty="0">
                <a:solidFill>
                  <a:prstClr val="black"/>
                </a:solidFill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</a:rPr>
              <a:t>CHART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33675" y="1176118"/>
            <a:ext cx="1334915" cy="42666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617607" y="1176118"/>
          <a:ext cx="8569568" cy="4297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21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5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60952" marB="60952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2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22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2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2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52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522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04" marR="121904" marT="60952" marB="60952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五边形 5"/>
          <p:cNvSpPr/>
          <p:nvPr/>
        </p:nvSpPr>
        <p:spPr>
          <a:xfrm>
            <a:off x="2468589" y="1808542"/>
            <a:ext cx="2068716" cy="463131"/>
          </a:xfrm>
          <a:prstGeom prst="homePlate">
            <a:avLst>
              <a:gd name="adj" fmla="val 40243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95259" y="1808540"/>
            <a:ext cx="2008533" cy="597666"/>
            <a:chOff x="445310" y="1356246"/>
            <a:chExt cx="1506596" cy="448308"/>
          </a:xfrm>
        </p:grpSpPr>
        <p:sp>
          <p:nvSpPr>
            <p:cNvPr id="8" name="五边形 7"/>
            <p:cNvSpPr/>
            <p:nvPr/>
          </p:nvSpPr>
          <p:spPr>
            <a:xfrm flipH="1">
              <a:off x="445310" y="1356246"/>
              <a:ext cx="404602" cy="347393"/>
            </a:xfrm>
            <a:prstGeom prst="homePlate">
              <a:avLst>
                <a:gd name="adj" fmla="val 4024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" name="平行四边形 8"/>
            <p:cNvSpPr/>
            <p:nvPr/>
          </p:nvSpPr>
          <p:spPr>
            <a:xfrm rot="16200000" flipH="1">
              <a:off x="628983" y="1475022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rot="5400000">
              <a:off x="1731716" y="1475023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5657" y="1457161"/>
              <a:ext cx="1206249" cy="347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49912" y="1466000"/>
              <a:ext cx="100057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69"/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TASK</a:t>
              </a:r>
              <a:r>
                <a:rPr kumimoji="1" lang="zh-CN" altLang="en-US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1</a:t>
              </a:r>
              <a:endParaRPr kumimoji="1" lang="zh-CN" altLang="en-US" sz="2133" b="1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五边形 12"/>
          <p:cNvSpPr/>
          <p:nvPr/>
        </p:nvSpPr>
        <p:spPr>
          <a:xfrm>
            <a:off x="2468590" y="2463612"/>
            <a:ext cx="3177105" cy="463131"/>
          </a:xfrm>
          <a:prstGeom prst="homePlate">
            <a:avLst>
              <a:gd name="adj" fmla="val 40243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595259" y="2463609"/>
            <a:ext cx="2008533" cy="597666"/>
            <a:chOff x="445310" y="1847612"/>
            <a:chExt cx="1506596" cy="448308"/>
          </a:xfrm>
        </p:grpSpPr>
        <p:sp>
          <p:nvSpPr>
            <p:cNvPr id="15" name="五边形 14"/>
            <p:cNvSpPr/>
            <p:nvPr/>
          </p:nvSpPr>
          <p:spPr>
            <a:xfrm flipH="1">
              <a:off x="445310" y="1847612"/>
              <a:ext cx="404602" cy="347393"/>
            </a:xfrm>
            <a:prstGeom prst="homePlate">
              <a:avLst>
                <a:gd name="adj" fmla="val 4024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 rot="16200000" flipH="1">
              <a:off x="628983" y="1966388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 rot="5400000">
              <a:off x="1731716" y="1966389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45657" y="1948527"/>
              <a:ext cx="1206249" cy="3473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49912" y="1957366"/>
              <a:ext cx="100057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69"/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TASK</a:t>
              </a:r>
              <a:r>
                <a:rPr kumimoji="1" lang="zh-CN" altLang="en-US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2</a:t>
              </a:r>
              <a:endParaRPr kumimoji="1" lang="zh-CN" altLang="en-US" sz="2133" b="1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五边形 19"/>
          <p:cNvSpPr/>
          <p:nvPr/>
        </p:nvSpPr>
        <p:spPr>
          <a:xfrm>
            <a:off x="2468589" y="3126386"/>
            <a:ext cx="4425651" cy="463131"/>
          </a:xfrm>
          <a:prstGeom prst="homePlate">
            <a:avLst>
              <a:gd name="adj" fmla="val 40243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595259" y="3126382"/>
            <a:ext cx="2008533" cy="597666"/>
            <a:chOff x="445310" y="2344757"/>
            <a:chExt cx="1506596" cy="448308"/>
          </a:xfrm>
        </p:grpSpPr>
        <p:sp>
          <p:nvSpPr>
            <p:cNvPr id="22" name="五边形 21"/>
            <p:cNvSpPr/>
            <p:nvPr/>
          </p:nvSpPr>
          <p:spPr>
            <a:xfrm flipH="1">
              <a:off x="445310" y="2344757"/>
              <a:ext cx="404602" cy="347393"/>
            </a:xfrm>
            <a:prstGeom prst="homePlate">
              <a:avLst>
                <a:gd name="adj" fmla="val 4024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 rot="16200000" flipH="1">
              <a:off x="628983" y="2463533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" name="平行四边形 23"/>
            <p:cNvSpPr/>
            <p:nvPr/>
          </p:nvSpPr>
          <p:spPr>
            <a:xfrm rot="5400000">
              <a:off x="1731716" y="2463534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45657" y="2445672"/>
              <a:ext cx="1206249" cy="3473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49912" y="2454511"/>
              <a:ext cx="100057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69"/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TASK</a:t>
              </a:r>
              <a:r>
                <a:rPr kumimoji="1" lang="zh-CN" altLang="en-US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3</a:t>
              </a:r>
              <a:endParaRPr kumimoji="1" lang="zh-CN" altLang="en-US" sz="2133" b="1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五边形 26"/>
          <p:cNvSpPr/>
          <p:nvPr/>
        </p:nvSpPr>
        <p:spPr>
          <a:xfrm>
            <a:off x="2468590" y="3783724"/>
            <a:ext cx="5657091" cy="463131"/>
          </a:xfrm>
          <a:prstGeom prst="homePlate">
            <a:avLst>
              <a:gd name="adj" fmla="val 40243"/>
            </a:avLst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28" name="组 27"/>
          <p:cNvGrpSpPr/>
          <p:nvPr/>
        </p:nvGrpSpPr>
        <p:grpSpPr>
          <a:xfrm>
            <a:off x="595259" y="3783721"/>
            <a:ext cx="2008533" cy="597666"/>
            <a:chOff x="445310" y="2837825"/>
            <a:chExt cx="1506596" cy="448308"/>
          </a:xfrm>
        </p:grpSpPr>
        <p:sp>
          <p:nvSpPr>
            <p:cNvPr id="29" name="五边形 28"/>
            <p:cNvSpPr/>
            <p:nvPr/>
          </p:nvSpPr>
          <p:spPr>
            <a:xfrm flipH="1">
              <a:off x="445310" y="2837825"/>
              <a:ext cx="404602" cy="347393"/>
            </a:xfrm>
            <a:prstGeom prst="homePlate">
              <a:avLst>
                <a:gd name="adj" fmla="val 4024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0" name="平行四边形 29"/>
            <p:cNvSpPr/>
            <p:nvPr/>
          </p:nvSpPr>
          <p:spPr>
            <a:xfrm rot="16200000" flipH="1">
              <a:off x="628983" y="2956601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1" name="平行四边形 30"/>
            <p:cNvSpPr/>
            <p:nvPr/>
          </p:nvSpPr>
          <p:spPr>
            <a:xfrm rot="5400000">
              <a:off x="1731716" y="2956602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45657" y="2938740"/>
              <a:ext cx="1206249" cy="34739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49912" y="2947579"/>
              <a:ext cx="100057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69"/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TASK</a:t>
              </a:r>
              <a:r>
                <a:rPr kumimoji="1" lang="zh-CN" altLang="en-US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2</a:t>
              </a:r>
              <a:endParaRPr kumimoji="1" lang="zh-CN" altLang="en-US" sz="2133" b="1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五边形 33"/>
          <p:cNvSpPr/>
          <p:nvPr/>
        </p:nvSpPr>
        <p:spPr>
          <a:xfrm>
            <a:off x="2468589" y="4431729"/>
            <a:ext cx="6939843" cy="463131"/>
          </a:xfrm>
          <a:prstGeom prst="homePlate">
            <a:avLst>
              <a:gd name="adj" fmla="val 40243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595259" y="4431727"/>
            <a:ext cx="2008533" cy="597666"/>
            <a:chOff x="445310" y="3323892"/>
            <a:chExt cx="1506596" cy="448308"/>
          </a:xfrm>
        </p:grpSpPr>
        <p:sp>
          <p:nvSpPr>
            <p:cNvPr id="36" name="五边形 35"/>
            <p:cNvSpPr/>
            <p:nvPr/>
          </p:nvSpPr>
          <p:spPr>
            <a:xfrm flipH="1">
              <a:off x="445310" y="3323892"/>
              <a:ext cx="404602" cy="347393"/>
            </a:xfrm>
            <a:prstGeom prst="homePlate">
              <a:avLst>
                <a:gd name="adj" fmla="val 4024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7" name="平行四边形 36"/>
            <p:cNvSpPr/>
            <p:nvPr/>
          </p:nvSpPr>
          <p:spPr>
            <a:xfrm rot="16200000" flipH="1">
              <a:off x="628983" y="3442668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8" name="平行四边形 37"/>
            <p:cNvSpPr/>
            <p:nvPr/>
          </p:nvSpPr>
          <p:spPr>
            <a:xfrm rot="5400000">
              <a:off x="1731716" y="3442669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45657" y="3424807"/>
              <a:ext cx="1206249" cy="34739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49912" y="3433646"/>
              <a:ext cx="100057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69"/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TASK</a:t>
              </a:r>
              <a:r>
                <a:rPr kumimoji="1" lang="zh-CN" altLang="en-US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2</a:t>
              </a:r>
              <a:endParaRPr kumimoji="1" lang="zh-CN" altLang="en-US" sz="2133" b="1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五边形 40"/>
          <p:cNvSpPr/>
          <p:nvPr/>
        </p:nvSpPr>
        <p:spPr>
          <a:xfrm>
            <a:off x="2468589" y="5080696"/>
            <a:ext cx="8102870" cy="463131"/>
          </a:xfrm>
          <a:prstGeom prst="homePlate">
            <a:avLst>
              <a:gd name="adj" fmla="val 40243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prstClr val="white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42" name="组 41"/>
          <p:cNvGrpSpPr/>
          <p:nvPr/>
        </p:nvGrpSpPr>
        <p:grpSpPr>
          <a:xfrm>
            <a:off x="595259" y="5080694"/>
            <a:ext cx="2008533" cy="597666"/>
            <a:chOff x="445310" y="3810681"/>
            <a:chExt cx="1506596" cy="448308"/>
          </a:xfrm>
        </p:grpSpPr>
        <p:sp>
          <p:nvSpPr>
            <p:cNvPr id="43" name="五边形 42"/>
            <p:cNvSpPr/>
            <p:nvPr/>
          </p:nvSpPr>
          <p:spPr>
            <a:xfrm flipH="1">
              <a:off x="445310" y="3810681"/>
              <a:ext cx="404602" cy="347393"/>
            </a:xfrm>
            <a:prstGeom prst="homePlate">
              <a:avLst>
                <a:gd name="adj" fmla="val 40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 rot="16200000" flipH="1">
              <a:off x="628983" y="3929457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5" name="平行四边形 44"/>
            <p:cNvSpPr/>
            <p:nvPr/>
          </p:nvSpPr>
          <p:spPr>
            <a:xfrm rot="5400000">
              <a:off x="1731716" y="3929458"/>
              <a:ext cx="338966" cy="101414"/>
            </a:xfrm>
            <a:prstGeom prst="parallelogram">
              <a:avLst>
                <a:gd name="adj" fmla="val 10706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45657" y="3911596"/>
              <a:ext cx="1206249" cy="3473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320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49912" y="3920435"/>
              <a:ext cx="100057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69"/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TASK</a:t>
              </a:r>
              <a:r>
                <a:rPr kumimoji="1" lang="zh-CN" altLang="en-US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133" b="1" dirty="0">
                  <a:solidFill>
                    <a:prstClr val="white"/>
                  </a:solidFill>
                  <a:latin typeface="Century Gothic"/>
                  <a:ea typeface="微软雅黑" panose="020B0503020204020204" pitchFamily="34" charset="-122"/>
                </a:rPr>
                <a:t>2</a:t>
              </a:r>
              <a:endParaRPr kumimoji="1" lang="zh-CN" altLang="en-US" sz="2133" b="1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pic>
        <p:nvPicPr>
          <p:cNvPr id="48" name="图片 4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12" y="6324559"/>
            <a:ext cx="1828562" cy="2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6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942439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Office Theme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7_Office Theme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sharepoint/v3/field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293</TotalTime>
  <Words>90</Words>
  <Application>Microsoft Office PowerPoint</Application>
  <PresentationFormat>自定义</PresentationFormat>
  <Paragraphs>66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Century Gothic</vt:lpstr>
      <vt:lpstr>Segoe UI Light</vt:lpstr>
      <vt:lpstr>5_Office Theme</vt:lpstr>
      <vt:lpstr>6_Office Theme</vt:lpstr>
      <vt:lpstr>7_Office Theme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72</cp:revision>
  <dcterms:created xsi:type="dcterms:W3CDTF">2010-04-12T23:12:02Z</dcterms:created>
  <dcterms:modified xsi:type="dcterms:W3CDTF">2016-02-26T09:59:19Z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