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1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525"/>
  </p:normalViewPr>
  <p:slideViewPr>
    <p:cSldViewPr snapToGrid="0">
      <p:cViewPr varScale="1">
        <p:scale>
          <a:sx n="103" d="100"/>
          <a:sy n="103" d="100"/>
        </p:scale>
        <p:origin x="3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53A-B803-CABEC54A6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53A-B803-CABEC54A6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788848"/>
        <c:axId val="1807894608"/>
        <c:extLst/>
      </c:radarChart>
      <c:catAx>
        <c:axId val="1887788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7894608"/>
        <c:crosses val="autoZero"/>
        <c:auto val="1"/>
        <c:lblAlgn val="ctr"/>
        <c:lblOffset val="100"/>
        <c:noMultiLvlLbl val="0"/>
      </c:catAx>
      <c:valAx>
        <c:axId val="18078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778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53A-B803-CABEC54A6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53A-B803-CABEC54A6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788848"/>
        <c:axId val="1807894608"/>
        <c:extLst/>
      </c:radarChart>
      <c:catAx>
        <c:axId val="1887788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7894608"/>
        <c:crosses val="autoZero"/>
        <c:auto val="1"/>
        <c:lblAlgn val="ctr"/>
        <c:lblOffset val="100"/>
        <c:noMultiLvlLbl val="0"/>
      </c:catAx>
      <c:valAx>
        <c:axId val="18078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778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53A-B803-CABEC54A69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53A-B803-CABEC54A6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788848"/>
        <c:axId val="1807894608"/>
        <c:extLst/>
      </c:radarChart>
      <c:catAx>
        <c:axId val="1887788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7894608"/>
        <c:crosses val="autoZero"/>
        <c:auto val="1"/>
        <c:lblAlgn val="ctr"/>
        <c:lblOffset val="100"/>
        <c:noMultiLvlLbl val="0"/>
      </c:catAx>
      <c:valAx>
        <c:axId val="180789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8778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38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803469" y="324209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" y="99071"/>
            <a:ext cx="1067264" cy="30188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400954"/>
            <a:ext cx="1578427" cy="30188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702837"/>
            <a:ext cx="1275100" cy="3018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004721"/>
            <a:ext cx="904365" cy="3018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 userDrawn="1"/>
        </p:nvSpPr>
        <p:spPr>
          <a:xfrm rot="16200000">
            <a:off x="1373221" y="5202679"/>
            <a:ext cx="301557" cy="304799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矩形 12"/>
          <p:cNvSpPr/>
          <p:nvPr userDrawn="1"/>
        </p:nvSpPr>
        <p:spPr>
          <a:xfrm rot="16200000">
            <a:off x="4421222" y="5202680"/>
            <a:ext cx="301555" cy="304799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 userDrawn="1"/>
        </p:nvSpPr>
        <p:spPr>
          <a:xfrm rot="16200000">
            <a:off x="7469220" y="5202673"/>
            <a:ext cx="301558" cy="304800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 userDrawn="1"/>
        </p:nvSpPr>
        <p:spPr>
          <a:xfrm rot="16200000">
            <a:off x="10517225" y="5202679"/>
            <a:ext cx="301556" cy="30479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3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85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1319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7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810028880"/>
              </p:ext>
            </p:extLst>
          </p:nvPr>
        </p:nvGraphicFramePr>
        <p:xfrm>
          <a:off x="2875642" y="1612899"/>
          <a:ext cx="6616700" cy="441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824538" y="3888266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8820539" y="430146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47338" y="2060726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743339" y="247392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3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3535791095"/>
              </p:ext>
            </p:extLst>
          </p:nvPr>
        </p:nvGraphicFramePr>
        <p:xfrm>
          <a:off x="2875642" y="1612899"/>
          <a:ext cx="6616700" cy="441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824538" y="3888266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8820539" y="430146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47338" y="2060726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743339" y="247392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34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344535971"/>
              </p:ext>
            </p:extLst>
          </p:nvPr>
        </p:nvGraphicFramePr>
        <p:xfrm>
          <a:off x="2875642" y="1612899"/>
          <a:ext cx="6616700" cy="4411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8824538" y="3888266"/>
            <a:ext cx="189667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8820539" y="430146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747338" y="2060726"/>
            <a:ext cx="1896673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entury Gothic" pitchFamily="34" charset="0"/>
              </a:rPr>
              <a:t>ADD YOUR TEXT</a:t>
            </a:r>
            <a:endParaRPr lang="zh-CN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743339" y="2473926"/>
            <a:ext cx="25361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3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5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402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29EB6"/>
      </a:accent1>
      <a:accent2>
        <a:srgbClr val="64C588"/>
      </a:accent2>
      <a:accent3>
        <a:srgbClr val="9CC865"/>
      </a:accent3>
      <a:accent4>
        <a:srgbClr val="EFA44B"/>
      </a:accent4>
      <a:accent5>
        <a:srgbClr val="EB5A4F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294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28</cp:revision>
  <dcterms:created xsi:type="dcterms:W3CDTF">2015-07-29T10:05:36Z</dcterms:created>
  <dcterms:modified xsi:type="dcterms:W3CDTF">2016-03-01T04:41:24Z</dcterms:modified>
</cp:coreProperties>
</file>