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474" r:id="rId4"/>
    <p:sldMasterId id="2147493476" r:id="rId5"/>
    <p:sldMasterId id="2147493478" r:id="rId6"/>
    <p:sldMasterId id="2147493480" r:id="rId7"/>
  </p:sldMasterIdLst>
  <p:sldIdLst>
    <p:sldId id="276" r:id="rId8"/>
    <p:sldId id="274" r:id="rId9"/>
    <p:sldId id="275" r:id="rId10"/>
    <p:sldId id="272" r:id="rId11"/>
    <p:sldId id="273" r:id="rId12"/>
  </p:sldIdLst>
  <p:sldSz cx="12193588" cy="6858000"/>
  <p:notesSz cx="6858000" cy="9144000"/>
  <p:defaultTextStyle>
    <a:defPPr>
      <a:defRPr lang="en-US"/>
    </a:defPPr>
    <a:lvl1pPr marL="0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630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261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891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522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8152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783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413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7044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3A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390" autoAdjust="0"/>
    <p:restoredTop sz="94620"/>
  </p:normalViewPr>
  <p:slideViewPr>
    <p:cSldViewPr snapToGrid="0" snapToObjects="1">
      <p:cViewPr varScale="1">
        <p:scale>
          <a:sx n="100" d="100"/>
          <a:sy n="100" d="100"/>
        </p:scale>
        <p:origin x="88" y="156"/>
      </p:cViewPr>
      <p:guideLst>
        <p:guide orient="horz" pos="2160"/>
        <p:guide pos="384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9" d="100"/>
        <a:sy n="14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2.xml"/><Relationship Id="rId15" Type="http://schemas.openxmlformats.org/officeDocument/2006/relationships/theme" Target="theme/theme1.xml"/><Relationship Id="rId10" Type="http://schemas.openxmlformats.org/officeDocument/2006/relationships/slide" Target="slides/slide3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office.msn.com.cn/Template/Home.shtml" TargetMode="External"/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1" y="329232"/>
            <a:ext cx="505738" cy="152857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rgbClr val="FFFFFF"/>
              </a:solidFill>
            </a:endParaRPr>
          </a:p>
        </p:txBody>
      </p:sp>
      <p:sp>
        <p:nvSpPr>
          <p:cNvPr id="4" name="文本占位符 10"/>
          <p:cNvSpPr>
            <a:spLocks noGrp="1"/>
          </p:cNvSpPr>
          <p:nvPr>
            <p:ph type="body" sz="quarter" idx="11" hasCustomPrompt="1"/>
          </p:nvPr>
        </p:nvSpPr>
        <p:spPr>
          <a:xfrm>
            <a:off x="600040" y="118003"/>
            <a:ext cx="5292400" cy="575733"/>
          </a:xfrm>
          <a:prstGeom prst="rect">
            <a:avLst/>
          </a:prstGeom>
        </p:spPr>
        <p:txBody>
          <a:bodyPr vert="horz" anchor="ctr"/>
          <a:lstStyle>
            <a:lvl1pPr marL="0" indent="0">
              <a:buNone/>
              <a:defRPr sz="2400" b="1">
                <a:solidFill>
                  <a:schemeClr val="accent5"/>
                </a:solidFill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5" name="矩形 4"/>
          <p:cNvSpPr/>
          <p:nvPr userDrawn="1"/>
        </p:nvSpPr>
        <p:spPr>
          <a:xfrm>
            <a:off x="10867497" y="6231874"/>
            <a:ext cx="952668" cy="626127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rgbClr val="FFFFFF"/>
              </a:solidFill>
            </a:endParaRPr>
          </a:p>
        </p:txBody>
      </p:sp>
      <p:sp>
        <p:nvSpPr>
          <p:cNvPr id="6" name="文本占位符 14"/>
          <p:cNvSpPr>
            <a:spLocks noGrp="1"/>
          </p:cNvSpPr>
          <p:nvPr>
            <p:ph type="body" sz="quarter" idx="12" hasCustomPrompt="1"/>
          </p:nvPr>
        </p:nvSpPr>
        <p:spPr>
          <a:xfrm>
            <a:off x="10868383" y="6231467"/>
            <a:ext cx="952624" cy="4953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2667" b="1">
                <a:solidFill>
                  <a:srgbClr val="FFFFFF"/>
                </a:solidFill>
              </a:defRPr>
            </a:lvl1pPr>
          </a:lstStyle>
          <a:p>
            <a:pPr lvl="0"/>
            <a:r>
              <a:rPr kumimoji="1" lang="en-US" altLang="zh-CN" sz="2667" b="1" dirty="0"/>
              <a:t>01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2181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1" y="329232"/>
            <a:ext cx="505738" cy="152857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rgbClr val="FFFFFF"/>
              </a:solidFill>
            </a:endParaRPr>
          </a:p>
        </p:txBody>
      </p:sp>
      <p:sp>
        <p:nvSpPr>
          <p:cNvPr id="4" name="文本占位符 10"/>
          <p:cNvSpPr>
            <a:spLocks noGrp="1"/>
          </p:cNvSpPr>
          <p:nvPr>
            <p:ph type="body" sz="quarter" idx="11" hasCustomPrompt="1"/>
          </p:nvPr>
        </p:nvSpPr>
        <p:spPr>
          <a:xfrm>
            <a:off x="600040" y="118003"/>
            <a:ext cx="5292400" cy="575733"/>
          </a:xfrm>
          <a:prstGeom prst="rect">
            <a:avLst/>
          </a:prstGeom>
        </p:spPr>
        <p:txBody>
          <a:bodyPr vert="horz" anchor="ctr"/>
          <a:lstStyle>
            <a:lvl1pPr marL="0" indent="0">
              <a:buNone/>
              <a:defRPr sz="2400" b="1">
                <a:solidFill>
                  <a:schemeClr val="accent5"/>
                </a:solidFill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5" name="矩形 4"/>
          <p:cNvSpPr/>
          <p:nvPr userDrawn="1"/>
        </p:nvSpPr>
        <p:spPr>
          <a:xfrm>
            <a:off x="10867497" y="6231874"/>
            <a:ext cx="952668" cy="626127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rgbClr val="FFFFFF"/>
              </a:solidFill>
            </a:endParaRPr>
          </a:p>
        </p:txBody>
      </p:sp>
      <p:sp>
        <p:nvSpPr>
          <p:cNvPr id="6" name="文本占位符 14"/>
          <p:cNvSpPr>
            <a:spLocks noGrp="1"/>
          </p:cNvSpPr>
          <p:nvPr>
            <p:ph type="body" sz="quarter" idx="12" hasCustomPrompt="1"/>
          </p:nvPr>
        </p:nvSpPr>
        <p:spPr>
          <a:xfrm>
            <a:off x="10868383" y="6231467"/>
            <a:ext cx="952624" cy="4953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2667" b="1">
                <a:solidFill>
                  <a:srgbClr val="FFFFFF"/>
                </a:solidFill>
              </a:defRPr>
            </a:lvl1pPr>
          </a:lstStyle>
          <a:p>
            <a:pPr lvl="0"/>
            <a:r>
              <a:rPr kumimoji="1" lang="en-US" altLang="zh-CN" sz="2667" b="1" dirty="0"/>
              <a:t>01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01053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1" y="329232"/>
            <a:ext cx="505738" cy="152857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rgbClr val="FFFFFF"/>
              </a:solidFill>
            </a:endParaRPr>
          </a:p>
        </p:txBody>
      </p:sp>
      <p:sp>
        <p:nvSpPr>
          <p:cNvPr id="4" name="文本占位符 10"/>
          <p:cNvSpPr>
            <a:spLocks noGrp="1"/>
          </p:cNvSpPr>
          <p:nvPr>
            <p:ph type="body" sz="quarter" idx="11" hasCustomPrompt="1"/>
          </p:nvPr>
        </p:nvSpPr>
        <p:spPr>
          <a:xfrm>
            <a:off x="600040" y="118003"/>
            <a:ext cx="5292400" cy="575733"/>
          </a:xfrm>
          <a:prstGeom prst="rect">
            <a:avLst/>
          </a:prstGeom>
        </p:spPr>
        <p:txBody>
          <a:bodyPr vert="horz" anchor="ctr"/>
          <a:lstStyle>
            <a:lvl1pPr marL="0" indent="0">
              <a:buNone/>
              <a:defRPr sz="2400" b="1">
                <a:solidFill>
                  <a:schemeClr val="accent5"/>
                </a:solidFill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5" name="矩形 4"/>
          <p:cNvSpPr/>
          <p:nvPr userDrawn="1"/>
        </p:nvSpPr>
        <p:spPr>
          <a:xfrm>
            <a:off x="10867497" y="6231874"/>
            <a:ext cx="952668" cy="626127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rgbClr val="FFFFFF"/>
              </a:solidFill>
            </a:endParaRPr>
          </a:p>
        </p:txBody>
      </p:sp>
      <p:sp>
        <p:nvSpPr>
          <p:cNvPr id="6" name="文本占位符 14"/>
          <p:cNvSpPr>
            <a:spLocks noGrp="1"/>
          </p:cNvSpPr>
          <p:nvPr>
            <p:ph type="body" sz="quarter" idx="12" hasCustomPrompt="1"/>
          </p:nvPr>
        </p:nvSpPr>
        <p:spPr>
          <a:xfrm>
            <a:off x="10868383" y="6231467"/>
            <a:ext cx="952624" cy="4953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2667" b="1">
                <a:solidFill>
                  <a:srgbClr val="FFFFFF"/>
                </a:solidFill>
              </a:defRPr>
            </a:lvl1pPr>
          </a:lstStyle>
          <a:p>
            <a:pPr lvl="0"/>
            <a:r>
              <a:rPr kumimoji="1" lang="en-US" altLang="zh-CN" sz="2667" b="1" dirty="0"/>
              <a:t>01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68126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61" y="759873"/>
            <a:ext cx="662447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标注</a:t>
            </a:r>
          </a:p>
        </p:txBody>
      </p:sp>
      <p:sp>
        <p:nvSpPr>
          <p:cNvPr id="7" name="矩形 6"/>
          <p:cNvSpPr/>
          <p:nvPr userDrawn="1"/>
        </p:nvSpPr>
        <p:spPr>
          <a:xfrm>
            <a:off x="2572924" y="759874"/>
            <a:ext cx="1402184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字体使用 </a:t>
            </a: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行距</a:t>
            </a: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 defTabSz="609585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声明</a:t>
            </a: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4153552" y="759874"/>
            <a:ext cx="7075266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英文 </a:t>
            </a:r>
            <a:r>
              <a:rPr lang="en-US" altLang="zh-CN" sz="1400" dirty="0">
                <a:solidFill>
                  <a:srgbClr val="FFFFFF"/>
                </a:solidFill>
                <a:latin typeface="Segoe UI Light"/>
                <a:cs typeface="Segoe UI Light"/>
              </a:rPr>
              <a:t>Century Gothic</a:t>
            </a: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中文 微软雅黑</a:t>
            </a: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正文 </a:t>
            </a:r>
            <a:r>
              <a:rPr lang="en-US" altLang="zh-CN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1.3</a:t>
            </a: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en-US" altLang="zh-CN" sz="1400" dirty="0" err="1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cn.bing.com</a:t>
            </a:r>
            <a:endParaRPr lang="zh-CN" altLang="en-US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本网站所提供的任何信息内容（包括但不限于 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PPT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模板、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Word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文档、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Excel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图表、图片素材等）均受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中华人民共和国著作权法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信息网络传播权保护条例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(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包括图片或图表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)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不得被全部或部分的复制、传播、销售，否则将承担法律责任。</a:t>
            </a:r>
          </a:p>
        </p:txBody>
      </p:sp>
      <p:sp>
        <p:nvSpPr>
          <p:cNvPr id="9" name="矩形 8"/>
          <p:cNvSpPr/>
          <p:nvPr userDrawn="1"/>
        </p:nvSpPr>
        <p:spPr>
          <a:xfrm>
            <a:off x="440661" y="182446"/>
            <a:ext cx="77787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prstClr val="white"/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prstClr val="white"/>
              </a:solidFill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1171142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7290" y="2788087"/>
            <a:ext cx="3178317" cy="418585"/>
          </a:xfrm>
          <a:prstGeom prst="rect">
            <a:avLst/>
          </a:prstGeom>
        </p:spPr>
      </p:pic>
      <p:sp>
        <p:nvSpPr>
          <p:cNvPr id="10" name="文本框 9"/>
          <p:cNvSpPr txBox="1"/>
          <p:nvPr userDrawn="1"/>
        </p:nvSpPr>
        <p:spPr>
          <a:xfrm>
            <a:off x="4300601" y="4007796"/>
            <a:ext cx="3347826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200"/>
            <a:r>
              <a:rPr kumimoji="1" lang="zh-CN" altLang="en-US" sz="1333" dirty="0">
                <a:solidFill>
                  <a:srgbClr val="000000"/>
                </a:solidFill>
                <a:latin typeface="Century Gothic"/>
                <a:ea typeface="微软雅黑" panose="020B0503020204020204" pitchFamily="34" charset="-122"/>
              </a:rPr>
              <a:t>点击</a:t>
            </a:r>
            <a:r>
              <a:rPr kumimoji="1" lang="en-US" altLang="zh-CN" sz="1333" dirty="0">
                <a:solidFill>
                  <a:srgbClr val="000000"/>
                </a:solidFill>
                <a:latin typeface="Century Gothic"/>
                <a:ea typeface="微软雅黑" panose="020B0503020204020204" pitchFamily="34" charset="-122"/>
              </a:rPr>
              <a:t>Logo</a:t>
            </a:r>
            <a:r>
              <a:rPr kumimoji="1" lang="zh-CN" altLang="en-US" sz="1333" dirty="0">
                <a:solidFill>
                  <a:srgbClr val="000000"/>
                </a:solidFill>
                <a:latin typeface="Century Gothic"/>
                <a:ea typeface="微软雅黑" panose="020B0503020204020204" pitchFamily="34" charset="-122"/>
              </a:rPr>
              <a:t>获取更多优质模板（放映模式）</a:t>
            </a:r>
          </a:p>
        </p:txBody>
      </p:sp>
    </p:spTree>
    <p:extLst>
      <p:ext uri="{BB962C8B-B14F-4D97-AF65-F5344CB8AC3E}">
        <p14:creationId xmlns:p14="http://schemas.microsoft.com/office/powerpoint/2010/main" val="541279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9638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75" r:id="rId1"/>
  </p:sldLayoutIdLst>
  <p:txStyles>
    <p:titleStyle>
      <a:lvl1pPr algn="ctr" defTabSz="609585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1315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77" r:id="rId1"/>
  </p:sldLayoutIdLst>
  <p:txStyles>
    <p:titleStyle>
      <a:lvl1pPr algn="ctr" defTabSz="609585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3673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79" r:id="rId1"/>
  </p:sldLayoutIdLst>
  <p:txStyles>
    <p:titleStyle>
      <a:lvl1pPr algn="ctr" defTabSz="609585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02713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81" r:id="rId1"/>
    <p:sldLayoutId id="2147493482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/>
              <a:t>03</a:t>
            </a:r>
            <a:endParaRPr kumimoji="1" lang="zh-CN" altLang="en-US" dirty="0"/>
          </a:p>
        </p:txBody>
      </p:sp>
      <p:sp>
        <p:nvSpPr>
          <p:cNvPr id="4" name="圆角右箭头 3"/>
          <p:cNvSpPr/>
          <p:nvPr/>
        </p:nvSpPr>
        <p:spPr>
          <a:xfrm rot="16200000" flipH="1" flipV="1">
            <a:off x="4678215" y="-1433537"/>
            <a:ext cx="1512123" cy="10866968"/>
          </a:xfrm>
          <a:prstGeom prst="bentArrow">
            <a:avLst>
              <a:gd name="adj1" fmla="val 25820"/>
              <a:gd name="adj2" fmla="val 25000"/>
              <a:gd name="adj3" fmla="val 25000"/>
              <a:gd name="adj4" fmla="val 43750"/>
            </a:avLst>
          </a:prstGeom>
          <a:solidFill>
            <a:schemeClr val="accent1"/>
          </a:solidFill>
          <a:ln>
            <a:noFill/>
          </a:ln>
          <a:effectLst>
            <a:outerShdw blurRad="40000" dist="23000" dir="5400000" rotWithShape="0">
              <a:srgbClr val="000000">
                <a:alpha val="2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endParaRPr kumimoji="1" lang="zh-CN" altLang="en-US">
              <a:solidFill>
                <a:srgbClr val="000000"/>
              </a:solidFill>
            </a:endParaRPr>
          </a:p>
        </p:txBody>
      </p:sp>
      <p:sp>
        <p:nvSpPr>
          <p:cNvPr id="5" name="圆角右箭头 4"/>
          <p:cNvSpPr/>
          <p:nvPr/>
        </p:nvSpPr>
        <p:spPr>
          <a:xfrm rot="5400000" flipH="1">
            <a:off x="3977710" y="-1847294"/>
            <a:ext cx="1512123" cy="9465963"/>
          </a:xfrm>
          <a:prstGeom prst="bentArrow">
            <a:avLst>
              <a:gd name="adj1" fmla="val 25820"/>
              <a:gd name="adj2" fmla="val 25000"/>
              <a:gd name="adj3" fmla="val 25000"/>
              <a:gd name="adj4" fmla="val 43750"/>
            </a:avLst>
          </a:prstGeom>
          <a:solidFill>
            <a:schemeClr val="accent5"/>
          </a:solidFill>
          <a:ln>
            <a:noFill/>
          </a:ln>
          <a:effectLst>
            <a:outerShdw blurRad="40000" dist="23000" dir="5400000" rotWithShape="0">
              <a:srgbClr val="000000">
                <a:alpha val="2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endParaRPr kumimoji="1" lang="zh-CN" altLang="en-US">
              <a:solidFill>
                <a:srgbClr val="000000"/>
              </a:solidFill>
            </a:endParaRPr>
          </a:p>
        </p:txBody>
      </p:sp>
      <p:sp>
        <p:nvSpPr>
          <p:cNvPr id="6" name="圆角右箭头 5"/>
          <p:cNvSpPr/>
          <p:nvPr/>
        </p:nvSpPr>
        <p:spPr>
          <a:xfrm rot="16200000" flipH="1" flipV="1">
            <a:off x="3502665" y="-300265"/>
            <a:ext cx="1512123" cy="8552936"/>
          </a:xfrm>
          <a:prstGeom prst="bentArrow">
            <a:avLst>
              <a:gd name="adj1" fmla="val 25820"/>
              <a:gd name="adj2" fmla="val 25000"/>
              <a:gd name="adj3" fmla="val 25000"/>
              <a:gd name="adj4" fmla="val 43750"/>
            </a:avLst>
          </a:prstGeom>
          <a:solidFill>
            <a:schemeClr val="accent2"/>
          </a:solidFill>
          <a:ln>
            <a:noFill/>
          </a:ln>
          <a:effectLst>
            <a:outerShdw blurRad="40000" dist="23000" dir="5400000" rotWithShape="0">
              <a:srgbClr val="000000">
                <a:alpha val="2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endParaRPr kumimoji="1" lang="zh-CN" altLang="en-US">
              <a:solidFill>
                <a:srgbClr val="000000"/>
              </a:solidFill>
            </a:endParaRPr>
          </a:p>
        </p:txBody>
      </p:sp>
      <p:sp>
        <p:nvSpPr>
          <p:cNvPr id="7" name="圆角右箭头 6"/>
          <p:cNvSpPr/>
          <p:nvPr/>
        </p:nvSpPr>
        <p:spPr>
          <a:xfrm rot="5400000" flipH="1">
            <a:off x="2894225" y="-806087"/>
            <a:ext cx="1512123" cy="7336061"/>
          </a:xfrm>
          <a:prstGeom prst="bentArrow">
            <a:avLst>
              <a:gd name="adj1" fmla="val 25820"/>
              <a:gd name="adj2" fmla="val 25000"/>
              <a:gd name="adj3" fmla="val 25000"/>
              <a:gd name="adj4" fmla="val 43750"/>
            </a:avLst>
          </a:prstGeom>
          <a:solidFill>
            <a:schemeClr val="accent4"/>
          </a:solidFill>
          <a:ln>
            <a:noFill/>
          </a:ln>
          <a:effectLst>
            <a:outerShdw blurRad="40000" dist="23000" dir="5400000" rotWithShape="0">
              <a:srgbClr val="000000">
                <a:alpha val="2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endParaRPr kumimoji="1" lang="zh-CN" altLang="en-US">
              <a:solidFill>
                <a:srgbClr val="000000"/>
              </a:solidFill>
            </a:endParaRPr>
          </a:p>
        </p:txBody>
      </p:sp>
      <p:sp>
        <p:nvSpPr>
          <p:cNvPr id="8" name="圆角右箭头 7"/>
          <p:cNvSpPr/>
          <p:nvPr/>
        </p:nvSpPr>
        <p:spPr>
          <a:xfrm rot="16200000" flipH="1" flipV="1">
            <a:off x="2379819" y="841120"/>
            <a:ext cx="1512123" cy="6270171"/>
          </a:xfrm>
          <a:prstGeom prst="bentArrow">
            <a:avLst>
              <a:gd name="adj1" fmla="val 25820"/>
              <a:gd name="adj2" fmla="val 25000"/>
              <a:gd name="adj3" fmla="val 25000"/>
              <a:gd name="adj4" fmla="val 43750"/>
            </a:avLst>
          </a:prstGeom>
          <a:solidFill>
            <a:schemeClr val="accent3"/>
          </a:solidFill>
          <a:ln>
            <a:noFill/>
          </a:ln>
          <a:effectLst>
            <a:outerShdw blurRad="40000" dist="23000" dir="5400000" rotWithShape="0">
              <a:srgbClr val="000000">
                <a:alpha val="2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endParaRPr kumimoji="1" lang="zh-CN" altLang="en-US">
              <a:solidFill>
                <a:srgbClr val="000000"/>
              </a:solidFill>
            </a:endParaRPr>
          </a:p>
        </p:txBody>
      </p:sp>
      <p:sp>
        <p:nvSpPr>
          <p:cNvPr id="9" name="圆角右箭头 8"/>
          <p:cNvSpPr/>
          <p:nvPr/>
        </p:nvSpPr>
        <p:spPr>
          <a:xfrm rot="5400000" flipH="1">
            <a:off x="1933771" y="172907"/>
            <a:ext cx="1512123" cy="5378079"/>
          </a:xfrm>
          <a:prstGeom prst="bentArrow">
            <a:avLst>
              <a:gd name="adj1" fmla="val 25820"/>
              <a:gd name="adj2" fmla="val 25000"/>
              <a:gd name="adj3" fmla="val 25000"/>
              <a:gd name="adj4" fmla="val 43750"/>
            </a:avLst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0000" dist="23000" dir="5400000" rotWithShape="0">
              <a:srgbClr val="000000">
                <a:alpha val="2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endParaRPr kumimoji="1" lang="zh-CN" altLang="en-US">
              <a:solidFill>
                <a:srgbClr val="000000"/>
              </a:solidFill>
            </a:endParaRPr>
          </a:p>
        </p:txBody>
      </p:sp>
      <p:sp>
        <p:nvSpPr>
          <p:cNvPr id="10" name="圆角右箭头 9"/>
          <p:cNvSpPr/>
          <p:nvPr/>
        </p:nvSpPr>
        <p:spPr>
          <a:xfrm rot="16200000" flipH="1" flipV="1">
            <a:off x="1192286" y="2028653"/>
            <a:ext cx="1512123" cy="3895107"/>
          </a:xfrm>
          <a:prstGeom prst="bentArrow">
            <a:avLst>
              <a:gd name="adj1" fmla="val 25820"/>
              <a:gd name="adj2" fmla="val 25000"/>
              <a:gd name="adj3" fmla="val 25000"/>
              <a:gd name="adj4" fmla="val 43750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40000" dist="23000" dir="5400000" rotWithShape="0">
              <a:srgbClr val="000000">
                <a:alpha val="2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endParaRPr kumimoji="1" lang="zh-CN" altLang="en-US">
              <a:solidFill>
                <a:srgbClr val="000000"/>
              </a:solidFill>
            </a:endParaRPr>
          </a:p>
        </p:txBody>
      </p:sp>
      <p:sp>
        <p:nvSpPr>
          <p:cNvPr id="11" name="圆角右箭头 10"/>
          <p:cNvSpPr/>
          <p:nvPr/>
        </p:nvSpPr>
        <p:spPr>
          <a:xfrm rot="5400000" flipH="1">
            <a:off x="915194" y="1191485"/>
            <a:ext cx="1512123" cy="3340927"/>
          </a:xfrm>
          <a:prstGeom prst="bentArrow">
            <a:avLst>
              <a:gd name="adj1" fmla="val 25820"/>
              <a:gd name="adj2" fmla="val 25000"/>
              <a:gd name="adj3" fmla="val 25000"/>
              <a:gd name="adj4" fmla="val 43750"/>
            </a:avLst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40000" dist="23000" dir="5400000" rotWithShape="0">
              <a:srgbClr val="000000">
                <a:alpha val="2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endParaRPr kumimoji="1" lang="zh-CN" altLang="en-US">
              <a:solidFill>
                <a:srgbClr val="000000"/>
              </a:solidFill>
            </a:endParaRPr>
          </a:p>
        </p:txBody>
      </p:sp>
      <p:grpSp>
        <p:nvGrpSpPr>
          <p:cNvPr id="12" name="组 11"/>
          <p:cNvGrpSpPr/>
          <p:nvPr/>
        </p:nvGrpSpPr>
        <p:grpSpPr>
          <a:xfrm>
            <a:off x="2604253" y="973234"/>
            <a:ext cx="1855252" cy="1093452"/>
            <a:chOff x="1952594" y="646800"/>
            <a:chExt cx="1391439" cy="820089"/>
          </a:xfrm>
        </p:grpSpPr>
        <p:sp>
          <p:nvSpPr>
            <p:cNvPr id="13" name="文本框 12"/>
            <p:cNvSpPr txBox="1"/>
            <p:nvPr/>
          </p:nvSpPr>
          <p:spPr>
            <a:xfrm>
              <a:off x="1952594" y="646800"/>
              <a:ext cx="655468" cy="34624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defTabSz="609585"/>
              <a:r>
                <a:rPr kumimoji="1" lang="en-US" altLang="zh-CN" b="1" dirty="0">
                  <a:solidFill>
                    <a:schemeClr val="accent3">
                      <a:lumMod val="75000"/>
                    </a:schemeClr>
                  </a:solidFill>
                </a:rPr>
                <a:t>JAN.</a:t>
              </a:r>
              <a:endParaRPr kumimoji="1" lang="zh-CN" altLang="en-US" b="1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1952594" y="997626"/>
              <a:ext cx="1391439" cy="46926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defTabSz="609585">
                <a:lnSpc>
                  <a:spcPct val="130000"/>
                </a:lnSpc>
              </a:pPr>
              <a:r>
                <a:rPr kumimoji="1" lang="en-US" altLang="zh-CN" sz="1333" dirty="0">
                  <a:solidFill>
                    <a:schemeClr val="accent3">
                      <a:lumMod val="75000"/>
                    </a:schemeClr>
                  </a:solidFill>
                </a:rPr>
                <a:t>CLICK</a:t>
              </a:r>
              <a:r>
                <a:rPr kumimoji="1" lang="zh-CN" altLang="en-US" sz="1333" dirty="0">
                  <a:solidFill>
                    <a:schemeClr val="accent3">
                      <a:lumMod val="75000"/>
                    </a:schemeClr>
                  </a:solidFill>
                </a:rPr>
                <a:t> </a:t>
              </a:r>
              <a:r>
                <a:rPr kumimoji="1" lang="en-US" altLang="zh-CN" sz="1333" dirty="0">
                  <a:solidFill>
                    <a:schemeClr val="accent3">
                      <a:lumMod val="75000"/>
                    </a:schemeClr>
                  </a:solidFill>
                </a:rPr>
                <a:t>HERE</a:t>
              </a:r>
              <a:r>
                <a:rPr kumimoji="1" lang="zh-CN" altLang="en-US" sz="1333" dirty="0">
                  <a:solidFill>
                    <a:schemeClr val="accent3">
                      <a:lumMod val="75000"/>
                    </a:schemeClr>
                  </a:solidFill>
                </a:rPr>
                <a:t> </a:t>
              </a:r>
              <a:r>
                <a:rPr kumimoji="1" lang="en-US" altLang="zh-CN" sz="1333" dirty="0">
                  <a:solidFill>
                    <a:schemeClr val="accent3">
                      <a:lumMod val="75000"/>
                    </a:schemeClr>
                  </a:solidFill>
                </a:rPr>
                <a:t>TO</a:t>
              </a:r>
              <a:r>
                <a:rPr kumimoji="1" lang="zh-CN" altLang="en-US" sz="1333" dirty="0">
                  <a:solidFill>
                    <a:schemeClr val="accent3">
                      <a:lumMod val="75000"/>
                    </a:schemeClr>
                  </a:solidFill>
                </a:rPr>
                <a:t> </a:t>
              </a:r>
              <a:r>
                <a:rPr kumimoji="1" lang="en-US" altLang="zh-CN" sz="1333" dirty="0">
                  <a:solidFill>
                    <a:schemeClr val="accent3">
                      <a:lumMod val="75000"/>
                    </a:schemeClr>
                  </a:solidFill>
                </a:rPr>
                <a:t>ADD</a:t>
              </a:r>
              <a:r>
                <a:rPr kumimoji="1" lang="zh-CN" altLang="en-US" sz="1333" dirty="0">
                  <a:solidFill>
                    <a:schemeClr val="accent3">
                      <a:lumMod val="75000"/>
                    </a:schemeClr>
                  </a:solidFill>
                </a:rPr>
                <a:t> </a:t>
              </a:r>
              <a:r>
                <a:rPr kumimoji="1" lang="en-US" altLang="zh-CN" sz="1333" dirty="0">
                  <a:solidFill>
                    <a:schemeClr val="accent3">
                      <a:lumMod val="75000"/>
                    </a:schemeClr>
                  </a:solidFill>
                </a:rPr>
                <a:t>YOUR</a:t>
              </a:r>
              <a:r>
                <a:rPr kumimoji="1" lang="zh-CN" altLang="en-US" sz="1333" dirty="0">
                  <a:solidFill>
                    <a:schemeClr val="accent3">
                      <a:lumMod val="75000"/>
                    </a:schemeClr>
                  </a:solidFill>
                </a:rPr>
                <a:t> </a:t>
              </a:r>
              <a:r>
                <a:rPr kumimoji="1" lang="en-US" altLang="zh-CN" sz="1333" dirty="0">
                  <a:solidFill>
                    <a:schemeClr val="accent3">
                      <a:lumMod val="75000"/>
                    </a:schemeClr>
                  </a:solidFill>
                </a:rPr>
                <a:t>TEXT.</a:t>
              </a:r>
              <a:endParaRPr kumimoji="1" lang="zh-CN" altLang="en-US" sz="1333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</p:grpSp>
      <p:grpSp>
        <p:nvGrpSpPr>
          <p:cNvPr id="15" name="组 14"/>
          <p:cNvGrpSpPr/>
          <p:nvPr/>
        </p:nvGrpSpPr>
        <p:grpSpPr>
          <a:xfrm>
            <a:off x="3135880" y="4795139"/>
            <a:ext cx="1855252" cy="1093452"/>
            <a:chOff x="2351314" y="3513228"/>
            <a:chExt cx="1391439" cy="820089"/>
          </a:xfrm>
        </p:grpSpPr>
        <p:sp>
          <p:nvSpPr>
            <p:cNvPr id="16" name="文本框 15"/>
            <p:cNvSpPr txBox="1"/>
            <p:nvPr/>
          </p:nvSpPr>
          <p:spPr>
            <a:xfrm>
              <a:off x="2439479" y="3513228"/>
              <a:ext cx="567704" cy="34624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defTabSz="609585"/>
              <a:r>
                <a:rPr kumimoji="1" lang="en-US" altLang="zh-CN" b="1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FEB.</a:t>
              </a:r>
              <a:endParaRPr kumimoji="1" lang="zh-CN" altLang="en-US" b="1" dirty="0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2351314" y="3864054"/>
              <a:ext cx="1391439" cy="46926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defTabSz="609585">
                <a:lnSpc>
                  <a:spcPct val="130000"/>
                </a:lnSpc>
              </a:pPr>
              <a:r>
                <a:rPr kumimoji="1" lang="en-US" altLang="zh-CN" sz="1333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CLICK</a:t>
              </a:r>
              <a:r>
                <a:rPr kumimoji="1" lang="zh-CN" altLang="en-US" sz="1333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 </a:t>
              </a:r>
              <a:r>
                <a:rPr kumimoji="1" lang="en-US" altLang="zh-CN" sz="1333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HERE</a:t>
              </a:r>
              <a:r>
                <a:rPr kumimoji="1" lang="zh-CN" altLang="en-US" sz="1333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 </a:t>
              </a:r>
              <a:r>
                <a:rPr kumimoji="1" lang="en-US" altLang="zh-CN" sz="1333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TO</a:t>
              </a:r>
              <a:r>
                <a:rPr kumimoji="1" lang="zh-CN" altLang="en-US" sz="1333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 </a:t>
              </a:r>
              <a:r>
                <a:rPr kumimoji="1" lang="en-US" altLang="zh-CN" sz="1333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ADD</a:t>
              </a:r>
              <a:r>
                <a:rPr kumimoji="1" lang="zh-CN" altLang="en-US" sz="1333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 </a:t>
              </a:r>
              <a:r>
                <a:rPr kumimoji="1" lang="en-US" altLang="zh-CN" sz="1333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YOUR</a:t>
              </a:r>
              <a:r>
                <a:rPr kumimoji="1" lang="zh-CN" altLang="en-US" sz="1333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 </a:t>
              </a:r>
              <a:r>
                <a:rPr kumimoji="1" lang="en-US" altLang="zh-CN" sz="1333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TEXT.</a:t>
              </a:r>
              <a:endParaRPr kumimoji="1" lang="zh-CN" altLang="en-US" sz="1333" dirty="0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18" name="组 17"/>
          <p:cNvGrpSpPr/>
          <p:nvPr/>
        </p:nvGrpSpPr>
        <p:grpSpPr>
          <a:xfrm>
            <a:off x="4459505" y="968215"/>
            <a:ext cx="1936472" cy="1093452"/>
            <a:chOff x="3293979" y="654971"/>
            <a:chExt cx="1452354" cy="820089"/>
          </a:xfrm>
        </p:grpSpPr>
        <p:sp>
          <p:nvSpPr>
            <p:cNvPr id="19" name="文本框 18"/>
            <p:cNvSpPr txBox="1"/>
            <p:nvPr/>
          </p:nvSpPr>
          <p:spPr>
            <a:xfrm>
              <a:off x="3293979" y="654971"/>
              <a:ext cx="715580" cy="34624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defTabSz="609585"/>
              <a:r>
                <a:rPr kumimoji="1" lang="en-US" altLang="zh-CN" b="1" dirty="0">
                  <a:solidFill>
                    <a:schemeClr val="accent1">
                      <a:lumMod val="75000"/>
                    </a:schemeClr>
                  </a:solidFill>
                </a:rPr>
                <a:t>MAR.</a:t>
              </a:r>
              <a:endParaRPr kumimoji="1" lang="zh-CN" altLang="en-US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3354894" y="1005797"/>
              <a:ext cx="1391439" cy="46926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defTabSz="609585">
                <a:lnSpc>
                  <a:spcPct val="130000"/>
                </a:lnSpc>
              </a:pPr>
              <a:r>
                <a:rPr kumimoji="1" lang="en-US" altLang="zh-CN" sz="1333" dirty="0">
                  <a:solidFill>
                    <a:schemeClr val="accent1">
                      <a:lumMod val="75000"/>
                    </a:schemeClr>
                  </a:solidFill>
                </a:rPr>
                <a:t>CLICK</a:t>
              </a:r>
              <a:r>
                <a:rPr kumimoji="1" lang="zh-CN" altLang="en-US" sz="1333" dirty="0">
                  <a:solidFill>
                    <a:schemeClr val="accent1">
                      <a:lumMod val="75000"/>
                    </a:schemeClr>
                  </a:solidFill>
                </a:rPr>
                <a:t> </a:t>
              </a:r>
              <a:r>
                <a:rPr kumimoji="1" lang="en-US" altLang="zh-CN" sz="1333" dirty="0">
                  <a:solidFill>
                    <a:schemeClr val="accent1">
                      <a:lumMod val="75000"/>
                    </a:schemeClr>
                  </a:solidFill>
                </a:rPr>
                <a:t>HERE</a:t>
              </a:r>
              <a:r>
                <a:rPr kumimoji="1" lang="zh-CN" altLang="en-US" sz="1333" dirty="0">
                  <a:solidFill>
                    <a:schemeClr val="accent1">
                      <a:lumMod val="75000"/>
                    </a:schemeClr>
                  </a:solidFill>
                </a:rPr>
                <a:t> </a:t>
              </a:r>
              <a:r>
                <a:rPr kumimoji="1" lang="en-US" altLang="zh-CN" sz="1333" dirty="0">
                  <a:solidFill>
                    <a:schemeClr val="accent1">
                      <a:lumMod val="75000"/>
                    </a:schemeClr>
                  </a:solidFill>
                </a:rPr>
                <a:t>TO</a:t>
              </a:r>
              <a:r>
                <a:rPr kumimoji="1" lang="zh-CN" altLang="en-US" sz="1333" dirty="0">
                  <a:solidFill>
                    <a:schemeClr val="accent1">
                      <a:lumMod val="75000"/>
                    </a:schemeClr>
                  </a:solidFill>
                </a:rPr>
                <a:t> </a:t>
              </a:r>
              <a:r>
                <a:rPr kumimoji="1" lang="en-US" altLang="zh-CN" sz="1333" dirty="0">
                  <a:solidFill>
                    <a:schemeClr val="accent1">
                      <a:lumMod val="75000"/>
                    </a:schemeClr>
                  </a:solidFill>
                </a:rPr>
                <a:t>ADD</a:t>
              </a:r>
              <a:r>
                <a:rPr kumimoji="1" lang="zh-CN" altLang="en-US" sz="1333" dirty="0">
                  <a:solidFill>
                    <a:schemeClr val="accent1">
                      <a:lumMod val="75000"/>
                    </a:schemeClr>
                  </a:solidFill>
                </a:rPr>
                <a:t> </a:t>
              </a:r>
              <a:r>
                <a:rPr kumimoji="1" lang="en-US" altLang="zh-CN" sz="1333" dirty="0">
                  <a:solidFill>
                    <a:schemeClr val="accent1">
                      <a:lumMod val="75000"/>
                    </a:schemeClr>
                  </a:solidFill>
                </a:rPr>
                <a:t>YOUR</a:t>
              </a:r>
              <a:r>
                <a:rPr kumimoji="1" lang="zh-CN" altLang="en-US" sz="1333" dirty="0">
                  <a:solidFill>
                    <a:schemeClr val="accent1">
                      <a:lumMod val="75000"/>
                    </a:schemeClr>
                  </a:solidFill>
                </a:rPr>
                <a:t> </a:t>
              </a:r>
              <a:r>
                <a:rPr kumimoji="1" lang="en-US" altLang="zh-CN" sz="1333" dirty="0">
                  <a:solidFill>
                    <a:schemeClr val="accent1">
                      <a:lumMod val="75000"/>
                    </a:schemeClr>
                  </a:solidFill>
                </a:rPr>
                <a:t>TEXT.</a:t>
              </a:r>
              <a:endParaRPr kumimoji="1" lang="zh-CN" altLang="en-US" sz="1333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21" name="组 20"/>
          <p:cNvGrpSpPr/>
          <p:nvPr/>
        </p:nvGrpSpPr>
        <p:grpSpPr>
          <a:xfrm>
            <a:off x="5435791" y="4795139"/>
            <a:ext cx="1855252" cy="1093452"/>
            <a:chOff x="4076247" y="3513228"/>
            <a:chExt cx="1391439" cy="820089"/>
          </a:xfrm>
        </p:grpSpPr>
        <p:sp>
          <p:nvSpPr>
            <p:cNvPr id="22" name="文本框 21"/>
            <p:cNvSpPr txBox="1"/>
            <p:nvPr/>
          </p:nvSpPr>
          <p:spPr>
            <a:xfrm>
              <a:off x="4093879" y="3513228"/>
              <a:ext cx="637435" cy="34624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defTabSz="609585"/>
              <a:r>
                <a:rPr kumimoji="1" lang="en-US" altLang="zh-CN" b="1" dirty="0">
                  <a:solidFill>
                    <a:schemeClr val="accent3"/>
                  </a:solidFill>
                </a:rPr>
                <a:t>APR.</a:t>
              </a:r>
              <a:endParaRPr kumimoji="1" lang="zh-CN" altLang="en-US" b="1" dirty="0">
                <a:solidFill>
                  <a:schemeClr val="accent3"/>
                </a:solidFill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076247" y="3864054"/>
              <a:ext cx="1391439" cy="46926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defTabSz="609585">
                <a:lnSpc>
                  <a:spcPct val="130000"/>
                </a:lnSpc>
              </a:pPr>
              <a:r>
                <a:rPr kumimoji="1" lang="en-US" altLang="zh-CN" sz="1333" dirty="0">
                  <a:solidFill>
                    <a:schemeClr val="accent3"/>
                  </a:solidFill>
                </a:rPr>
                <a:t>CLICK</a:t>
              </a:r>
              <a:r>
                <a:rPr kumimoji="1" lang="zh-CN" altLang="en-US" sz="1333" dirty="0">
                  <a:solidFill>
                    <a:schemeClr val="accent3"/>
                  </a:solidFill>
                </a:rPr>
                <a:t> </a:t>
              </a:r>
              <a:r>
                <a:rPr kumimoji="1" lang="en-US" altLang="zh-CN" sz="1333" dirty="0">
                  <a:solidFill>
                    <a:schemeClr val="accent3"/>
                  </a:solidFill>
                </a:rPr>
                <a:t>HERE</a:t>
              </a:r>
              <a:r>
                <a:rPr kumimoji="1" lang="zh-CN" altLang="en-US" sz="1333" dirty="0">
                  <a:solidFill>
                    <a:schemeClr val="accent3"/>
                  </a:solidFill>
                </a:rPr>
                <a:t> </a:t>
              </a:r>
              <a:r>
                <a:rPr kumimoji="1" lang="en-US" altLang="zh-CN" sz="1333" dirty="0">
                  <a:solidFill>
                    <a:schemeClr val="accent3"/>
                  </a:solidFill>
                </a:rPr>
                <a:t>TO</a:t>
              </a:r>
              <a:r>
                <a:rPr kumimoji="1" lang="zh-CN" altLang="en-US" sz="1333" dirty="0">
                  <a:solidFill>
                    <a:schemeClr val="accent3"/>
                  </a:solidFill>
                </a:rPr>
                <a:t> </a:t>
              </a:r>
              <a:r>
                <a:rPr kumimoji="1" lang="en-US" altLang="zh-CN" sz="1333" dirty="0">
                  <a:solidFill>
                    <a:schemeClr val="accent3"/>
                  </a:solidFill>
                </a:rPr>
                <a:t>ADD</a:t>
              </a:r>
              <a:r>
                <a:rPr kumimoji="1" lang="zh-CN" altLang="en-US" sz="1333" dirty="0">
                  <a:solidFill>
                    <a:schemeClr val="accent3"/>
                  </a:solidFill>
                </a:rPr>
                <a:t> </a:t>
              </a:r>
              <a:r>
                <a:rPr kumimoji="1" lang="en-US" altLang="zh-CN" sz="1333" dirty="0">
                  <a:solidFill>
                    <a:schemeClr val="accent3"/>
                  </a:solidFill>
                </a:rPr>
                <a:t>YOUR</a:t>
              </a:r>
              <a:r>
                <a:rPr kumimoji="1" lang="zh-CN" altLang="en-US" sz="1333" dirty="0">
                  <a:solidFill>
                    <a:schemeClr val="accent3"/>
                  </a:solidFill>
                </a:rPr>
                <a:t> </a:t>
              </a:r>
              <a:r>
                <a:rPr kumimoji="1" lang="en-US" altLang="zh-CN" sz="1333" dirty="0">
                  <a:solidFill>
                    <a:schemeClr val="accent3"/>
                  </a:solidFill>
                </a:rPr>
                <a:t>TEXT.</a:t>
              </a:r>
              <a:endParaRPr kumimoji="1" lang="zh-CN" altLang="en-US" sz="1333" dirty="0">
                <a:solidFill>
                  <a:schemeClr val="accent3"/>
                </a:solidFill>
              </a:endParaRPr>
            </a:p>
          </p:txBody>
        </p:sp>
      </p:grpSp>
      <p:grpSp>
        <p:nvGrpSpPr>
          <p:cNvPr id="24" name="组 23"/>
          <p:cNvGrpSpPr/>
          <p:nvPr/>
        </p:nvGrpSpPr>
        <p:grpSpPr>
          <a:xfrm>
            <a:off x="6372372" y="971247"/>
            <a:ext cx="1855252" cy="1093452"/>
            <a:chOff x="1952594" y="646800"/>
            <a:chExt cx="1391439" cy="820089"/>
          </a:xfrm>
        </p:grpSpPr>
        <p:sp>
          <p:nvSpPr>
            <p:cNvPr id="25" name="文本框 24"/>
            <p:cNvSpPr txBox="1"/>
            <p:nvPr/>
          </p:nvSpPr>
          <p:spPr>
            <a:xfrm>
              <a:off x="1952594" y="646800"/>
              <a:ext cx="655468" cy="34624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defTabSz="609585"/>
              <a:r>
                <a:rPr kumimoji="1" lang="en-US" altLang="zh-CN" b="1">
                  <a:solidFill>
                    <a:schemeClr val="accent4"/>
                  </a:solidFill>
                </a:rPr>
                <a:t>JAN.</a:t>
              </a:r>
              <a:endParaRPr kumimoji="1" lang="zh-CN" altLang="en-US" b="1" dirty="0">
                <a:solidFill>
                  <a:schemeClr val="accent4"/>
                </a:solidFill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1952594" y="997626"/>
              <a:ext cx="1391439" cy="46926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defTabSz="609585">
                <a:lnSpc>
                  <a:spcPct val="130000"/>
                </a:lnSpc>
              </a:pPr>
              <a:r>
                <a:rPr kumimoji="1" lang="en-US" altLang="zh-CN" sz="1333" dirty="0">
                  <a:solidFill>
                    <a:schemeClr val="accent4"/>
                  </a:solidFill>
                </a:rPr>
                <a:t>CLICK</a:t>
              </a:r>
              <a:r>
                <a:rPr kumimoji="1" lang="zh-CN" altLang="en-US" sz="1333" dirty="0">
                  <a:solidFill>
                    <a:schemeClr val="accent4"/>
                  </a:solidFill>
                </a:rPr>
                <a:t> </a:t>
              </a:r>
              <a:r>
                <a:rPr kumimoji="1" lang="en-US" altLang="zh-CN" sz="1333" dirty="0">
                  <a:solidFill>
                    <a:schemeClr val="accent4"/>
                  </a:solidFill>
                </a:rPr>
                <a:t>HERE</a:t>
              </a:r>
              <a:r>
                <a:rPr kumimoji="1" lang="zh-CN" altLang="en-US" sz="1333" dirty="0">
                  <a:solidFill>
                    <a:schemeClr val="accent4"/>
                  </a:solidFill>
                </a:rPr>
                <a:t> </a:t>
              </a:r>
              <a:r>
                <a:rPr kumimoji="1" lang="en-US" altLang="zh-CN" sz="1333" dirty="0">
                  <a:solidFill>
                    <a:schemeClr val="accent4"/>
                  </a:solidFill>
                </a:rPr>
                <a:t>TO</a:t>
              </a:r>
              <a:r>
                <a:rPr kumimoji="1" lang="zh-CN" altLang="en-US" sz="1333" dirty="0">
                  <a:solidFill>
                    <a:schemeClr val="accent4"/>
                  </a:solidFill>
                </a:rPr>
                <a:t> </a:t>
              </a:r>
              <a:r>
                <a:rPr kumimoji="1" lang="en-US" altLang="zh-CN" sz="1333" dirty="0">
                  <a:solidFill>
                    <a:schemeClr val="accent4"/>
                  </a:solidFill>
                </a:rPr>
                <a:t>ADD</a:t>
              </a:r>
              <a:r>
                <a:rPr kumimoji="1" lang="zh-CN" altLang="en-US" sz="1333" dirty="0">
                  <a:solidFill>
                    <a:schemeClr val="accent4"/>
                  </a:solidFill>
                </a:rPr>
                <a:t> </a:t>
              </a:r>
              <a:r>
                <a:rPr kumimoji="1" lang="en-US" altLang="zh-CN" sz="1333" dirty="0">
                  <a:solidFill>
                    <a:schemeClr val="accent4"/>
                  </a:solidFill>
                </a:rPr>
                <a:t>YOUR</a:t>
              </a:r>
              <a:r>
                <a:rPr kumimoji="1" lang="zh-CN" altLang="en-US" sz="1333" dirty="0">
                  <a:solidFill>
                    <a:schemeClr val="accent4"/>
                  </a:solidFill>
                </a:rPr>
                <a:t> </a:t>
              </a:r>
              <a:r>
                <a:rPr kumimoji="1" lang="en-US" altLang="zh-CN" sz="1333" dirty="0">
                  <a:solidFill>
                    <a:schemeClr val="accent4"/>
                  </a:solidFill>
                </a:rPr>
                <a:t>TEXT.</a:t>
              </a:r>
              <a:endParaRPr kumimoji="1" lang="zh-CN" altLang="en-US" sz="1333" dirty="0">
                <a:solidFill>
                  <a:schemeClr val="accent4"/>
                </a:solidFill>
              </a:endParaRPr>
            </a:p>
          </p:txBody>
        </p:sp>
      </p:grpSp>
      <p:grpSp>
        <p:nvGrpSpPr>
          <p:cNvPr id="27" name="组 26"/>
          <p:cNvGrpSpPr/>
          <p:nvPr/>
        </p:nvGrpSpPr>
        <p:grpSpPr>
          <a:xfrm>
            <a:off x="8227623" y="966228"/>
            <a:ext cx="1936472" cy="1093452"/>
            <a:chOff x="3293979" y="654971"/>
            <a:chExt cx="1452354" cy="820089"/>
          </a:xfrm>
        </p:grpSpPr>
        <p:sp>
          <p:nvSpPr>
            <p:cNvPr id="28" name="文本框 27"/>
            <p:cNvSpPr txBox="1"/>
            <p:nvPr/>
          </p:nvSpPr>
          <p:spPr>
            <a:xfrm>
              <a:off x="3293979" y="654971"/>
              <a:ext cx="715580" cy="34624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defTabSz="609585"/>
              <a:r>
                <a:rPr kumimoji="1" lang="en-US" altLang="zh-CN" b="1" dirty="0">
                  <a:solidFill>
                    <a:schemeClr val="accent5"/>
                  </a:solidFill>
                </a:rPr>
                <a:t>MAR.</a:t>
              </a:r>
              <a:endParaRPr kumimoji="1" lang="zh-CN" altLang="en-US" b="1" dirty="0">
                <a:solidFill>
                  <a:schemeClr val="accent5"/>
                </a:solidFill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3354894" y="1005797"/>
              <a:ext cx="1391439" cy="46926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defTabSz="609585">
                <a:lnSpc>
                  <a:spcPct val="130000"/>
                </a:lnSpc>
              </a:pPr>
              <a:r>
                <a:rPr kumimoji="1" lang="en-US" altLang="zh-CN" sz="1333" dirty="0">
                  <a:solidFill>
                    <a:schemeClr val="accent5"/>
                  </a:solidFill>
                </a:rPr>
                <a:t>CLICK</a:t>
              </a:r>
              <a:r>
                <a:rPr kumimoji="1" lang="zh-CN" altLang="en-US" sz="1333" dirty="0">
                  <a:solidFill>
                    <a:schemeClr val="accent5"/>
                  </a:solidFill>
                </a:rPr>
                <a:t> </a:t>
              </a:r>
              <a:r>
                <a:rPr kumimoji="1" lang="en-US" altLang="zh-CN" sz="1333" dirty="0">
                  <a:solidFill>
                    <a:schemeClr val="accent5"/>
                  </a:solidFill>
                </a:rPr>
                <a:t>HERE</a:t>
              </a:r>
              <a:r>
                <a:rPr kumimoji="1" lang="zh-CN" altLang="en-US" sz="1333" dirty="0">
                  <a:solidFill>
                    <a:schemeClr val="accent5"/>
                  </a:solidFill>
                </a:rPr>
                <a:t> </a:t>
              </a:r>
              <a:r>
                <a:rPr kumimoji="1" lang="en-US" altLang="zh-CN" sz="1333" dirty="0">
                  <a:solidFill>
                    <a:schemeClr val="accent5"/>
                  </a:solidFill>
                </a:rPr>
                <a:t>TO</a:t>
              </a:r>
              <a:r>
                <a:rPr kumimoji="1" lang="zh-CN" altLang="en-US" sz="1333" dirty="0">
                  <a:solidFill>
                    <a:schemeClr val="accent5"/>
                  </a:solidFill>
                </a:rPr>
                <a:t> </a:t>
              </a:r>
              <a:r>
                <a:rPr kumimoji="1" lang="en-US" altLang="zh-CN" sz="1333" dirty="0">
                  <a:solidFill>
                    <a:schemeClr val="accent5"/>
                  </a:solidFill>
                </a:rPr>
                <a:t>ADD</a:t>
              </a:r>
              <a:r>
                <a:rPr kumimoji="1" lang="zh-CN" altLang="en-US" sz="1333" dirty="0">
                  <a:solidFill>
                    <a:schemeClr val="accent5"/>
                  </a:solidFill>
                </a:rPr>
                <a:t> </a:t>
              </a:r>
              <a:r>
                <a:rPr kumimoji="1" lang="en-US" altLang="zh-CN" sz="1333" dirty="0">
                  <a:solidFill>
                    <a:schemeClr val="accent5"/>
                  </a:solidFill>
                </a:rPr>
                <a:t>YOUR</a:t>
              </a:r>
              <a:r>
                <a:rPr kumimoji="1" lang="zh-CN" altLang="en-US" sz="1333" dirty="0">
                  <a:solidFill>
                    <a:schemeClr val="accent5"/>
                  </a:solidFill>
                </a:rPr>
                <a:t> </a:t>
              </a:r>
              <a:r>
                <a:rPr kumimoji="1" lang="en-US" altLang="zh-CN" sz="1333" dirty="0">
                  <a:solidFill>
                    <a:schemeClr val="accent5"/>
                  </a:solidFill>
                </a:rPr>
                <a:t>TEXT.</a:t>
              </a:r>
              <a:endParaRPr kumimoji="1" lang="zh-CN" altLang="en-US" sz="1333" dirty="0">
                <a:solidFill>
                  <a:schemeClr val="accent5"/>
                </a:solidFill>
              </a:endParaRPr>
            </a:p>
          </p:txBody>
        </p:sp>
      </p:grpSp>
      <p:grpSp>
        <p:nvGrpSpPr>
          <p:cNvPr id="30" name="组 29"/>
          <p:cNvGrpSpPr/>
          <p:nvPr/>
        </p:nvGrpSpPr>
        <p:grpSpPr>
          <a:xfrm>
            <a:off x="7690355" y="4792179"/>
            <a:ext cx="1855252" cy="1093452"/>
            <a:chOff x="2351314" y="3513228"/>
            <a:chExt cx="1391439" cy="820089"/>
          </a:xfrm>
        </p:grpSpPr>
        <p:sp>
          <p:nvSpPr>
            <p:cNvPr id="31" name="文本框 30"/>
            <p:cNvSpPr txBox="1"/>
            <p:nvPr/>
          </p:nvSpPr>
          <p:spPr>
            <a:xfrm>
              <a:off x="2439479" y="3513228"/>
              <a:ext cx="567704" cy="34624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defTabSz="609585"/>
              <a:r>
                <a:rPr kumimoji="1" lang="en-US" altLang="zh-CN" b="1" dirty="0">
                  <a:solidFill>
                    <a:schemeClr val="accent2"/>
                  </a:solidFill>
                </a:rPr>
                <a:t>FEB.</a:t>
              </a:r>
              <a:endParaRPr kumimoji="1" lang="zh-CN" altLang="en-US" b="1" dirty="0">
                <a:solidFill>
                  <a:schemeClr val="accent2"/>
                </a:solidFill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2351314" y="3864054"/>
              <a:ext cx="1391439" cy="46926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defTabSz="609585">
                <a:lnSpc>
                  <a:spcPct val="130000"/>
                </a:lnSpc>
              </a:pPr>
              <a:r>
                <a:rPr kumimoji="1" lang="en-US" altLang="zh-CN" sz="1333" dirty="0">
                  <a:solidFill>
                    <a:schemeClr val="accent2"/>
                  </a:solidFill>
                </a:rPr>
                <a:t>CLICK</a:t>
              </a:r>
              <a:r>
                <a:rPr kumimoji="1" lang="zh-CN" altLang="en-US" sz="1333" dirty="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333" dirty="0">
                  <a:solidFill>
                    <a:schemeClr val="accent2"/>
                  </a:solidFill>
                </a:rPr>
                <a:t>HERE</a:t>
              </a:r>
              <a:r>
                <a:rPr kumimoji="1" lang="zh-CN" altLang="en-US" sz="1333" dirty="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333" dirty="0">
                  <a:solidFill>
                    <a:schemeClr val="accent2"/>
                  </a:solidFill>
                </a:rPr>
                <a:t>TO</a:t>
              </a:r>
              <a:r>
                <a:rPr kumimoji="1" lang="zh-CN" altLang="en-US" sz="1333" dirty="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333" dirty="0">
                  <a:solidFill>
                    <a:schemeClr val="accent2"/>
                  </a:solidFill>
                </a:rPr>
                <a:t>ADD</a:t>
              </a:r>
              <a:r>
                <a:rPr kumimoji="1" lang="zh-CN" altLang="en-US" sz="1333" dirty="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333" dirty="0">
                  <a:solidFill>
                    <a:schemeClr val="accent2"/>
                  </a:solidFill>
                </a:rPr>
                <a:t>YOUR</a:t>
              </a:r>
              <a:r>
                <a:rPr kumimoji="1" lang="zh-CN" altLang="en-US" sz="1333" dirty="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333" dirty="0">
                  <a:solidFill>
                    <a:schemeClr val="accent2"/>
                  </a:solidFill>
                </a:rPr>
                <a:t>TEXT.</a:t>
              </a:r>
              <a:endParaRPr kumimoji="1" lang="zh-CN" altLang="en-US" sz="1333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33" name="组 32"/>
          <p:cNvGrpSpPr/>
          <p:nvPr/>
        </p:nvGrpSpPr>
        <p:grpSpPr>
          <a:xfrm>
            <a:off x="9990265" y="4792179"/>
            <a:ext cx="1855252" cy="1093452"/>
            <a:chOff x="4076247" y="3513228"/>
            <a:chExt cx="1391439" cy="820089"/>
          </a:xfrm>
        </p:grpSpPr>
        <p:sp>
          <p:nvSpPr>
            <p:cNvPr id="34" name="文本框 33"/>
            <p:cNvSpPr txBox="1"/>
            <p:nvPr/>
          </p:nvSpPr>
          <p:spPr>
            <a:xfrm>
              <a:off x="4093879" y="3513228"/>
              <a:ext cx="637435" cy="34624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defTabSz="609585"/>
              <a:r>
                <a:rPr kumimoji="1" lang="en-US" altLang="zh-CN" b="1" dirty="0">
                  <a:solidFill>
                    <a:schemeClr val="accent1"/>
                  </a:solidFill>
                </a:rPr>
                <a:t>APR.</a:t>
              </a:r>
              <a:endParaRPr kumimoji="1" lang="zh-CN" altLang="en-US" b="1" dirty="0">
                <a:solidFill>
                  <a:schemeClr val="accent1"/>
                </a:solidFill>
              </a:endParaRP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4076247" y="3864054"/>
              <a:ext cx="1391439" cy="46926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defTabSz="609585">
                <a:lnSpc>
                  <a:spcPct val="130000"/>
                </a:lnSpc>
              </a:pPr>
              <a:r>
                <a:rPr kumimoji="1" lang="en-US" altLang="zh-CN" sz="1333" dirty="0">
                  <a:solidFill>
                    <a:schemeClr val="accent1"/>
                  </a:solidFill>
                </a:rPr>
                <a:t>CLICK</a:t>
              </a:r>
              <a:r>
                <a:rPr kumimoji="1" lang="zh-CN" altLang="en-US" sz="1333" dirty="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333" dirty="0">
                  <a:solidFill>
                    <a:schemeClr val="accent1"/>
                  </a:solidFill>
                </a:rPr>
                <a:t>HERE</a:t>
              </a:r>
              <a:r>
                <a:rPr kumimoji="1" lang="zh-CN" altLang="en-US" sz="1333" dirty="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333" dirty="0">
                  <a:solidFill>
                    <a:schemeClr val="accent1"/>
                  </a:solidFill>
                </a:rPr>
                <a:t>TO</a:t>
              </a:r>
              <a:r>
                <a:rPr kumimoji="1" lang="zh-CN" altLang="en-US" sz="1333" dirty="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333" dirty="0">
                  <a:solidFill>
                    <a:schemeClr val="accent1"/>
                  </a:solidFill>
                </a:rPr>
                <a:t>ADD</a:t>
              </a:r>
              <a:r>
                <a:rPr kumimoji="1" lang="zh-CN" altLang="en-US" sz="1333" dirty="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333" dirty="0">
                  <a:solidFill>
                    <a:schemeClr val="accent1"/>
                  </a:solidFill>
                </a:rPr>
                <a:t>YOUR</a:t>
              </a:r>
              <a:r>
                <a:rPr kumimoji="1" lang="zh-CN" altLang="en-US" sz="1333" dirty="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333" dirty="0">
                  <a:solidFill>
                    <a:schemeClr val="accent1"/>
                  </a:solidFill>
                </a:rPr>
                <a:t>TEXT.</a:t>
              </a:r>
              <a:endParaRPr kumimoji="1" lang="zh-CN" altLang="en-US" sz="1333" dirty="0">
                <a:solidFill>
                  <a:schemeClr val="accent1"/>
                </a:solidFill>
              </a:endParaRPr>
            </a:p>
          </p:txBody>
        </p:sp>
      </p:grpSp>
      <p:pic>
        <p:nvPicPr>
          <p:cNvPr id="36" name="图片 35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12" y="6324936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479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4" name="圆角右箭头 3"/>
          <p:cNvSpPr/>
          <p:nvPr/>
        </p:nvSpPr>
        <p:spPr>
          <a:xfrm rot="16200000" flipH="1" flipV="1">
            <a:off x="4678215" y="-1433537"/>
            <a:ext cx="1512123" cy="10866968"/>
          </a:xfrm>
          <a:prstGeom prst="bentArrow">
            <a:avLst>
              <a:gd name="adj1" fmla="val 25820"/>
              <a:gd name="adj2" fmla="val 25000"/>
              <a:gd name="adj3" fmla="val 25000"/>
              <a:gd name="adj4" fmla="val 43750"/>
            </a:avLst>
          </a:prstGeom>
          <a:solidFill>
            <a:schemeClr val="accent1"/>
          </a:solidFill>
          <a:ln>
            <a:noFill/>
          </a:ln>
          <a:effectLst>
            <a:outerShdw blurRad="40000" dist="23000" dir="5400000" rotWithShape="0">
              <a:srgbClr val="000000">
                <a:alpha val="2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endParaRPr kumimoji="1" lang="zh-CN" altLang="en-US">
              <a:solidFill>
                <a:srgbClr val="000000"/>
              </a:solidFill>
            </a:endParaRPr>
          </a:p>
        </p:txBody>
      </p:sp>
      <p:sp>
        <p:nvSpPr>
          <p:cNvPr id="5" name="圆角右箭头 4"/>
          <p:cNvSpPr/>
          <p:nvPr/>
        </p:nvSpPr>
        <p:spPr>
          <a:xfrm rot="5400000" flipH="1">
            <a:off x="3977710" y="-1847294"/>
            <a:ext cx="1512123" cy="9465963"/>
          </a:xfrm>
          <a:prstGeom prst="bentArrow">
            <a:avLst>
              <a:gd name="adj1" fmla="val 25820"/>
              <a:gd name="adj2" fmla="val 25000"/>
              <a:gd name="adj3" fmla="val 25000"/>
              <a:gd name="adj4" fmla="val 43750"/>
            </a:avLst>
          </a:prstGeom>
          <a:solidFill>
            <a:schemeClr val="accent5"/>
          </a:solidFill>
          <a:ln>
            <a:noFill/>
          </a:ln>
          <a:effectLst>
            <a:outerShdw blurRad="40000" dist="23000" dir="5400000" rotWithShape="0">
              <a:srgbClr val="000000">
                <a:alpha val="2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endParaRPr kumimoji="1" lang="zh-CN" altLang="en-US">
              <a:solidFill>
                <a:srgbClr val="000000"/>
              </a:solidFill>
            </a:endParaRPr>
          </a:p>
        </p:txBody>
      </p:sp>
      <p:sp>
        <p:nvSpPr>
          <p:cNvPr id="6" name="圆角右箭头 5"/>
          <p:cNvSpPr/>
          <p:nvPr/>
        </p:nvSpPr>
        <p:spPr>
          <a:xfrm rot="16200000" flipH="1" flipV="1">
            <a:off x="3502665" y="-300265"/>
            <a:ext cx="1512123" cy="8552936"/>
          </a:xfrm>
          <a:prstGeom prst="bentArrow">
            <a:avLst>
              <a:gd name="adj1" fmla="val 25820"/>
              <a:gd name="adj2" fmla="val 25000"/>
              <a:gd name="adj3" fmla="val 25000"/>
              <a:gd name="adj4" fmla="val 43750"/>
            </a:avLst>
          </a:prstGeom>
          <a:solidFill>
            <a:schemeClr val="accent2"/>
          </a:solidFill>
          <a:ln>
            <a:noFill/>
          </a:ln>
          <a:effectLst>
            <a:outerShdw blurRad="40000" dist="23000" dir="5400000" rotWithShape="0">
              <a:srgbClr val="000000">
                <a:alpha val="2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endParaRPr kumimoji="1" lang="zh-CN" altLang="en-US">
              <a:solidFill>
                <a:srgbClr val="000000"/>
              </a:solidFill>
            </a:endParaRPr>
          </a:p>
        </p:txBody>
      </p:sp>
      <p:sp>
        <p:nvSpPr>
          <p:cNvPr id="7" name="圆角右箭头 6"/>
          <p:cNvSpPr/>
          <p:nvPr/>
        </p:nvSpPr>
        <p:spPr>
          <a:xfrm rot="5400000" flipH="1">
            <a:off x="2894225" y="-806087"/>
            <a:ext cx="1512123" cy="7336061"/>
          </a:xfrm>
          <a:prstGeom prst="bentArrow">
            <a:avLst>
              <a:gd name="adj1" fmla="val 25820"/>
              <a:gd name="adj2" fmla="val 25000"/>
              <a:gd name="adj3" fmla="val 25000"/>
              <a:gd name="adj4" fmla="val 43750"/>
            </a:avLst>
          </a:prstGeom>
          <a:solidFill>
            <a:schemeClr val="accent4"/>
          </a:solidFill>
          <a:ln>
            <a:noFill/>
          </a:ln>
          <a:effectLst>
            <a:outerShdw blurRad="40000" dist="23000" dir="5400000" rotWithShape="0">
              <a:srgbClr val="000000">
                <a:alpha val="2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endParaRPr kumimoji="1" lang="zh-CN" altLang="en-US">
              <a:solidFill>
                <a:srgbClr val="000000"/>
              </a:solidFill>
            </a:endParaRPr>
          </a:p>
        </p:txBody>
      </p:sp>
      <p:sp>
        <p:nvSpPr>
          <p:cNvPr id="8" name="圆角右箭头 7"/>
          <p:cNvSpPr/>
          <p:nvPr/>
        </p:nvSpPr>
        <p:spPr>
          <a:xfrm rot="16200000" flipH="1" flipV="1">
            <a:off x="2379819" y="841120"/>
            <a:ext cx="1512123" cy="6270171"/>
          </a:xfrm>
          <a:prstGeom prst="bentArrow">
            <a:avLst>
              <a:gd name="adj1" fmla="val 25820"/>
              <a:gd name="adj2" fmla="val 25000"/>
              <a:gd name="adj3" fmla="val 25000"/>
              <a:gd name="adj4" fmla="val 43750"/>
            </a:avLst>
          </a:prstGeom>
          <a:solidFill>
            <a:schemeClr val="accent3"/>
          </a:solidFill>
          <a:ln>
            <a:noFill/>
          </a:ln>
          <a:effectLst>
            <a:outerShdw blurRad="40000" dist="23000" dir="5400000" rotWithShape="0">
              <a:srgbClr val="000000">
                <a:alpha val="2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endParaRPr kumimoji="1" lang="zh-CN" altLang="en-US">
              <a:solidFill>
                <a:srgbClr val="000000"/>
              </a:solidFill>
            </a:endParaRPr>
          </a:p>
        </p:txBody>
      </p:sp>
      <p:sp>
        <p:nvSpPr>
          <p:cNvPr id="9" name="圆角右箭头 8"/>
          <p:cNvSpPr/>
          <p:nvPr/>
        </p:nvSpPr>
        <p:spPr>
          <a:xfrm rot="5400000" flipH="1">
            <a:off x="1933771" y="172907"/>
            <a:ext cx="1512123" cy="5378079"/>
          </a:xfrm>
          <a:prstGeom prst="bentArrow">
            <a:avLst>
              <a:gd name="adj1" fmla="val 25820"/>
              <a:gd name="adj2" fmla="val 25000"/>
              <a:gd name="adj3" fmla="val 25000"/>
              <a:gd name="adj4" fmla="val 43750"/>
            </a:avLst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0000" dist="23000" dir="5400000" rotWithShape="0">
              <a:srgbClr val="000000">
                <a:alpha val="2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endParaRPr kumimoji="1" lang="zh-CN" altLang="en-US">
              <a:solidFill>
                <a:srgbClr val="000000"/>
              </a:solidFill>
            </a:endParaRPr>
          </a:p>
        </p:txBody>
      </p:sp>
      <p:sp>
        <p:nvSpPr>
          <p:cNvPr id="10" name="圆角右箭头 9"/>
          <p:cNvSpPr/>
          <p:nvPr/>
        </p:nvSpPr>
        <p:spPr>
          <a:xfrm rot="16200000" flipH="1" flipV="1">
            <a:off x="1192286" y="2028653"/>
            <a:ext cx="1512123" cy="3895107"/>
          </a:xfrm>
          <a:prstGeom prst="bentArrow">
            <a:avLst>
              <a:gd name="adj1" fmla="val 25820"/>
              <a:gd name="adj2" fmla="val 25000"/>
              <a:gd name="adj3" fmla="val 25000"/>
              <a:gd name="adj4" fmla="val 43750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40000" dist="23000" dir="5400000" rotWithShape="0">
              <a:srgbClr val="000000">
                <a:alpha val="2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endParaRPr kumimoji="1" lang="zh-CN" altLang="en-US">
              <a:solidFill>
                <a:srgbClr val="000000"/>
              </a:solidFill>
            </a:endParaRPr>
          </a:p>
        </p:txBody>
      </p:sp>
      <p:sp>
        <p:nvSpPr>
          <p:cNvPr id="11" name="圆角右箭头 10"/>
          <p:cNvSpPr/>
          <p:nvPr/>
        </p:nvSpPr>
        <p:spPr>
          <a:xfrm rot="5400000" flipH="1">
            <a:off x="915194" y="1191485"/>
            <a:ext cx="1512123" cy="3340927"/>
          </a:xfrm>
          <a:prstGeom prst="bentArrow">
            <a:avLst>
              <a:gd name="adj1" fmla="val 25820"/>
              <a:gd name="adj2" fmla="val 25000"/>
              <a:gd name="adj3" fmla="val 25000"/>
              <a:gd name="adj4" fmla="val 43750"/>
            </a:avLst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40000" dist="23000" dir="5400000" rotWithShape="0">
              <a:srgbClr val="000000">
                <a:alpha val="2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endParaRPr kumimoji="1" lang="zh-CN" altLang="en-US">
              <a:solidFill>
                <a:srgbClr val="000000"/>
              </a:solidFill>
            </a:endParaRPr>
          </a:p>
        </p:txBody>
      </p:sp>
      <p:grpSp>
        <p:nvGrpSpPr>
          <p:cNvPr id="12" name="组 11"/>
          <p:cNvGrpSpPr/>
          <p:nvPr/>
        </p:nvGrpSpPr>
        <p:grpSpPr>
          <a:xfrm>
            <a:off x="2604253" y="973234"/>
            <a:ext cx="1855252" cy="1093452"/>
            <a:chOff x="1952594" y="646800"/>
            <a:chExt cx="1391439" cy="820089"/>
          </a:xfrm>
        </p:grpSpPr>
        <p:sp>
          <p:nvSpPr>
            <p:cNvPr id="13" name="文本框 12"/>
            <p:cNvSpPr txBox="1"/>
            <p:nvPr/>
          </p:nvSpPr>
          <p:spPr>
            <a:xfrm>
              <a:off x="1952594" y="646800"/>
              <a:ext cx="655468" cy="34624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defTabSz="609585"/>
              <a:r>
                <a:rPr kumimoji="1" lang="en-US" altLang="zh-CN" b="1" dirty="0">
                  <a:solidFill>
                    <a:schemeClr val="accent3">
                      <a:lumMod val="75000"/>
                    </a:schemeClr>
                  </a:solidFill>
                </a:rPr>
                <a:t>JAN.</a:t>
              </a:r>
              <a:endParaRPr kumimoji="1" lang="zh-CN" altLang="en-US" b="1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1952594" y="997626"/>
              <a:ext cx="1391439" cy="46926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defTabSz="609585">
                <a:lnSpc>
                  <a:spcPct val="130000"/>
                </a:lnSpc>
              </a:pPr>
              <a:r>
                <a:rPr kumimoji="1" lang="en-US" altLang="zh-CN" sz="1333" dirty="0">
                  <a:solidFill>
                    <a:schemeClr val="accent3">
                      <a:lumMod val="75000"/>
                    </a:schemeClr>
                  </a:solidFill>
                </a:rPr>
                <a:t>CLICK</a:t>
              </a:r>
              <a:r>
                <a:rPr kumimoji="1" lang="zh-CN" altLang="en-US" sz="1333" dirty="0">
                  <a:solidFill>
                    <a:schemeClr val="accent3">
                      <a:lumMod val="75000"/>
                    </a:schemeClr>
                  </a:solidFill>
                </a:rPr>
                <a:t> </a:t>
              </a:r>
              <a:r>
                <a:rPr kumimoji="1" lang="en-US" altLang="zh-CN" sz="1333" dirty="0">
                  <a:solidFill>
                    <a:schemeClr val="accent3">
                      <a:lumMod val="75000"/>
                    </a:schemeClr>
                  </a:solidFill>
                </a:rPr>
                <a:t>HERE</a:t>
              </a:r>
              <a:r>
                <a:rPr kumimoji="1" lang="zh-CN" altLang="en-US" sz="1333" dirty="0">
                  <a:solidFill>
                    <a:schemeClr val="accent3">
                      <a:lumMod val="75000"/>
                    </a:schemeClr>
                  </a:solidFill>
                </a:rPr>
                <a:t> </a:t>
              </a:r>
              <a:r>
                <a:rPr kumimoji="1" lang="en-US" altLang="zh-CN" sz="1333" dirty="0">
                  <a:solidFill>
                    <a:schemeClr val="accent3">
                      <a:lumMod val="75000"/>
                    </a:schemeClr>
                  </a:solidFill>
                </a:rPr>
                <a:t>TO</a:t>
              </a:r>
              <a:r>
                <a:rPr kumimoji="1" lang="zh-CN" altLang="en-US" sz="1333" dirty="0">
                  <a:solidFill>
                    <a:schemeClr val="accent3">
                      <a:lumMod val="75000"/>
                    </a:schemeClr>
                  </a:solidFill>
                </a:rPr>
                <a:t> </a:t>
              </a:r>
              <a:r>
                <a:rPr kumimoji="1" lang="en-US" altLang="zh-CN" sz="1333" dirty="0">
                  <a:solidFill>
                    <a:schemeClr val="accent3">
                      <a:lumMod val="75000"/>
                    </a:schemeClr>
                  </a:solidFill>
                </a:rPr>
                <a:t>ADD</a:t>
              </a:r>
              <a:r>
                <a:rPr kumimoji="1" lang="zh-CN" altLang="en-US" sz="1333" dirty="0">
                  <a:solidFill>
                    <a:schemeClr val="accent3">
                      <a:lumMod val="75000"/>
                    </a:schemeClr>
                  </a:solidFill>
                </a:rPr>
                <a:t> </a:t>
              </a:r>
              <a:r>
                <a:rPr kumimoji="1" lang="en-US" altLang="zh-CN" sz="1333" dirty="0">
                  <a:solidFill>
                    <a:schemeClr val="accent3">
                      <a:lumMod val="75000"/>
                    </a:schemeClr>
                  </a:solidFill>
                </a:rPr>
                <a:t>YOUR</a:t>
              </a:r>
              <a:r>
                <a:rPr kumimoji="1" lang="zh-CN" altLang="en-US" sz="1333" dirty="0">
                  <a:solidFill>
                    <a:schemeClr val="accent3">
                      <a:lumMod val="75000"/>
                    </a:schemeClr>
                  </a:solidFill>
                </a:rPr>
                <a:t> </a:t>
              </a:r>
              <a:r>
                <a:rPr kumimoji="1" lang="en-US" altLang="zh-CN" sz="1333" dirty="0">
                  <a:solidFill>
                    <a:schemeClr val="accent3">
                      <a:lumMod val="75000"/>
                    </a:schemeClr>
                  </a:solidFill>
                </a:rPr>
                <a:t>TEXT.</a:t>
              </a:r>
              <a:endParaRPr kumimoji="1" lang="zh-CN" altLang="en-US" sz="1333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</p:grpSp>
      <p:grpSp>
        <p:nvGrpSpPr>
          <p:cNvPr id="15" name="组 14"/>
          <p:cNvGrpSpPr/>
          <p:nvPr/>
        </p:nvGrpSpPr>
        <p:grpSpPr>
          <a:xfrm>
            <a:off x="3135880" y="4795139"/>
            <a:ext cx="1855252" cy="1093452"/>
            <a:chOff x="2351314" y="3513228"/>
            <a:chExt cx="1391439" cy="820089"/>
          </a:xfrm>
        </p:grpSpPr>
        <p:sp>
          <p:nvSpPr>
            <p:cNvPr id="16" name="文本框 15"/>
            <p:cNvSpPr txBox="1"/>
            <p:nvPr/>
          </p:nvSpPr>
          <p:spPr>
            <a:xfrm>
              <a:off x="2439479" y="3513228"/>
              <a:ext cx="567704" cy="34624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defTabSz="609585"/>
              <a:r>
                <a:rPr kumimoji="1" lang="en-US" altLang="zh-CN" b="1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FEB.</a:t>
              </a:r>
              <a:endParaRPr kumimoji="1" lang="zh-CN" altLang="en-US" b="1" dirty="0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2351314" y="3864054"/>
              <a:ext cx="1391439" cy="46926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defTabSz="609585">
                <a:lnSpc>
                  <a:spcPct val="130000"/>
                </a:lnSpc>
              </a:pPr>
              <a:r>
                <a:rPr kumimoji="1" lang="en-US" altLang="zh-CN" sz="1333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CLICK</a:t>
              </a:r>
              <a:r>
                <a:rPr kumimoji="1" lang="zh-CN" altLang="en-US" sz="1333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 </a:t>
              </a:r>
              <a:r>
                <a:rPr kumimoji="1" lang="en-US" altLang="zh-CN" sz="1333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HERE</a:t>
              </a:r>
              <a:r>
                <a:rPr kumimoji="1" lang="zh-CN" altLang="en-US" sz="1333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 </a:t>
              </a:r>
              <a:r>
                <a:rPr kumimoji="1" lang="en-US" altLang="zh-CN" sz="1333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TO</a:t>
              </a:r>
              <a:r>
                <a:rPr kumimoji="1" lang="zh-CN" altLang="en-US" sz="1333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 </a:t>
              </a:r>
              <a:r>
                <a:rPr kumimoji="1" lang="en-US" altLang="zh-CN" sz="1333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ADD</a:t>
              </a:r>
              <a:r>
                <a:rPr kumimoji="1" lang="zh-CN" altLang="en-US" sz="1333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 </a:t>
              </a:r>
              <a:r>
                <a:rPr kumimoji="1" lang="en-US" altLang="zh-CN" sz="1333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YOUR</a:t>
              </a:r>
              <a:r>
                <a:rPr kumimoji="1" lang="zh-CN" altLang="en-US" sz="1333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 </a:t>
              </a:r>
              <a:r>
                <a:rPr kumimoji="1" lang="en-US" altLang="zh-CN" sz="1333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TEXT.</a:t>
              </a:r>
              <a:endParaRPr kumimoji="1" lang="zh-CN" altLang="en-US" sz="1333" dirty="0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18" name="组 17"/>
          <p:cNvGrpSpPr/>
          <p:nvPr/>
        </p:nvGrpSpPr>
        <p:grpSpPr>
          <a:xfrm>
            <a:off x="4459505" y="968215"/>
            <a:ext cx="1936472" cy="1093452"/>
            <a:chOff x="3293979" y="654971"/>
            <a:chExt cx="1452354" cy="820089"/>
          </a:xfrm>
        </p:grpSpPr>
        <p:sp>
          <p:nvSpPr>
            <p:cNvPr id="19" name="文本框 18"/>
            <p:cNvSpPr txBox="1"/>
            <p:nvPr/>
          </p:nvSpPr>
          <p:spPr>
            <a:xfrm>
              <a:off x="3293979" y="654971"/>
              <a:ext cx="715580" cy="34624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defTabSz="609585"/>
              <a:r>
                <a:rPr kumimoji="1" lang="en-US" altLang="zh-CN" b="1" dirty="0">
                  <a:solidFill>
                    <a:schemeClr val="accent1">
                      <a:lumMod val="75000"/>
                    </a:schemeClr>
                  </a:solidFill>
                </a:rPr>
                <a:t>MAR.</a:t>
              </a:r>
              <a:endParaRPr kumimoji="1" lang="zh-CN" altLang="en-US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3354894" y="1005797"/>
              <a:ext cx="1391439" cy="46926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defTabSz="609585">
                <a:lnSpc>
                  <a:spcPct val="130000"/>
                </a:lnSpc>
              </a:pPr>
              <a:r>
                <a:rPr kumimoji="1" lang="en-US" altLang="zh-CN" sz="1333" dirty="0">
                  <a:solidFill>
                    <a:schemeClr val="accent1">
                      <a:lumMod val="75000"/>
                    </a:schemeClr>
                  </a:solidFill>
                </a:rPr>
                <a:t>CLICK</a:t>
              </a:r>
              <a:r>
                <a:rPr kumimoji="1" lang="zh-CN" altLang="en-US" sz="1333" dirty="0">
                  <a:solidFill>
                    <a:schemeClr val="accent1">
                      <a:lumMod val="75000"/>
                    </a:schemeClr>
                  </a:solidFill>
                </a:rPr>
                <a:t> </a:t>
              </a:r>
              <a:r>
                <a:rPr kumimoji="1" lang="en-US" altLang="zh-CN" sz="1333" dirty="0">
                  <a:solidFill>
                    <a:schemeClr val="accent1">
                      <a:lumMod val="75000"/>
                    </a:schemeClr>
                  </a:solidFill>
                </a:rPr>
                <a:t>HERE</a:t>
              </a:r>
              <a:r>
                <a:rPr kumimoji="1" lang="zh-CN" altLang="en-US" sz="1333" dirty="0">
                  <a:solidFill>
                    <a:schemeClr val="accent1">
                      <a:lumMod val="75000"/>
                    </a:schemeClr>
                  </a:solidFill>
                </a:rPr>
                <a:t> </a:t>
              </a:r>
              <a:r>
                <a:rPr kumimoji="1" lang="en-US" altLang="zh-CN" sz="1333" dirty="0">
                  <a:solidFill>
                    <a:schemeClr val="accent1">
                      <a:lumMod val="75000"/>
                    </a:schemeClr>
                  </a:solidFill>
                </a:rPr>
                <a:t>TO</a:t>
              </a:r>
              <a:r>
                <a:rPr kumimoji="1" lang="zh-CN" altLang="en-US" sz="1333" dirty="0">
                  <a:solidFill>
                    <a:schemeClr val="accent1">
                      <a:lumMod val="75000"/>
                    </a:schemeClr>
                  </a:solidFill>
                </a:rPr>
                <a:t> </a:t>
              </a:r>
              <a:r>
                <a:rPr kumimoji="1" lang="en-US" altLang="zh-CN" sz="1333" dirty="0">
                  <a:solidFill>
                    <a:schemeClr val="accent1">
                      <a:lumMod val="75000"/>
                    </a:schemeClr>
                  </a:solidFill>
                </a:rPr>
                <a:t>ADD</a:t>
              </a:r>
              <a:r>
                <a:rPr kumimoji="1" lang="zh-CN" altLang="en-US" sz="1333" dirty="0">
                  <a:solidFill>
                    <a:schemeClr val="accent1">
                      <a:lumMod val="75000"/>
                    </a:schemeClr>
                  </a:solidFill>
                </a:rPr>
                <a:t> </a:t>
              </a:r>
              <a:r>
                <a:rPr kumimoji="1" lang="en-US" altLang="zh-CN" sz="1333" dirty="0">
                  <a:solidFill>
                    <a:schemeClr val="accent1">
                      <a:lumMod val="75000"/>
                    </a:schemeClr>
                  </a:solidFill>
                </a:rPr>
                <a:t>YOUR</a:t>
              </a:r>
              <a:r>
                <a:rPr kumimoji="1" lang="zh-CN" altLang="en-US" sz="1333" dirty="0">
                  <a:solidFill>
                    <a:schemeClr val="accent1">
                      <a:lumMod val="75000"/>
                    </a:schemeClr>
                  </a:solidFill>
                </a:rPr>
                <a:t> </a:t>
              </a:r>
              <a:r>
                <a:rPr kumimoji="1" lang="en-US" altLang="zh-CN" sz="1333" dirty="0">
                  <a:solidFill>
                    <a:schemeClr val="accent1">
                      <a:lumMod val="75000"/>
                    </a:schemeClr>
                  </a:solidFill>
                </a:rPr>
                <a:t>TEXT.</a:t>
              </a:r>
              <a:endParaRPr kumimoji="1" lang="zh-CN" altLang="en-US" sz="1333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21" name="组 20"/>
          <p:cNvGrpSpPr/>
          <p:nvPr/>
        </p:nvGrpSpPr>
        <p:grpSpPr>
          <a:xfrm>
            <a:off x="5435791" y="4795139"/>
            <a:ext cx="1855252" cy="1093452"/>
            <a:chOff x="4076247" y="3513228"/>
            <a:chExt cx="1391439" cy="820089"/>
          </a:xfrm>
        </p:grpSpPr>
        <p:sp>
          <p:nvSpPr>
            <p:cNvPr id="22" name="文本框 21"/>
            <p:cNvSpPr txBox="1"/>
            <p:nvPr/>
          </p:nvSpPr>
          <p:spPr>
            <a:xfrm>
              <a:off x="4093879" y="3513228"/>
              <a:ext cx="637435" cy="34624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defTabSz="609585"/>
              <a:r>
                <a:rPr kumimoji="1" lang="en-US" altLang="zh-CN" b="1" dirty="0">
                  <a:solidFill>
                    <a:schemeClr val="accent3"/>
                  </a:solidFill>
                </a:rPr>
                <a:t>APR.</a:t>
              </a:r>
              <a:endParaRPr kumimoji="1" lang="zh-CN" altLang="en-US" b="1" dirty="0">
                <a:solidFill>
                  <a:schemeClr val="accent3"/>
                </a:solidFill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076247" y="3864054"/>
              <a:ext cx="1391439" cy="46926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defTabSz="609585">
                <a:lnSpc>
                  <a:spcPct val="130000"/>
                </a:lnSpc>
              </a:pPr>
              <a:r>
                <a:rPr kumimoji="1" lang="en-US" altLang="zh-CN" sz="1333" dirty="0">
                  <a:solidFill>
                    <a:schemeClr val="accent3"/>
                  </a:solidFill>
                </a:rPr>
                <a:t>CLICK</a:t>
              </a:r>
              <a:r>
                <a:rPr kumimoji="1" lang="zh-CN" altLang="en-US" sz="1333" dirty="0">
                  <a:solidFill>
                    <a:schemeClr val="accent3"/>
                  </a:solidFill>
                </a:rPr>
                <a:t> </a:t>
              </a:r>
              <a:r>
                <a:rPr kumimoji="1" lang="en-US" altLang="zh-CN" sz="1333" dirty="0">
                  <a:solidFill>
                    <a:schemeClr val="accent3"/>
                  </a:solidFill>
                </a:rPr>
                <a:t>HERE</a:t>
              </a:r>
              <a:r>
                <a:rPr kumimoji="1" lang="zh-CN" altLang="en-US" sz="1333" dirty="0">
                  <a:solidFill>
                    <a:schemeClr val="accent3"/>
                  </a:solidFill>
                </a:rPr>
                <a:t> </a:t>
              </a:r>
              <a:r>
                <a:rPr kumimoji="1" lang="en-US" altLang="zh-CN" sz="1333" dirty="0">
                  <a:solidFill>
                    <a:schemeClr val="accent3"/>
                  </a:solidFill>
                </a:rPr>
                <a:t>TO</a:t>
              </a:r>
              <a:r>
                <a:rPr kumimoji="1" lang="zh-CN" altLang="en-US" sz="1333" dirty="0">
                  <a:solidFill>
                    <a:schemeClr val="accent3"/>
                  </a:solidFill>
                </a:rPr>
                <a:t> </a:t>
              </a:r>
              <a:r>
                <a:rPr kumimoji="1" lang="en-US" altLang="zh-CN" sz="1333" dirty="0">
                  <a:solidFill>
                    <a:schemeClr val="accent3"/>
                  </a:solidFill>
                </a:rPr>
                <a:t>ADD</a:t>
              </a:r>
              <a:r>
                <a:rPr kumimoji="1" lang="zh-CN" altLang="en-US" sz="1333" dirty="0">
                  <a:solidFill>
                    <a:schemeClr val="accent3"/>
                  </a:solidFill>
                </a:rPr>
                <a:t> </a:t>
              </a:r>
              <a:r>
                <a:rPr kumimoji="1" lang="en-US" altLang="zh-CN" sz="1333" dirty="0">
                  <a:solidFill>
                    <a:schemeClr val="accent3"/>
                  </a:solidFill>
                </a:rPr>
                <a:t>YOUR</a:t>
              </a:r>
              <a:r>
                <a:rPr kumimoji="1" lang="zh-CN" altLang="en-US" sz="1333" dirty="0">
                  <a:solidFill>
                    <a:schemeClr val="accent3"/>
                  </a:solidFill>
                </a:rPr>
                <a:t> </a:t>
              </a:r>
              <a:r>
                <a:rPr kumimoji="1" lang="en-US" altLang="zh-CN" sz="1333" dirty="0">
                  <a:solidFill>
                    <a:schemeClr val="accent3"/>
                  </a:solidFill>
                </a:rPr>
                <a:t>TEXT.</a:t>
              </a:r>
              <a:endParaRPr kumimoji="1" lang="zh-CN" altLang="en-US" sz="1333" dirty="0">
                <a:solidFill>
                  <a:schemeClr val="accent3"/>
                </a:solidFill>
              </a:endParaRPr>
            </a:p>
          </p:txBody>
        </p:sp>
      </p:grpSp>
      <p:grpSp>
        <p:nvGrpSpPr>
          <p:cNvPr id="24" name="组 23"/>
          <p:cNvGrpSpPr/>
          <p:nvPr/>
        </p:nvGrpSpPr>
        <p:grpSpPr>
          <a:xfrm>
            <a:off x="6372372" y="971247"/>
            <a:ext cx="1855252" cy="1093452"/>
            <a:chOff x="1952594" y="646800"/>
            <a:chExt cx="1391439" cy="820089"/>
          </a:xfrm>
        </p:grpSpPr>
        <p:sp>
          <p:nvSpPr>
            <p:cNvPr id="25" name="文本框 24"/>
            <p:cNvSpPr txBox="1"/>
            <p:nvPr/>
          </p:nvSpPr>
          <p:spPr>
            <a:xfrm>
              <a:off x="1952594" y="646800"/>
              <a:ext cx="655468" cy="34624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defTabSz="609585"/>
              <a:r>
                <a:rPr kumimoji="1" lang="en-US" altLang="zh-CN" b="1">
                  <a:solidFill>
                    <a:schemeClr val="accent4"/>
                  </a:solidFill>
                </a:rPr>
                <a:t>JAN.</a:t>
              </a:r>
              <a:endParaRPr kumimoji="1" lang="zh-CN" altLang="en-US" b="1" dirty="0">
                <a:solidFill>
                  <a:schemeClr val="accent4"/>
                </a:solidFill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1952594" y="997626"/>
              <a:ext cx="1391439" cy="46926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defTabSz="609585">
                <a:lnSpc>
                  <a:spcPct val="130000"/>
                </a:lnSpc>
              </a:pPr>
              <a:r>
                <a:rPr kumimoji="1" lang="en-US" altLang="zh-CN" sz="1333" dirty="0">
                  <a:solidFill>
                    <a:schemeClr val="accent4"/>
                  </a:solidFill>
                </a:rPr>
                <a:t>CLICK</a:t>
              </a:r>
              <a:r>
                <a:rPr kumimoji="1" lang="zh-CN" altLang="en-US" sz="1333" dirty="0">
                  <a:solidFill>
                    <a:schemeClr val="accent4"/>
                  </a:solidFill>
                </a:rPr>
                <a:t> </a:t>
              </a:r>
              <a:r>
                <a:rPr kumimoji="1" lang="en-US" altLang="zh-CN" sz="1333" dirty="0">
                  <a:solidFill>
                    <a:schemeClr val="accent4"/>
                  </a:solidFill>
                </a:rPr>
                <a:t>HERE</a:t>
              </a:r>
              <a:r>
                <a:rPr kumimoji="1" lang="zh-CN" altLang="en-US" sz="1333" dirty="0">
                  <a:solidFill>
                    <a:schemeClr val="accent4"/>
                  </a:solidFill>
                </a:rPr>
                <a:t> </a:t>
              </a:r>
              <a:r>
                <a:rPr kumimoji="1" lang="en-US" altLang="zh-CN" sz="1333" dirty="0">
                  <a:solidFill>
                    <a:schemeClr val="accent4"/>
                  </a:solidFill>
                </a:rPr>
                <a:t>TO</a:t>
              </a:r>
              <a:r>
                <a:rPr kumimoji="1" lang="zh-CN" altLang="en-US" sz="1333" dirty="0">
                  <a:solidFill>
                    <a:schemeClr val="accent4"/>
                  </a:solidFill>
                </a:rPr>
                <a:t> </a:t>
              </a:r>
              <a:r>
                <a:rPr kumimoji="1" lang="en-US" altLang="zh-CN" sz="1333" dirty="0">
                  <a:solidFill>
                    <a:schemeClr val="accent4"/>
                  </a:solidFill>
                </a:rPr>
                <a:t>ADD</a:t>
              </a:r>
              <a:r>
                <a:rPr kumimoji="1" lang="zh-CN" altLang="en-US" sz="1333" dirty="0">
                  <a:solidFill>
                    <a:schemeClr val="accent4"/>
                  </a:solidFill>
                </a:rPr>
                <a:t> </a:t>
              </a:r>
              <a:r>
                <a:rPr kumimoji="1" lang="en-US" altLang="zh-CN" sz="1333" dirty="0">
                  <a:solidFill>
                    <a:schemeClr val="accent4"/>
                  </a:solidFill>
                </a:rPr>
                <a:t>YOUR</a:t>
              </a:r>
              <a:r>
                <a:rPr kumimoji="1" lang="zh-CN" altLang="en-US" sz="1333" dirty="0">
                  <a:solidFill>
                    <a:schemeClr val="accent4"/>
                  </a:solidFill>
                </a:rPr>
                <a:t> </a:t>
              </a:r>
              <a:r>
                <a:rPr kumimoji="1" lang="en-US" altLang="zh-CN" sz="1333" dirty="0">
                  <a:solidFill>
                    <a:schemeClr val="accent4"/>
                  </a:solidFill>
                </a:rPr>
                <a:t>TEXT.</a:t>
              </a:r>
              <a:endParaRPr kumimoji="1" lang="zh-CN" altLang="en-US" sz="1333" dirty="0">
                <a:solidFill>
                  <a:schemeClr val="accent4"/>
                </a:solidFill>
              </a:endParaRPr>
            </a:p>
          </p:txBody>
        </p:sp>
      </p:grpSp>
      <p:grpSp>
        <p:nvGrpSpPr>
          <p:cNvPr id="27" name="组 26"/>
          <p:cNvGrpSpPr/>
          <p:nvPr/>
        </p:nvGrpSpPr>
        <p:grpSpPr>
          <a:xfrm>
            <a:off x="8227623" y="966228"/>
            <a:ext cx="1936472" cy="1093452"/>
            <a:chOff x="3293979" y="654971"/>
            <a:chExt cx="1452354" cy="820089"/>
          </a:xfrm>
        </p:grpSpPr>
        <p:sp>
          <p:nvSpPr>
            <p:cNvPr id="28" name="文本框 27"/>
            <p:cNvSpPr txBox="1"/>
            <p:nvPr/>
          </p:nvSpPr>
          <p:spPr>
            <a:xfrm>
              <a:off x="3293979" y="654971"/>
              <a:ext cx="715580" cy="34624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defTabSz="609585"/>
              <a:r>
                <a:rPr kumimoji="1" lang="en-US" altLang="zh-CN" b="1" dirty="0">
                  <a:solidFill>
                    <a:schemeClr val="accent5"/>
                  </a:solidFill>
                </a:rPr>
                <a:t>MAR.</a:t>
              </a:r>
              <a:endParaRPr kumimoji="1" lang="zh-CN" altLang="en-US" b="1" dirty="0">
                <a:solidFill>
                  <a:schemeClr val="accent5"/>
                </a:solidFill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3354894" y="1005797"/>
              <a:ext cx="1391439" cy="46926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defTabSz="609585">
                <a:lnSpc>
                  <a:spcPct val="130000"/>
                </a:lnSpc>
              </a:pPr>
              <a:r>
                <a:rPr kumimoji="1" lang="en-US" altLang="zh-CN" sz="1333" dirty="0">
                  <a:solidFill>
                    <a:schemeClr val="accent5"/>
                  </a:solidFill>
                </a:rPr>
                <a:t>CLICK</a:t>
              </a:r>
              <a:r>
                <a:rPr kumimoji="1" lang="zh-CN" altLang="en-US" sz="1333" dirty="0">
                  <a:solidFill>
                    <a:schemeClr val="accent5"/>
                  </a:solidFill>
                </a:rPr>
                <a:t> </a:t>
              </a:r>
              <a:r>
                <a:rPr kumimoji="1" lang="en-US" altLang="zh-CN" sz="1333" dirty="0">
                  <a:solidFill>
                    <a:schemeClr val="accent5"/>
                  </a:solidFill>
                </a:rPr>
                <a:t>HERE</a:t>
              </a:r>
              <a:r>
                <a:rPr kumimoji="1" lang="zh-CN" altLang="en-US" sz="1333" dirty="0">
                  <a:solidFill>
                    <a:schemeClr val="accent5"/>
                  </a:solidFill>
                </a:rPr>
                <a:t> </a:t>
              </a:r>
              <a:r>
                <a:rPr kumimoji="1" lang="en-US" altLang="zh-CN" sz="1333" dirty="0">
                  <a:solidFill>
                    <a:schemeClr val="accent5"/>
                  </a:solidFill>
                </a:rPr>
                <a:t>TO</a:t>
              </a:r>
              <a:r>
                <a:rPr kumimoji="1" lang="zh-CN" altLang="en-US" sz="1333" dirty="0">
                  <a:solidFill>
                    <a:schemeClr val="accent5"/>
                  </a:solidFill>
                </a:rPr>
                <a:t> </a:t>
              </a:r>
              <a:r>
                <a:rPr kumimoji="1" lang="en-US" altLang="zh-CN" sz="1333" dirty="0">
                  <a:solidFill>
                    <a:schemeClr val="accent5"/>
                  </a:solidFill>
                </a:rPr>
                <a:t>ADD</a:t>
              </a:r>
              <a:r>
                <a:rPr kumimoji="1" lang="zh-CN" altLang="en-US" sz="1333" dirty="0">
                  <a:solidFill>
                    <a:schemeClr val="accent5"/>
                  </a:solidFill>
                </a:rPr>
                <a:t> </a:t>
              </a:r>
              <a:r>
                <a:rPr kumimoji="1" lang="en-US" altLang="zh-CN" sz="1333" dirty="0">
                  <a:solidFill>
                    <a:schemeClr val="accent5"/>
                  </a:solidFill>
                </a:rPr>
                <a:t>YOUR</a:t>
              </a:r>
              <a:r>
                <a:rPr kumimoji="1" lang="zh-CN" altLang="en-US" sz="1333" dirty="0">
                  <a:solidFill>
                    <a:schemeClr val="accent5"/>
                  </a:solidFill>
                </a:rPr>
                <a:t> </a:t>
              </a:r>
              <a:r>
                <a:rPr kumimoji="1" lang="en-US" altLang="zh-CN" sz="1333" dirty="0">
                  <a:solidFill>
                    <a:schemeClr val="accent5"/>
                  </a:solidFill>
                </a:rPr>
                <a:t>TEXT.</a:t>
              </a:r>
              <a:endParaRPr kumimoji="1" lang="zh-CN" altLang="en-US" sz="1333" dirty="0">
                <a:solidFill>
                  <a:schemeClr val="accent5"/>
                </a:solidFill>
              </a:endParaRPr>
            </a:p>
          </p:txBody>
        </p:sp>
      </p:grpSp>
      <p:grpSp>
        <p:nvGrpSpPr>
          <p:cNvPr id="30" name="组 29"/>
          <p:cNvGrpSpPr/>
          <p:nvPr/>
        </p:nvGrpSpPr>
        <p:grpSpPr>
          <a:xfrm>
            <a:off x="7690355" y="4792179"/>
            <a:ext cx="1855252" cy="1093452"/>
            <a:chOff x="2351314" y="3513228"/>
            <a:chExt cx="1391439" cy="820089"/>
          </a:xfrm>
        </p:grpSpPr>
        <p:sp>
          <p:nvSpPr>
            <p:cNvPr id="31" name="文本框 30"/>
            <p:cNvSpPr txBox="1"/>
            <p:nvPr/>
          </p:nvSpPr>
          <p:spPr>
            <a:xfrm>
              <a:off x="2439479" y="3513228"/>
              <a:ext cx="567704" cy="34624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defTabSz="609585"/>
              <a:r>
                <a:rPr kumimoji="1" lang="en-US" altLang="zh-CN" b="1" dirty="0">
                  <a:solidFill>
                    <a:schemeClr val="accent2"/>
                  </a:solidFill>
                </a:rPr>
                <a:t>FEB.</a:t>
              </a:r>
              <a:endParaRPr kumimoji="1" lang="zh-CN" altLang="en-US" b="1" dirty="0">
                <a:solidFill>
                  <a:schemeClr val="accent2"/>
                </a:solidFill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2351314" y="3864054"/>
              <a:ext cx="1391439" cy="46926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defTabSz="609585">
                <a:lnSpc>
                  <a:spcPct val="130000"/>
                </a:lnSpc>
              </a:pPr>
              <a:r>
                <a:rPr kumimoji="1" lang="en-US" altLang="zh-CN" sz="1333" dirty="0">
                  <a:solidFill>
                    <a:schemeClr val="accent2"/>
                  </a:solidFill>
                </a:rPr>
                <a:t>CLICK</a:t>
              </a:r>
              <a:r>
                <a:rPr kumimoji="1" lang="zh-CN" altLang="en-US" sz="1333" dirty="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333" dirty="0">
                  <a:solidFill>
                    <a:schemeClr val="accent2"/>
                  </a:solidFill>
                </a:rPr>
                <a:t>HERE</a:t>
              </a:r>
              <a:r>
                <a:rPr kumimoji="1" lang="zh-CN" altLang="en-US" sz="1333" dirty="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333" dirty="0">
                  <a:solidFill>
                    <a:schemeClr val="accent2"/>
                  </a:solidFill>
                </a:rPr>
                <a:t>TO</a:t>
              </a:r>
              <a:r>
                <a:rPr kumimoji="1" lang="zh-CN" altLang="en-US" sz="1333" dirty="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333" dirty="0">
                  <a:solidFill>
                    <a:schemeClr val="accent2"/>
                  </a:solidFill>
                </a:rPr>
                <a:t>ADD</a:t>
              </a:r>
              <a:r>
                <a:rPr kumimoji="1" lang="zh-CN" altLang="en-US" sz="1333" dirty="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333" dirty="0">
                  <a:solidFill>
                    <a:schemeClr val="accent2"/>
                  </a:solidFill>
                </a:rPr>
                <a:t>YOUR</a:t>
              </a:r>
              <a:r>
                <a:rPr kumimoji="1" lang="zh-CN" altLang="en-US" sz="1333" dirty="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333" dirty="0">
                  <a:solidFill>
                    <a:schemeClr val="accent2"/>
                  </a:solidFill>
                </a:rPr>
                <a:t>TEXT.</a:t>
              </a:r>
              <a:endParaRPr kumimoji="1" lang="zh-CN" altLang="en-US" sz="1333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33" name="组 32"/>
          <p:cNvGrpSpPr/>
          <p:nvPr/>
        </p:nvGrpSpPr>
        <p:grpSpPr>
          <a:xfrm>
            <a:off x="9990265" y="4792179"/>
            <a:ext cx="1855252" cy="1093452"/>
            <a:chOff x="4076247" y="3513228"/>
            <a:chExt cx="1391439" cy="820089"/>
          </a:xfrm>
        </p:grpSpPr>
        <p:sp>
          <p:nvSpPr>
            <p:cNvPr id="34" name="文本框 33"/>
            <p:cNvSpPr txBox="1"/>
            <p:nvPr/>
          </p:nvSpPr>
          <p:spPr>
            <a:xfrm>
              <a:off x="4093879" y="3513228"/>
              <a:ext cx="637435" cy="34624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defTabSz="609585"/>
              <a:r>
                <a:rPr kumimoji="1" lang="en-US" altLang="zh-CN" b="1" dirty="0">
                  <a:solidFill>
                    <a:schemeClr val="accent1"/>
                  </a:solidFill>
                </a:rPr>
                <a:t>APR.</a:t>
              </a:r>
              <a:endParaRPr kumimoji="1" lang="zh-CN" altLang="en-US" b="1" dirty="0">
                <a:solidFill>
                  <a:schemeClr val="accent1"/>
                </a:solidFill>
              </a:endParaRP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4076247" y="3864054"/>
              <a:ext cx="1391439" cy="46926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defTabSz="609585">
                <a:lnSpc>
                  <a:spcPct val="130000"/>
                </a:lnSpc>
              </a:pPr>
              <a:r>
                <a:rPr kumimoji="1" lang="en-US" altLang="zh-CN" sz="1333" dirty="0">
                  <a:solidFill>
                    <a:schemeClr val="accent1"/>
                  </a:solidFill>
                </a:rPr>
                <a:t>CLICK</a:t>
              </a:r>
              <a:r>
                <a:rPr kumimoji="1" lang="zh-CN" altLang="en-US" sz="1333" dirty="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333" dirty="0">
                  <a:solidFill>
                    <a:schemeClr val="accent1"/>
                  </a:solidFill>
                </a:rPr>
                <a:t>HERE</a:t>
              </a:r>
              <a:r>
                <a:rPr kumimoji="1" lang="zh-CN" altLang="en-US" sz="1333" dirty="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333" dirty="0">
                  <a:solidFill>
                    <a:schemeClr val="accent1"/>
                  </a:solidFill>
                </a:rPr>
                <a:t>TO</a:t>
              </a:r>
              <a:r>
                <a:rPr kumimoji="1" lang="zh-CN" altLang="en-US" sz="1333" dirty="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333" dirty="0">
                  <a:solidFill>
                    <a:schemeClr val="accent1"/>
                  </a:solidFill>
                </a:rPr>
                <a:t>ADD</a:t>
              </a:r>
              <a:r>
                <a:rPr kumimoji="1" lang="zh-CN" altLang="en-US" sz="1333" dirty="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333" dirty="0">
                  <a:solidFill>
                    <a:schemeClr val="accent1"/>
                  </a:solidFill>
                </a:rPr>
                <a:t>YOUR</a:t>
              </a:r>
              <a:r>
                <a:rPr kumimoji="1" lang="zh-CN" altLang="en-US" sz="1333" dirty="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333" dirty="0">
                  <a:solidFill>
                    <a:schemeClr val="accent1"/>
                  </a:solidFill>
                </a:rPr>
                <a:t>TEXT.</a:t>
              </a:r>
              <a:endParaRPr kumimoji="1" lang="zh-CN" altLang="en-US" sz="1333" dirty="0">
                <a:solidFill>
                  <a:schemeClr val="accent1"/>
                </a:solidFill>
              </a:endParaRPr>
            </a:p>
          </p:txBody>
        </p:sp>
      </p:grpSp>
      <p:pic>
        <p:nvPicPr>
          <p:cNvPr id="36" name="图片 35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12" y="6324936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680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/>
              <a:t>02</a:t>
            </a:r>
            <a:endParaRPr kumimoji="1" lang="zh-CN" altLang="en-US" dirty="0"/>
          </a:p>
        </p:txBody>
      </p:sp>
      <p:sp>
        <p:nvSpPr>
          <p:cNvPr id="4" name="圆角右箭头 3"/>
          <p:cNvSpPr/>
          <p:nvPr/>
        </p:nvSpPr>
        <p:spPr>
          <a:xfrm rot="16200000" flipH="1" flipV="1">
            <a:off x="4678215" y="-1433537"/>
            <a:ext cx="1512123" cy="10866968"/>
          </a:xfrm>
          <a:prstGeom prst="bentArrow">
            <a:avLst>
              <a:gd name="adj1" fmla="val 25820"/>
              <a:gd name="adj2" fmla="val 25000"/>
              <a:gd name="adj3" fmla="val 25000"/>
              <a:gd name="adj4" fmla="val 43750"/>
            </a:avLst>
          </a:prstGeom>
          <a:solidFill>
            <a:schemeClr val="accent1"/>
          </a:solidFill>
          <a:ln>
            <a:noFill/>
          </a:ln>
          <a:effectLst>
            <a:outerShdw blurRad="40000" dist="23000" dir="5400000" rotWithShape="0">
              <a:srgbClr val="000000">
                <a:alpha val="2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endParaRPr kumimoji="1" lang="zh-CN" altLang="en-US">
              <a:solidFill>
                <a:srgbClr val="000000"/>
              </a:solidFill>
            </a:endParaRPr>
          </a:p>
        </p:txBody>
      </p:sp>
      <p:sp>
        <p:nvSpPr>
          <p:cNvPr id="5" name="圆角右箭头 4"/>
          <p:cNvSpPr/>
          <p:nvPr/>
        </p:nvSpPr>
        <p:spPr>
          <a:xfrm rot="5400000" flipH="1">
            <a:off x="3977710" y="-1847294"/>
            <a:ext cx="1512123" cy="9465963"/>
          </a:xfrm>
          <a:prstGeom prst="bentArrow">
            <a:avLst>
              <a:gd name="adj1" fmla="val 25820"/>
              <a:gd name="adj2" fmla="val 25000"/>
              <a:gd name="adj3" fmla="val 25000"/>
              <a:gd name="adj4" fmla="val 43750"/>
            </a:avLst>
          </a:prstGeom>
          <a:solidFill>
            <a:schemeClr val="accent5"/>
          </a:solidFill>
          <a:ln>
            <a:noFill/>
          </a:ln>
          <a:effectLst>
            <a:outerShdw blurRad="40000" dist="23000" dir="5400000" rotWithShape="0">
              <a:srgbClr val="000000">
                <a:alpha val="2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endParaRPr kumimoji="1" lang="zh-CN" altLang="en-US">
              <a:solidFill>
                <a:srgbClr val="000000"/>
              </a:solidFill>
            </a:endParaRPr>
          </a:p>
        </p:txBody>
      </p:sp>
      <p:sp>
        <p:nvSpPr>
          <p:cNvPr id="6" name="圆角右箭头 5"/>
          <p:cNvSpPr/>
          <p:nvPr/>
        </p:nvSpPr>
        <p:spPr>
          <a:xfrm rot="16200000" flipH="1" flipV="1">
            <a:off x="3502665" y="-300265"/>
            <a:ext cx="1512123" cy="8552936"/>
          </a:xfrm>
          <a:prstGeom prst="bentArrow">
            <a:avLst>
              <a:gd name="adj1" fmla="val 25820"/>
              <a:gd name="adj2" fmla="val 25000"/>
              <a:gd name="adj3" fmla="val 25000"/>
              <a:gd name="adj4" fmla="val 43750"/>
            </a:avLst>
          </a:prstGeom>
          <a:solidFill>
            <a:schemeClr val="accent2"/>
          </a:solidFill>
          <a:ln>
            <a:noFill/>
          </a:ln>
          <a:effectLst>
            <a:outerShdw blurRad="40000" dist="23000" dir="5400000" rotWithShape="0">
              <a:srgbClr val="000000">
                <a:alpha val="2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endParaRPr kumimoji="1" lang="zh-CN" altLang="en-US">
              <a:solidFill>
                <a:srgbClr val="000000"/>
              </a:solidFill>
            </a:endParaRPr>
          </a:p>
        </p:txBody>
      </p:sp>
      <p:sp>
        <p:nvSpPr>
          <p:cNvPr id="7" name="圆角右箭头 6"/>
          <p:cNvSpPr/>
          <p:nvPr/>
        </p:nvSpPr>
        <p:spPr>
          <a:xfrm rot="5400000" flipH="1">
            <a:off x="2894225" y="-806087"/>
            <a:ext cx="1512123" cy="7336061"/>
          </a:xfrm>
          <a:prstGeom prst="bentArrow">
            <a:avLst>
              <a:gd name="adj1" fmla="val 25820"/>
              <a:gd name="adj2" fmla="val 25000"/>
              <a:gd name="adj3" fmla="val 25000"/>
              <a:gd name="adj4" fmla="val 43750"/>
            </a:avLst>
          </a:prstGeom>
          <a:solidFill>
            <a:schemeClr val="accent4"/>
          </a:solidFill>
          <a:ln>
            <a:noFill/>
          </a:ln>
          <a:effectLst>
            <a:outerShdw blurRad="40000" dist="23000" dir="5400000" rotWithShape="0">
              <a:srgbClr val="000000">
                <a:alpha val="2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endParaRPr kumimoji="1" lang="zh-CN" altLang="en-US">
              <a:solidFill>
                <a:srgbClr val="000000"/>
              </a:solidFill>
            </a:endParaRPr>
          </a:p>
        </p:txBody>
      </p:sp>
      <p:sp>
        <p:nvSpPr>
          <p:cNvPr id="8" name="圆角右箭头 7"/>
          <p:cNvSpPr/>
          <p:nvPr/>
        </p:nvSpPr>
        <p:spPr>
          <a:xfrm rot="16200000" flipH="1" flipV="1">
            <a:off x="2379819" y="841120"/>
            <a:ext cx="1512123" cy="6270171"/>
          </a:xfrm>
          <a:prstGeom prst="bentArrow">
            <a:avLst>
              <a:gd name="adj1" fmla="val 25820"/>
              <a:gd name="adj2" fmla="val 25000"/>
              <a:gd name="adj3" fmla="val 25000"/>
              <a:gd name="adj4" fmla="val 43750"/>
            </a:avLst>
          </a:prstGeom>
          <a:solidFill>
            <a:schemeClr val="accent3"/>
          </a:solidFill>
          <a:ln>
            <a:noFill/>
          </a:ln>
          <a:effectLst>
            <a:outerShdw blurRad="40000" dist="23000" dir="5400000" rotWithShape="0">
              <a:srgbClr val="000000">
                <a:alpha val="2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endParaRPr kumimoji="1" lang="zh-CN" altLang="en-US">
              <a:solidFill>
                <a:srgbClr val="000000"/>
              </a:solidFill>
            </a:endParaRPr>
          </a:p>
        </p:txBody>
      </p:sp>
      <p:sp>
        <p:nvSpPr>
          <p:cNvPr id="9" name="圆角右箭头 8"/>
          <p:cNvSpPr/>
          <p:nvPr/>
        </p:nvSpPr>
        <p:spPr>
          <a:xfrm rot="5400000" flipH="1">
            <a:off x="1933771" y="172907"/>
            <a:ext cx="1512123" cy="5378079"/>
          </a:xfrm>
          <a:prstGeom prst="bentArrow">
            <a:avLst>
              <a:gd name="adj1" fmla="val 25820"/>
              <a:gd name="adj2" fmla="val 25000"/>
              <a:gd name="adj3" fmla="val 25000"/>
              <a:gd name="adj4" fmla="val 43750"/>
            </a:avLst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0000" dist="23000" dir="5400000" rotWithShape="0">
              <a:srgbClr val="000000">
                <a:alpha val="2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endParaRPr kumimoji="1" lang="zh-CN" altLang="en-US">
              <a:solidFill>
                <a:srgbClr val="000000"/>
              </a:solidFill>
            </a:endParaRPr>
          </a:p>
        </p:txBody>
      </p:sp>
      <p:sp>
        <p:nvSpPr>
          <p:cNvPr id="10" name="圆角右箭头 9"/>
          <p:cNvSpPr/>
          <p:nvPr/>
        </p:nvSpPr>
        <p:spPr>
          <a:xfrm rot="16200000" flipH="1" flipV="1">
            <a:off x="1192286" y="2028653"/>
            <a:ext cx="1512123" cy="3895107"/>
          </a:xfrm>
          <a:prstGeom prst="bentArrow">
            <a:avLst>
              <a:gd name="adj1" fmla="val 25820"/>
              <a:gd name="adj2" fmla="val 25000"/>
              <a:gd name="adj3" fmla="val 25000"/>
              <a:gd name="adj4" fmla="val 43750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40000" dist="23000" dir="5400000" rotWithShape="0">
              <a:srgbClr val="000000">
                <a:alpha val="2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endParaRPr kumimoji="1" lang="zh-CN" altLang="en-US">
              <a:solidFill>
                <a:srgbClr val="000000"/>
              </a:solidFill>
            </a:endParaRPr>
          </a:p>
        </p:txBody>
      </p:sp>
      <p:sp>
        <p:nvSpPr>
          <p:cNvPr id="11" name="圆角右箭头 10"/>
          <p:cNvSpPr/>
          <p:nvPr/>
        </p:nvSpPr>
        <p:spPr>
          <a:xfrm rot="5400000" flipH="1">
            <a:off x="915194" y="1191485"/>
            <a:ext cx="1512123" cy="3340927"/>
          </a:xfrm>
          <a:prstGeom prst="bentArrow">
            <a:avLst>
              <a:gd name="adj1" fmla="val 25820"/>
              <a:gd name="adj2" fmla="val 25000"/>
              <a:gd name="adj3" fmla="val 25000"/>
              <a:gd name="adj4" fmla="val 43750"/>
            </a:avLst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40000" dist="23000" dir="5400000" rotWithShape="0">
              <a:srgbClr val="000000">
                <a:alpha val="2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endParaRPr kumimoji="1" lang="zh-CN" altLang="en-US">
              <a:solidFill>
                <a:srgbClr val="000000"/>
              </a:solidFill>
            </a:endParaRPr>
          </a:p>
        </p:txBody>
      </p:sp>
      <p:grpSp>
        <p:nvGrpSpPr>
          <p:cNvPr id="12" name="组 11"/>
          <p:cNvGrpSpPr/>
          <p:nvPr/>
        </p:nvGrpSpPr>
        <p:grpSpPr>
          <a:xfrm>
            <a:off x="2604253" y="973234"/>
            <a:ext cx="1855252" cy="1093452"/>
            <a:chOff x="1952594" y="646800"/>
            <a:chExt cx="1391439" cy="820089"/>
          </a:xfrm>
        </p:grpSpPr>
        <p:sp>
          <p:nvSpPr>
            <p:cNvPr id="13" name="文本框 12"/>
            <p:cNvSpPr txBox="1"/>
            <p:nvPr/>
          </p:nvSpPr>
          <p:spPr>
            <a:xfrm>
              <a:off x="1952594" y="646800"/>
              <a:ext cx="655468" cy="34624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defTabSz="609585"/>
              <a:r>
                <a:rPr kumimoji="1" lang="en-US" altLang="zh-CN" b="1" dirty="0">
                  <a:solidFill>
                    <a:schemeClr val="accent3">
                      <a:lumMod val="75000"/>
                    </a:schemeClr>
                  </a:solidFill>
                </a:rPr>
                <a:t>JAN.</a:t>
              </a:r>
              <a:endParaRPr kumimoji="1" lang="zh-CN" altLang="en-US" b="1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1952594" y="997626"/>
              <a:ext cx="1391439" cy="46926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defTabSz="609585">
                <a:lnSpc>
                  <a:spcPct val="130000"/>
                </a:lnSpc>
              </a:pPr>
              <a:r>
                <a:rPr kumimoji="1" lang="en-US" altLang="zh-CN" sz="1333" dirty="0">
                  <a:solidFill>
                    <a:schemeClr val="accent3">
                      <a:lumMod val="75000"/>
                    </a:schemeClr>
                  </a:solidFill>
                </a:rPr>
                <a:t>CLICK</a:t>
              </a:r>
              <a:r>
                <a:rPr kumimoji="1" lang="zh-CN" altLang="en-US" sz="1333" dirty="0">
                  <a:solidFill>
                    <a:schemeClr val="accent3">
                      <a:lumMod val="75000"/>
                    </a:schemeClr>
                  </a:solidFill>
                </a:rPr>
                <a:t> </a:t>
              </a:r>
              <a:r>
                <a:rPr kumimoji="1" lang="en-US" altLang="zh-CN" sz="1333" dirty="0">
                  <a:solidFill>
                    <a:schemeClr val="accent3">
                      <a:lumMod val="75000"/>
                    </a:schemeClr>
                  </a:solidFill>
                </a:rPr>
                <a:t>HERE</a:t>
              </a:r>
              <a:r>
                <a:rPr kumimoji="1" lang="zh-CN" altLang="en-US" sz="1333" dirty="0">
                  <a:solidFill>
                    <a:schemeClr val="accent3">
                      <a:lumMod val="75000"/>
                    </a:schemeClr>
                  </a:solidFill>
                </a:rPr>
                <a:t> </a:t>
              </a:r>
              <a:r>
                <a:rPr kumimoji="1" lang="en-US" altLang="zh-CN" sz="1333" dirty="0">
                  <a:solidFill>
                    <a:schemeClr val="accent3">
                      <a:lumMod val="75000"/>
                    </a:schemeClr>
                  </a:solidFill>
                </a:rPr>
                <a:t>TO</a:t>
              </a:r>
              <a:r>
                <a:rPr kumimoji="1" lang="zh-CN" altLang="en-US" sz="1333" dirty="0">
                  <a:solidFill>
                    <a:schemeClr val="accent3">
                      <a:lumMod val="75000"/>
                    </a:schemeClr>
                  </a:solidFill>
                </a:rPr>
                <a:t> </a:t>
              </a:r>
              <a:r>
                <a:rPr kumimoji="1" lang="en-US" altLang="zh-CN" sz="1333" dirty="0">
                  <a:solidFill>
                    <a:schemeClr val="accent3">
                      <a:lumMod val="75000"/>
                    </a:schemeClr>
                  </a:solidFill>
                </a:rPr>
                <a:t>ADD</a:t>
              </a:r>
              <a:r>
                <a:rPr kumimoji="1" lang="zh-CN" altLang="en-US" sz="1333" dirty="0">
                  <a:solidFill>
                    <a:schemeClr val="accent3">
                      <a:lumMod val="75000"/>
                    </a:schemeClr>
                  </a:solidFill>
                </a:rPr>
                <a:t> </a:t>
              </a:r>
              <a:r>
                <a:rPr kumimoji="1" lang="en-US" altLang="zh-CN" sz="1333" dirty="0">
                  <a:solidFill>
                    <a:schemeClr val="accent3">
                      <a:lumMod val="75000"/>
                    </a:schemeClr>
                  </a:solidFill>
                </a:rPr>
                <a:t>YOUR</a:t>
              </a:r>
              <a:r>
                <a:rPr kumimoji="1" lang="zh-CN" altLang="en-US" sz="1333" dirty="0">
                  <a:solidFill>
                    <a:schemeClr val="accent3">
                      <a:lumMod val="75000"/>
                    </a:schemeClr>
                  </a:solidFill>
                </a:rPr>
                <a:t> </a:t>
              </a:r>
              <a:r>
                <a:rPr kumimoji="1" lang="en-US" altLang="zh-CN" sz="1333" dirty="0">
                  <a:solidFill>
                    <a:schemeClr val="accent3">
                      <a:lumMod val="75000"/>
                    </a:schemeClr>
                  </a:solidFill>
                </a:rPr>
                <a:t>TEXT.</a:t>
              </a:r>
              <a:endParaRPr kumimoji="1" lang="zh-CN" altLang="en-US" sz="1333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</p:grpSp>
      <p:grpSp>
        <p:nvGrpSpPr>
          <p:cNvPr id="15" name="组 14"/>
          <p:cNvGrpSpPr/>
          <p:nvPr/>
        </p:nvGrpSpPr>
        <p:grpSpPr>
          <a:xfrm>
            <a:off x="3135880" y="4795139"/>
            <a:ext cx="1855252" cy="1093452"/>
            <a:chOff x="2351314" y="3513228"/>
            <a:chExt cx="1391439" cy="820089"/>
          </a:xfrm>
        </p:grpSpPr>
        <p:sp>
          <p:nvSpPr>
            <p:cNvPr id="16" name="文本框 15"/>
            <p:cNvSpPr txBox="1"/>
            <p:nvPr/>
          </p:nvSpPr>
          <p:spPr>
            <a:xfrm>
              <a:off x="2439479" y="3513228"/>
              <a:ext cx="567704" cy="34624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defTabSz="609585"/>
              <a:r>
                <a:rPr kumimoji="1" lang="en-US" altLang="zh-CN" b="1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FEB.</a:t>
              </a:r>
              <a:endParaRPr kumimoji="1" lang="zh-CN" altLang="en-US" b="1" dirty="0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2351314" y="3864054"/>
              <a:ext cx="1391439" cy="46926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defTabSz="609585">
                <a:lnSpc>
                  <a:spcPct val="130000"/>
                </a:lnSpc>
              </a:pPr>
              <a:r>
                <a:rPr kumimoji="1" lang="en-US" altLang="zh-CN" sz="1333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CLICK</a:t>
              </a:r>
              <a:r>
                <a:rPr kumimoji="1" lang="zh-CN" altLang="en-US" sz="1333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 </a:t>
              </a:r>
              <a:r>
                <a:rPr kumimoji="1" lang="en-US" altLang="zh-CN" sz="1333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HERE</a:t>
              </a:r>
              <a:r>
                <a:rPr kumimoji="1" lang="zh-CN" altLang="en-US" sz="1333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 </a:t>
              </a:r>
              <a:r>
                <a:rPr kumimoji="1" lang="en-US" altLang="zh-CN" sz="1333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TO</a:t>
              </a:r>
              <a:r>
                <a:rPr kumimoji="1" lang="zh-CN" altLang="en-US" sz="1333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 </a:t>
              </a:r>
              <a:r>
                <a:rPr kumimoji="1" lang="en-US" altLang="zh-CN" sz="1333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ADD</a:t>
              </a:r>
              <a:r>
                <a:rPr kumimoji="1" lang="zh-CN" altLang="en-US" sz="1333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 </a:t>
              </a:r>
              <a:r>
                <a:rPr kumimoji="1" lang="en-US" altLang="zh-CN" sz="1333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YOUR</a:t>
              </a:r>
              <a:r>
                <a:rPr kumimoji="1" lang="zh-CN" altLang="en-US" sz="1333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 </a:t>
              </a:r>
              <a:r>
                <a:rPr kumimoji="1" lang="en-US" altLang="zh-CN" sz="1333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TEXT.</a:t>
              </a:r>
              <a:endParaRPr kumimoji="1" lang="zh-CN" altLang="en-US" sz="1333" dirty="0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18" name="组 17"/>
          <p:cNvGrpSpPr/>
          <p:nvPr/>
        </p:nvGrpSpPr>
        <p:grpSpPr>
          <a:xfrm>
            <a:off x="4459505" y="968215"/>
            <a:ext cx="1936472" cy="1093452"/>
            <a:chOff x="3293979" y="654971"/>
            <a:chExt cx="1452354" cy="820089"/>
          </a:xfrm>
        </p:grpSpPr>
        <p:sp>
          <p:nvSpPr>
            <p:cNvPr id="19" name="文本框 18"/>
            <p:cNvSpPr txBox="1"/>
            <p:nvPr/>
          </p:nvSpPr>
          <p:spPr>
            <a:xfrm>
              <a:off x="3293979" y="654971"/>
              <a:ext cx="715580" cy="34624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defTabSz="609585"/>
              <a:r>
                <a:rPr kumimoji="1" lang="en-US" altLang="zh-CN" b="1" dirty="0">
                  <a:solidFill>
                    <a:schemeClr val="accent1">
                      <a:lumMod val="75000"/>
                    </a:schemeClr>
                  </a:solidFill>
                </a:rPr>
                <a:t>MAR.</a:t>
              </a:r>
              <a:endParaRPr kumimoji="1" lang="zh-CN" altLang="en-US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3354894" y="1005797"/>
              <a:ext cx="1391439" cy="46926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defTabSz="609585">
                <a:lnSpc>
                  <a:spcPct val="130000"/>
                </a:lnSpc>
              </a:pPr>
              <a:r>
                <a:rPr kumimoji="1" lang="en-US" altLang="zh-CN" sz="1333" dirty="0">
                  <a:solidFill>
                    <a:schemeClr val="accent1">
                      <a:lumMod val="75000"/>
                    </a:schemeClr>
                  </a:solidFill>
                </a:rPr>
                <a:t>CLICK</a:t>
              </a:r>
              <a:r>
                <a:rPr kumimoji="1" lang="zh-CN" altLang="en-US" sz="1333" dirty="0">
                  <a:solidFill>
                    <a:schemeClr val="accent1">
                      <a:lumMod val="75000"/>
                    </a:schemeClr>
                  </a:solidFill>
                </a:rPr>
                <a:t> </a:t>
              </a:r>
              <a:r>
                <a:rPr kumimoji="1" lang="en-US" altLang="zh-CN" sz="1333" dirty="0">
                  <a:solidFill>
                    <a:schemeClr val="accent1">
                      <a:lumMod val="75000"/>
                    </a:schemeClr>
                  </a:solidFill>
                </a:rPr>
                <a:t>HERE</a:t>
              </a:r>
              <a:r>
                <a:rPr kumimoji="1" lang="zh-CN" altLang="en-US" sz="1333" dirty="0">
                  <a:solidFill>
                    <a:schemeClr val="accent1">
                      <a:lumMod val="75000"/>
                    </a:schemeClr>
                  </a:solidFill>
                </a:rPr>
                <a:t> </a:t>
              </a:r>
              <a:r>
                <a:rPr kumimoji="1" lang="en-US" altLang="zh-CN" sz="1333" dirty="0">
                  <a:solidFill>
                    <a:schemeClr val="accent1">
                      <a:lumMod val="75000"/>
                    </a:schemeClr>
                  </a:solidFill>
                </a:rPr>
                <a:t>TO</a:t>
              </a:r>
              <a:r>
                <a:rPr kumimoji="1" lang="zh-CN" altLang="en-US" sz="1333" dirty="0">
                  <a:solidFill>
                    <a:schemeClr val="accent1">
                      <a:lumMod val="75000"/>
                    </a:schemeClr>
                  </a:solidFill>
                </a:rPr>
                <a:t> </a:t>
              </a:r>
              <a:r>
                <a:rPr kumimoji="1" lang="en-US" altLang="zh-CN" sz="1333" dirty="0">
                  <a:solidFill>
                    <a:schemeClr val="accent1">
                      <a:lumMod val="75000"/>
                    </a:schemeClr>
                  </a:solidFill>
                </a:rPr>
                <a:t>ADD</a:t>
              </a:r>
              <a:r>
                <a:rPr kumimoji="1" lang="zh-CN" altLang="en-US" sz="1333" dirty="0">
                  <a:solidFill>
                    <a:schemeClr val="accent1">
                      <a:lumMod val="75000"/>
                    </a:schemeClr>
                  </a:solidFill>
                </a:rPr>
                <a:t> </a:t>
              </a:r>
              <a:r>
                <a:rPr kumimoji="1" lang="en-US" altLang="zh-CN" sz="1333" dirty="0">
                  <a:solidFill>
                    <a:schemeClr val="accent1">
                      <a:lumMod val="75000"/>
                    </a:schemeClr>
                  </a:solidFill>
                </a:rPr>
                <a:t>YOUR</a:t>
              </a:r>
              <a:r>
                <a:rPr kumimoji="1" lang="zh-CN" altLang="en-US" sz="1333" dirty="0">
                  <a:solidFill>
                    <a:schemeClr val="accent1">
                      <a:lumMod val="75000"/>
                    </a:schemeClr>
                  </a:solidFill>
                </a:rPr>
                <a:t> </a:t>
              </a:r>
              <a:r>
                <a:rPr kumimoji="1" lang="en-US" altLang="zh-CN" sz="1333" dirty="0">
                  <a:solidFill>
                    <a:schemeClr val="accent1">
                      <a:lumMod val="75000"/>
                    </a:schemeClr>
                  </a:solidFill>
                </a:rPr>
                <a:t>TEXT.</a:t>
              </a:r>
              <a:endParaRPr kumimoji="1" lang="zh-CN" altLang="en-US" sz="1333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21" name="组 20"/>
          <p:cNvGrpSpPr/>
          <p:nvPr/>
        </p:nvGrpSpPr>
        <p:grpSpPr>
          <a:xfrm>
            <a:off x="5435791" y="4795139"/>
            <a:ext cx="1855252" cy="1093452"/>
            <a:chOff x="4076247" y="3513228"/>
            <a:chExt cx="1391439" cy="820089"/>
          </a:xfrm>
        </p:grpSpPr>
        <p:sp>
          <p:nvSpPr>
            <p:cNvPr id="22" name="文本框 21"/>
            <p:cNvSpPr txBox="1"/>
            <p:nvPr/>
          </p:nvSpPr>
          <p:spPr>
            <a:xfrm>
              <a:off x="4093879" y="3513228"/>
              <a:ext cx="637435" cy="34624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defTabSz="609585"/>
              <a:r>
                <a:rPr kumimoji="1" lang="en-US" altLang="zh-CN" b="1" dirty="0">
                  <a:solidFill>
                    <a:schemeClr val="accent3"/>
                  </a:solidFill>
                </a:rPr>
                <a:t>APR.</a:t>
              </a:r>
              <a:endParaRPr kumimoji="1" lang="zh-CN" altLang="en-US" b="1" dirty="0">
                <a:solidFill>
                  <a:schemeClr val="accent3"/>
                </a:solidFill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076247" y="3864054"/>
              <a:ext cx="1391439" cy="46926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defTabSz="609585">
                <a:lnSpc>
                  <a:spcPct val="130000"/>
                </a:lnSpc>
              </a:pPr>
              <a:r>
                <a:rPr kumimoji="1" lang="en-US" altLang="zh-CN" sz="1333" dirty="0">
                  <a:solidFill>
                    <a:schemeClr val="accent3"/>
                  </a:solidFill>
                </a:rPr>
                <a:t>CLICK</a:t>
              </a:r>
              <a:r>
                <a:rPr kumimoji="1" lang="zh-CN" altLang="en-US" sz="1333" dirty="0">
                  <a:solidFill>
                    <a:schemeClr val="accent3"/>
                  </a:solidFill>
                </a:rPr>
                <a:t> </a:t>
              </a:r>
              <a:r>
                <a:rPr kumimoji="1" lang="en-US" altLang="zh-CN" sz="1333" dirty="0">
                  <a:solidFill>
                    <a:schemeClr val="accent3"/>
                  </a:solidFill>
                </a:rPr>
                <a:t>HERE</a:t>
              </a:r>
              <a:r>
                <a:rPr kumimoji="1" lang="zh-CN" altLang="en-US" sz="1333" dirty="0">
                  <a:solidFill>
                    <a:schemeClr val="accent3"/>
                  </a:solidFill>
                </a:rPr>
                <a:t> </a:t>
              </a:r>
              <a:r>
                <a:rPr kumimoji="1" lang="en-US" altLang="zh-CN" sz="1333" dirty="0">
                  <a:solidFill>
                    <a:schemeClr val="accent3"/>
                  </a:solidFill>
                </a:rPr>
                <a:t>TO</a:t>
              </a:r>
              <a:r>
                <a:rPr kumimoji="1" lang="zh-CN" altLang="en-US" sz="1333" dirty="0">
                  <a:solidFill>
                    <a:schemeClr val="accent3"/>
                  </a:solidFill>
                </a:rPr>
                <a:t> </a:t>
              </a:r>
              <a:r>
                <a:rPr kumimoji="1" lang="en-US" altLang="zh-CN" sz="1333" dirty="0">
                  <a:solidFill>
                    <a:schemeClr val="accent3"/>
                  </a:solidFill>
                </a:rPr>
                <a:t>ADD</a:t>
              </a:r>
              <a:r>
                <a:rPr kumimoji="1" lang="zh-CN" altLang="en-US" sz="1333" dirty="0">
                  <a:solidFill>
                    <a:schemeClr val="accent3"/>
                  </a:solidFill>
                </a:rPr>
                <a:t> </a:t>
              </a:r>
              <a:r>
                <a:rPr kumimoji="1" lang="en-US" altLang="zh-CN" sz="1333" dirty="0">
                  <a:solidFill>
                    <a:schemeClr val="accent3"/>
                  </a:solidFill>
                </a:rPr>
                <a:t>YOUR</a:t>
              </a:r>
              <a:r>
                <a:rPr kumimoji="1" lang="zh-CN" altLang="en-US" sz="1333" dirty="0">
                  <a:solidFill>
                    <a:schemeClr val="accent3"/>
                  </a:solidFill>
                </a:rPr>
                <a:t> </a:t>
              </a:r>
              <a:r>
                <a:rPr kumimoji="1" lang="en-US" altLang="zh-CN" sz="1333" dirty="0">
                  <a:solidFill>
                    <a:schemeClr val="accent3"/>
                  </a:solidFill>
                </a:rPr>
                <a:t>TEXT.</a:t>
              </a:r>
              <a:endParaRPr kumimoji="1" lang="zh-CN" altLang="en-US" sz="1333" dirty="0">
                <a:solidFill>
                  <a:schemeClr val="accent3"/>
                </a:solidFill>
              </a:endParaRPr>
            </a:p>
          </p:txBody>
        </p:sp>
      </p:grpSp>
      <p:grpSp>
        <p:nvGrpSpPr>
          <p:cNvPr id="24" name="组 23"/>
          <p:cNvGrpSpPr/>
          <p:nvPr/>
        </p:nvGrpSpPr>
        <p:grpSpPr>
          <a:xfrm>
            <a:off x="6372372" y="971247"/>
            <a:ext cx="1855252" cy="1093452"/>
            <a:chOff x="1952594" y="646800"/>
            <a:chExt cx="1391439" cy="820089"/>
          </a:xfrm>
        </p:grpSpPr>
        <p:sp>
          <p:nvSpPr>
            <p:cNvPr id="25" name="文本框 24"/>
            <p:cNvSpPr txBox="1"/>
            <p:nvPr/>
          </p:nvSpPr>
          <p:spPr>
            <a:xfrm>
              <a:off x="1952594" y="646800"/>
              <a:ext cx="655468" cy="34624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defTabSz="609585"/>
              <a:r>
                <a:rPr kumimoji="1" lang="en-US" altLang="zh-CN" b="1">
                  <a:solidFill>
                    <a:schemeClr val="accent4"/>
                  </a:solidFill>
                </a:rPr>
                <a:t>JAN.</a:t>
              </a:r>
              <a:endParaRPr kumimoji="1" lang="zh-CN" altLang="en-US" b="1" dirty="0">
                <a:solidFill>
                  <a:schemeClr val="accent4"/>
                </a:solidFill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1952594" y="997626"/>
              <a:ext cx="1391439" cy="46926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defTabSz="609585">
                <a:lnSpc>
                  <a:spcPct val="130000"/>
                </a:lnSpc>
              </a:pPr>
              <a:r>
                <a:rPr kumimoji="1" lang="en-US" altLang="zh-CN" sz="1333" dirty="0">
                  <a:solidFill>
                    <a:schemeClr val="accent4"/>
                  </a:solidFill>
                </a:rPr>
                <a:t>CLICK</a:t>
              </a:r>
              <a:r>
                <a:rPr kumimoji="1" lang="zh-CN" altLang="en-US" sz="1333" dirty="0">
                  <a:solidFill>
                    <a:schemeClr val="accent4"/>
                  </a:solidFill>
                </a:rPr>
                <a:t> </a:t>
              </a:r>
              <a:r>
                <a:rPr kumimoji="1" lang="en-US" altLang="zh-CN" sz="1333" dirty="0">
                  <a:solidFill>
                    <a:schemeClr val="accent4"/>
                  </a:solidFill>
                </a:rPr>
                <a:t>HERE</a:t>
              </a:r>
              <a:r>
                <a:rPr kumimoji="1" lang="zh-CN" altLang="en-US" sz="1333" dirty="0">
                  <a:solidFill>
                    <a:schemeClr val="accent4"/>
                  </a:solidFill>
                </a:rPr>
                <a:t> </a:t>
              </a:r>
              <a:r>
                <a:rPr kumimoji="1" lang="en-US" altLang="zh-CN" sz="1333" dirty="0">
                  <a:solidFill>
                    <a:schemeClr val="accent4"/>
                  </a:solidFill>
                </a:rPr>
                <a:t>TO</a:t>
              </a:r>
              <a:r>
                <a:rPr kumimoji="1" lang="zh-CN" altLang="en-US" sz="1333" dirty="0">
                  <a:solidFill>
                    <a:schemeClr val="accent4"/>
                  </a:solidFill>
                </a:rPr>
                <a:t> </a:t>
              </a:r>
              <a:r>
                <a:rPr kumimoji="1" lang="en-US" altLang="zh-CN" sz="1333" dirty="0">
                  <a:solidFill>
                    <a:schemeClr val="accent4"/>
                  </a:solidFill>
                </a:rPr>
                <a:t>ADD</a:t>
              </a:r>
              <a:r>
                <a:rPr kumimoji="1" lang="zh-CN" altLang="en-US" sz="1333" dirty="0">
                  <a:solidFill>
                    <a:schemeClr val="accent4"/>
                  </a:solidFill>
                </a:rPr>
                <a:t> </a:t>
              </a:r>
              <a:r>
                <a:rPr kumimoji="1" lang="en-US" altLang="zh-CN" sz="1333" dirty="0">
                  <a:solidFill>
                    <a:schemeClr val="accent4"/>
                  </a:solidFill>
                </a:rPr>
                <a:t>YOUR</a:t>
              </a:r>
              <a:r>
                <a:rPr kumimoji="1" lang="zh-CN" altLang="en-US" sz="1333" dirty="0">
                  <a:solidFill>
                    <a:schemeClr val="accent4"/>
                  </a:solidFill>
                </a:rPr>
                <a:t> </a:t>
              </a:r>
              <a:r>
                <a:rPr kumimoji="1" lang="en-US" altLang="zh-CN" sz="1333" dirty="0">
                  <a:solidFill>
                    <a:schemeClr val="accent4"/>
                  </a:solidFill>
                </a:rPr>
                <a:t>TEXT.</a:t>
              </a:r>
              <a:endParaRPr kumimoji="1" lang="zh-CN" altLang="en-US" sz="1333" dirty="0">
                <a:solidFill>
                  <a:schemeClr val="accent4"/>
                </a:solidFill>
              </a:endParaRPr>
            </a:p>
          </p:txBody>
        </p:sp>
      </p:grpSp>
      <p:grpSp>
        <p:nvGrpSpPr>
          <p:cNvPr id="27" name="组 26"/>
          <p:cNvGrpSpPr/>
          <p:nvPr/>
        </p:nvGrpSpPr>
        <p:grpSpPr>
          <a:xfrm>
            <a:off x="8227623" y="966228"/>
            <a:ext cx="1936472" cy="1093452"/>
            <a:chOff x="3293979" y="654971"/>
            <a:chExt cx="1452354" cy="820089"/>
          </a:xfrm>
        </p:grpSpPr>
        <p:sp>
          <p:nvSpPr>
            <p:cNvPr id="28" name="文本框 27"/>
            <p:cNvSpPr txBox="1"/>
            <p:nvPr/>
          </p:nvSpPr>
          <p:spPr>
            <a:xfrm>
              <a:off x="3293979" y="654971"/>
              <a:ext cx="715580" cy="34624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defTabSz="609585"/>
              <a:r>
                <a:rPr kumimoji="1" lang="en-US" altLang="zh-CN" b="1" dirty="0">
                  <a:solidFill>
                    <a:schemeClr val="accent5"/>
                  </a:solidFill>
                </a:rPr>
                <a:t>MAR.</a:t>
              </a:r>
              <a:endParaRPr kumimoji="1" lang="zh-CN" altLang="en-US" b="1" dirty="0">
                <a:solidFill>
                  <a:schemeClr val="accent5"/>
                </a:solidFill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3354894" y="1005797"/>
              <a:ext cx="1391439" cy="46926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defTabSz="609585">
                <a:lnSpc>
                  <a:spcPct val="130000"/>
                </a:lnSpc>
              </a:pPr>
              <a:r>
                <a:rPr kumimoji="1" lang="en-US" altLang="zh-CN" sz="1333" dirty="0">
                  <a:solidFill>
                    <a:schemeClr val="accent5"/>
                  </a:solidFill>
                </a:rPr>
                <a:t>CLICK</a:t>
              </a:r>
              <a:r>
                <a:rPr kumimoji="1" lang="zh-CN" altLang="en-US" sz="1333" dirty="0">
                  <a:solidFill>
                    <a:schemeClr val="accent5"/>
                  </a:solidFill>
                </a:rPr>
                <a:t> </a:t>
              </a:r>
              <a:r>
                <a:rPr kumimoji="1" lang="en-US" altLang="zh-CN" sz="1333" dirty="0">
                  <a:solidFill>
                    <a:schemeClr val="accent5"/>
                  </a:solidFill>
                </a:rPr>
                <a:t>HERE</a:t>
              </a:r>
              <a:r>
                <a:rPr kumimoji="1" lang="zh-CN" altLang="en-US" sz="1333" dirty="0">
                  <a:solidFill>
                    <a:schemeClr val="accent5"/>
                  </a:solidFill>
                </a:rPr>
                <a:t> </a:t>
              </a:r>
              <a:r>
                <a:rPr kumimoji="1" lang="en-US" altLang="zh-CN" sz="1333" dirty="0">
                  <a:solidFill>
                    <a:schemeClr val="accent5"/>
                  </a:solidFill>
                </a:rPr>
                <a:t>TO</a:t>
              </a:r>
              <a:r>
                <a:rPr kumimoji="1" lang="zh-CN" altLang="en-US" sz="1333" dirty="0">
                  <a:solidFill>
                    <a:schemeClr val="accent5"/>
                  </a:solidFill>
                </a:rPr>
                <a:t> </a:t>
              </a:r>
              <a:r>
                <a:rPr kumimoji="1" lang="en-US" altLang="zh-CN" sz="1333" dirty="0">
                  <a:solidFill>
                    <a:schemeClr val="accent5"/>
                  </a:solidFill>
                </a:rPr>
                <a:t>ADD</a:t>
              </a:r>
              <a:r>
                <a:rPr kumimoji="1" lang="zh-CN" altLang="en-US" sz="1333" dirty="0">
                  <a:solidFill>
                    <a:schemeClr val="accent5"/>
                  </a:solidFill>
                </a:rPr>
                <a:t> </a:t>
              </a:r>
              <a:r>
                <a:rPr kumimoji="1" lang="en-US" altLang="zh-CN" sz="1333" dirty="0">
                  <a:solidFill>
                    <a:schemeClr val="accent5"/>
                  </a:solidFill>
                </a:rPr>
                <a:t>YOUR</a:t>
              </a:r>
              <a:r>
                <a:rPr kumimoji="1" lang="zh-CN" altLang="en-US" sz="1333" dirty="0">
                  <a:solidFill>
                    <a:schemeClr val="accent5"/>
                  </a:solidFill>
                </a:rPr>
                <a:t> </a:t>
              </a:r>
              <a:r>
                <a:rPr kumimoji="1" lang="en-US" altLang="zh-CN" sz="1333" dirty="0">
                  <a:solidFill>
                    <a:schemeClr val="accent5"/>
                  </a:solidFill>
                </a:rPr>
                <a:t>TEXT.</a:t>
              </a:r>
              <a:endParaRPr kumimoji="1" lang="zh-CN" altLang="en-US" sz="1333" dirty="0">
                <a:solidFill>
                  <a:schemeClr val="accent5"/>
                </a:solidFill>
              </a:endParaRPr>
            </a:p>
          </p:txBody>
        </p:sp>
      </p:grpSp>
      <p:grpSp>
        <p:nvGrpSpPr>
          <p:cNvPr id="30" name="组 29"/>
          <p:cNvGrpSpPr/>
          <p:nvPr/>
        </p:nvGrpSpPr>
        <p:grpSpPr>
          <a:xfrm>
            <a:off x="7690355" y="4792179"/>
            <a:ext cx="1855252" cy="1093452"/>
            <a:chOff x="2351314" y="3513228"/>
            <a:chExt cx="1391439" cy="820089"/>
          </a:xfrm>
        </p:grpSpPr>
        <p:sp>
          <p:nvSpPr>
            <p:cNvPr id="31" name="文本框 30"/>
            <p:cNvSpPr txBox="1"/>
            <p:nvPr/>
          </p:nvSpPr>
          <p:spPr>
            <a:xfrm>
              <a:off x="2439479" y="3513228"/>
              <a:ext cx="567704" cy="34624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defTabSz="609585"/>
              <a:r>
                <a:rPr kumimoji="1" lang="en-US" altLang="zh-CN" b="1" dirty="0">
                  <a:solidFill>
                    <a:schemeClr val="accent2"/>
                  </a:solidFill>
                </a:rPr>
                <a:t>FEB.</a:t>
              </a:r>
              <a:endParaRPr kumimoji="1" lang="zh-CN" altLang="en-US" b="1" dirty="0">
                <a:solidFill>
                  <a:schemeClr val="accent2"/>
                </a:solidFill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2351314" y="3864054"/>
              <a:ext cx="1391439" cy="46926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defTabSz="609585">
                <a:lnSpc>
                  <a:spcPct val="130000"/>
                </a:lnSpc>
              </a:pPr>
              <a:r>
                <a:rPr kumimoji="1" lang="en-US" altLang="zh-CN" sz="1333" dirty="0">
                  <a:solidFill>
                    <a:schemeClr val="accent2"/>
                  </a:solidFill>
                </a:rPr>
                <a:t>CLICK</a:t>
              </a:r>
              <a:r>
                <a:rPr kumimoji="1" lang="zh-CN" altLang="en-US" sz="1333" dirty="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333" dirty="0">
                  <a:solidFill>
                    <a:schemeClr val="accent2"/>
                  </a:solidFill>
                </a:rPr>
                <a:t>HERE</a:t>
              </a:r>
              <a:r>
                <a:rPr kumimoji="1" lang="zh-CN" altLang="en-US" sz="1333" dirty="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333" dirty="0">
                  <a:solidFill>
                    <a:schemeClr val="accent2"/>
                  </a:solidFill>
                </a:rPr>
                <a:t>TO</a:t>
              </a:r>
              <a:r>
                <a:rPr kumimoji="1" lang="zh-CN" altLang="en-US" sz="1333" dirty="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333" dirty="0">
                  <a:solidFill>
                    <a:schemeClr val="accent2"/>
                  </a:solidFill>
                </a:rPr>
                <a:t>ADD</a:t>
              </a:r>
              <a:r>
                <a:rPr kumimoji="1" lang="zh-CN" altLang="en-US" sz="1333" dirty="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333" dirty="0">
                  <a:solidFill>
                    <a:schemeClr val="accent2"/>
                  </a:solidFill>
                </a:rPr>
                <a:t>YOUR</a:t>
              </a:r>
              <a:r>
                <a:rPr kumimoji="1" lang="zh-CN" altLang="en-US" sz="1333" dirty="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333" dirty="0">
                  <a:solidFill>
                    <a:schemeClr val="accent2"/>
                  </a:solidFill>
                </a:rPr>
                <a:t>TEXT.</a:t>
              </a:r>
              <a:endParaRPr kumimoji="1" lang="zh-CN" altLang="en-US" sz="1333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33" name="组 32"/>
          <p:cNvGrpSpPr/>
          <p:nvPr/>
        </p:nvGrpSpPr>
        <p:grpSpPr>
          <a:xfrm>
            <a:off x="9990265" y="4792179"/>
            <a:ext cx="1855252" cy="1093452"/>
            <a:chOff x="4076247" y="3513228"/>
            <a:chExt cx="1391439" cy="820089"/>
          </a:xfrm>
        </p:grpSpPr>
        <p:sp>
          <p:nvSpPr>
            <p:cNvPr id="34" name="文本框 33"/>
            <p:cNvSpPr txBox="1"/>
            <p:nvPr/>
          </p:nvSpPr>
          <p:spPr>
            <a:xfrm>
              <a:off x="4093879" y="3513228"/>
              <a:ext cx="637435" cy="34624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defTabSz="609585"/>
              <a:r>
                <a:rPr kumimoji="1" lang="en-US" altLang="zh-CN" b="1" dirty="0">
                  <a:solidFill>
                    <a:schemeClr val="accent1"/>
                  </a:solidFill>
                </a:rPr>
                <a:t>APR.</a:t>
              </a:r>
              <a:endParaRPr kumimoji="1" lang="zh-CN" altLang="en-US" b="1" dirty="0">
                <a:solidFill>
                  <a:schemeClr val="accent1"/>
                </a:solidFill>
              </a:endParaRP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4076247" y="3864054"/>
              <a:ext cx="1391439" cy="46926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defTabSz="609585">
                <a:lnSpc>
                  <a:spcPct val="130000"/>
                </a:lnSpc>
              </a:pPr>
              <a:r>
                <a:rPr kumimoji="1" lang="en-US" altLang="zh-CN" sz="1333" dirty="0">
                  <a:solidFill>
                    <a:schemeClr val="accent1"/>
                  </a:solidFill>
                </a:rPr>
                <a:t>CLICK</a:t>
              </a:r>
              <a:r>
                <a:rPr kumimoji="1" lang="zh-CN" altLang="en-US" sz="1333" dirty="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333" dirty="0">
                  <a:solidFill>
                    <a:schemeClr val="accent1"/>
                  </a:solidFill>
                </a:rPr>
                <a:t>HERE</a:t>
              </a:r>
              <a:r>
                <a:rPr kumimoji="1" lang="zh-CN" altLang="en-US" sz="1333" dirty="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333" dirty="0">
                  <a:solidFill>
                    <a:schemeClr val="accent1"/>
                  </a:solidFill>
                </a:rPr>
                <a:t>TO</a:t>
              </a:r>
              <a:r>
                <a:rPr kumimoji="1" lang="zh-CN" altLang="en-US" sz="1333" dirty="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333" dirty="0">
                  <a:solidFill>
                    <a:schemeClr val="accent1"/>
                  </a:solidFill>
                </a:rPr>
                <a:t>ADD</a:t>
              </a:r>
              <a:r>
                <a:rPr kumimoji="1" lang="zh-CN" altLang="en-US" sz="1333" dirty="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333" dirty="0">
                  <a:solidFill>
                    <a:schemeClr val="accent1"/>
                  </a:solidFill>
                </a:rPr>
                <a:t>YOUR</a:t>
              </a:r>
              <a:r>
                <a:rPr kumimoji="1" lang="zh-CN" altLang="en-US" sz="1333" dirty="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333" dirty="0">
                  <a:solidFill>
                    <a:schemeClr val="accent1"/>
                  </a:solidFill>
                </a:rPr>
                <a:t>TEXT.</a:t>
              </a:r>
              <a:endParaRPr kumimoji="1" lang="zh-CN" altLang="en-US" sz="1333" dirty="0">
                <a:solidFill>
                  <a:schemeClr val="accent1"/>
                </a:solidFill>
              </a:endParaRPr>
            </a:p>
          </p:txBody>
        </p:sp>
      </p:grpSp>
      <p:pic>
        <p:nvPicPr>
          <p:cNvPr id="36" name="图片 35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12" y="6324936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967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8728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232074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自定义 14">
      <a:dk1>
        <a:srgbClr val="000000"/>
      </a:dk1>
      <a:lt1>
        <a:srgbClr val="FFFFFF"/>
      </a:lt1>
      <a:dk2>
        <a:srgbClr val="000000"/>
      </a:dk2>
      <a:lt2>
        <a:srgbClr val="FFFDFD"/>
      </a:lt2>
      <a:accent1>
        <a:srgbClr val="9156DE"/>
      </a:accent1>
      <a:accent2>
        <a:srgbClr val="A14EBC"/>
      </a:accent2>
      <a:accent3>
        <a:srgbClr val="C668B9"/>
      </a:accent3>
      <a:accent4>
        <a:srgbClr val="E4639F"/>
      </a:accent4>
      <a:accent5>
        <a:srgbClr val="F16894"/>
      </a:accent5>
      <a:accent6>
        <a:srgbClr val="515151"/>
      </a:accent6>
      <a:hlink>
        <a:srgbClr val="0563C1"/>
      </a:hlink>
      <a:folHlink>
        <a:srgbClr val="954F72"/>
      </a:folHlink>
    </a:clrScheme>
    <a:fontScheme name="OfficePLUS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自定义 12">
      <a:dk1>
        <a:srgbClr val="000000"/>
      </a:dk1>
      <a:lt1>
        <a:srgbClr val="FFFFFF"/>
      </a:lt1>
      <a:dk2>
        <a:srgbClr val="000000"/>
      </a:dk2>
      <a:lt2>
        <a:srgbClr val="FFFDFD"/>
      </a:lt2>
      <a:accent1>
        <a:srgbClr val="C0CA54"/>
      </a:accent1>
      <a:accent2>
        <a:srgbClr val="9BCF39"/>
      </a:accent2>
      <a:accent3>
        <a:srgbClr val="76AC70"/>
      </a:accent3>
      <a:accent4>
        <a:srgbClr val="2C9F76"/>
      </a:accent4>
      <a:accent5>
        <a:srgbClr val="2C7892"/>
      </a:accent5>
      <a:accent6>
        <a:srgbClr val="515151"/>
      </a:accent6>
      <a:hlink>
        <a:srgbClr val="0563C1"/>
      </a:hlink>
      <a:folHlink>
        <a:srgbClr val="954F72"/>
      </a:folHlink>
    </a:clrScheme>
    <a:fontScheme name="OfficePLUS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2_Office Theme">
  <a:themeElements>
    <a:clrScheme name="自定义 15">
      <a:dk1>
        <a:srgbClr val="000000"/>
      </a:dk1>
      <a:lt1>
        <a:srgbClr val="FFFFFF"/>
      </a:lt1>
      <a:dk2>
        <a:srgbClr val="000000"/>
      </a:dk2>
      <a:lt2>
        <a:srgbClr val="FFFDFD"/>
      </a:lt2>
      <a:accent1>
        <a:srgbClr val="8FC767"/>
      </a:accent1>
      <a:accent2>
        <a:srgbClr val="4FA5E3"/>
      </a:accent2>
      <a:accent3>
        <a:srgbClr val="5D6B7C"/>
      </a:accent3>
      <a:accent4>
        <a:srgbClr val="FCA54A"/>
      </a:accent4>
      <a:accent5>
        <a:srgbClr val="EA4357"/>
      </a:accent5>
      <a:accent6>
        <a:srgbClr val="515151"/>
      </a:accent6>
      <a:hlink>
        <a:srgbClr val="0563C1"/>
      </a:hlink>
      <a:folHlink>
        <a:srgbClr val="954F72"/>
      </a:folHlink>
    </a:clrScheme>
    <a:fontScheme name="OfficePLUS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PLUS">
      <a:majorFont>
        <a:latin typeface="Calibri Light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>Not Started</_Statu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B6F2769-7194-4217-93D3-3AF3A4742282}">
  <ds:schemaRefs>
    <ds:schemaRef ds:uri="http://schemas.microsoft.com/office/infopath/2007/PartnerControls"/>
    <ds:schemaRef ds:uri="http://purl.org/dc/terms/"/>
    <ds:schemaRef ds:uri="http://schemas.microsoft.com/sharepoint/v3/fields"/>
    <ds:schemaRef ds:uri="http://purl.org/dc/elements/1.1/"/>
    <ds:schemaRef ds:uri="http://schemas.openxmlformats.org/package/2006/metadata/core-properties"/>
    <ds:schemaRef ds:uri="http://schemas.microsoft.com/office/2006/metadata/properties"/>
    <ds:schemaRef ds:uri="http://purl.org/dc/dcmitype/"/>
    <ds:schemaRef ds:uri="http://schemas.microsoft.com/office/2006/documentManagement/typ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422</TotalTime>
  <Words>219</Words>
  <Application>Microsoft Office PowerPoint</Application>
  <PresentationFormat>自定义</PresentationFormat>
  <Paragraphs>51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微软雅黑</vt:lpstr>
      <vt:lpstr>Arial</vt:lpstr>
      <vt:lpstr>Century Gothic</vt:lpstr>
      <vt:lpstr>Segoe UI Light</vt:lpstr>
      <vt:lpstr>Office Theme</vt:lpstr>
      <vt:lpstr>1_Office Theme</vt:lpstr>
      <vt:lpstr>2_Office Theme</vt:lpstr>
      <vt:lpstr>2_Office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subject/>
  <dc:creator>Office PLUS</dc:creator>
  <cp:keywords/>
  <dc:description/>
  <cp:lastModifiedBy>刘云轩</cp:lastModifiedBy>
  <cp:revision>78</cp:revision>
  <dcterms:created xsi:type="dcterms:W3CDTF">2010-04-12T23:12:02Z</dcterms:created>
  <dcterms:modified xsi:type="dcterms:W3CDTF">2016-03-01T05:36:25Z</dcterms:modified>
  <cp:category/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