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1" r:id="rId4"/>
    <p:sldMasterId id="2147493496" r:id="rId5"/>
    <p:sldMasterId id="2147493498" r:id="rId6"/>
    <p:sldMasterId id="2147493493" r:id="rId7"/>
  </p:sldMasterIdLst>
  <p:notesMasterIdLst>
    <p:notesMasterId r:id="rId13"/>
  </p:notesMasterIdLst>
  <p:sldIdLst>
    <p:sldId id="270" r:id="rId8"/>
    <p:sldId id="269" r:id="rId9"/>
    <p:sldId id="271" r:id="rId10"/>
    <p:sldId id="272" r:id="rId11"/>
    <p:sldId id="273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8" autoAdjust="0"/>
    <p:restoredTop sz="93228"/>
  </p:normalViewPr>
  <p:slideViewPr>
    <p:cSldViewPr snapToGrid="0" snapToObjects="1">
      <p:cViewPr varScale="1">
        <p:scale>
          <a:sx n="81" d="100"/>
          <a:sy n="81" d="100"/>
        </p:scale>
        <p:origin x="1072" y="1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4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39E59-54BD-9844-A4FE-866969F887B8}" type="datetimeFigureOut">
              <a:rPr kumimoji="1" lang="zh-CN" altLang="en-US" smtClean="0"/>
              <a:t>16/2/23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184-0AE9-FE48-BE37-49CCE4DB5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7" y="258235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7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05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7" y="258235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7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7" y="258235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7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421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1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7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14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9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6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  <p:sldLayoutId id="21474934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prstClr val="black"/>
                </a:solidFill>
              </a:rPr>
              <a:t>&gt;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GANTT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CHART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48021" y="1317153"/>
          <a:ext cx="10689596" cy="372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69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5" name="组 4"/>
          <p:cNvGrpSpPr/>
          <p:nvPr/>
        </p:nvGrpSpPr>
        <p:grpSpPr>
          <a:xfrm>
            <a:off x="3743810" y="5388407"/>
            <a:ext cx="1734991" cy="321863"/>
            <a:chOff x="1081014" y="4027616"/>
            <a:chExt cx="1301413" cy="241429"/>
          </a:xfrm>
        </p:grpSpPr>
        <p:sp>
          <p:nvSpPr>
            <p:cNvPr id="6" name="矩形 5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333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EXAMPLE</a:t>
              </a:r>
              <a:r>
                <a:rPr kumimoji="1" lang="zh-CN" altLang="en-US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1</a:t>
              </a:r>
              <a:endParaRPr kumimoji="1" lang="zh-CN" altLang="en-US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343823" y="5388407"/>
            <a:ext cx="1734991" cy="321863"/>
            <a:chOff x="1081014" y="4027616"/>
            <a:chExt cx="1301413" cy="241429"/>
          </a:xfrm>
        </p:grpSpPr>
        <p:sp>
          <p:nvSpPr>
            <p:cNvPr id="9" name="矩形 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333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EXAMPLE</a:t>
              </a:r>
              <a:r>
                <a:rPr kumimoji="1" lang="zh-CN" altLang="en-US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690810" y="1831462"/>
            <a:ext cx="3777841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0808" y="2055125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8651" y="2751795"/>
            <a:ext cx="253146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2273" y="2975458"/>
            <a:ext cx="1246378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952377" y="3680575"/>
            <a:ext cx="251627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35763" y="3904238"/>
            <a:ext cx="3801853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96595" y="4128461"/>
            <a:ext cx="3802222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96594" y="4352124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47220" y="4597628"/>
            <a:ext cx="125289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47221" y="4821291"/>
            <a:ext cx="3777841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0809" y="3211436"/>
            <a:ext cx="5030734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43701" y="3435099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35764" y="2304469"/>
            <a:ext cx="3777841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35764" y="2528132"/>
            <a:ext cx="3777841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" y="632455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0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prstClr val="black"/>
                </a:solidFill>
              </a:rPr>
              <a:t>&gt;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GANTT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CHART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48021" y="1317153"/>
          <a:ext cx="10689596" cy="372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69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3743810" y="5388407"/>
            <a:ext cx="1734991" cy="321863"/>
            <a:chOff x="1081014" y="4027616"/>
            <a:chExt cx="1301413" cy="241429"/>
          </a:xfrm>
        </p:grpSpPr>
        <p:sp>
          <p:nvSpPr>
            <p:cNvPr id="7" name="矩形 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333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EXAMPLE</a:t>
              </a:r>
              <a:r>
                <a:rPr kumimoji="1" lang="zh-CN" altLang="en-US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1</a:t>
              </a:r>
              <a:endParaRPr kumimoji="1" lang="zh-CN" altLang="en-US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343823" y="5388407"/>
            <a:ext cx="1734991" cy="321863"/>
            <a:chOff x="1081014" y="4027616"/>
            <a:chExt cx="1301413" cy="241429"/>
          </a:xfrm>
        </p:grpSpPr>
        <p:sp>
          <p:nvSpPr>
            <p:cNvPr id="10" name="矩形 9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333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EXAMPLE</a:t>
              </a:r>
              <a:r>
                <a:rPr kumimoji="1" lang="zh-CN" altLang="en-US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690810" y="1831462"/>
            <a:ext cx="3777841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0808" y="2055125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8651" y="2751795"/>
            <a:ext cx="253146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2273" y="2975458"/>
            <a:ext cx="1246378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3952377" y="3680575"/>
            <a:ext cx="251627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35763" y="3904238"/>
            <a:ext cx="3801853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96595" y="4128461"/>
            <a:ext cx="3802222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6594" y="4352124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47220" y="4597628"/>
            <a:ext cx="125289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7221" y="4821291"/>
            <a:ext cx="3777841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90809" y="3211436"/>
            <a:ext cx="5030734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43701" y="3435099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35764" y="2304469"/>
            <a:ext cx="3777841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35764" y="2528132"/>
            <a:ext cx="3777841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" y="632455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prstClr val="black"/>
                </a:solidFill>
              </a:rPr>
              <a:t>&gt;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GANTT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CHART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48021" y="1317153"/>
          <a:ext cx="10689596" cy="372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69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STAGE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5" name="组 4"/>
          <p:cNvGrpSpPr/>
          <p:nvPr/>
        </p:nvGrpSpPr>
        <p:grpSpPr>
          <a:xfrm>
            <a:off x="3743810" y="5388407"/>
            <a:ext cx="1734991" cy="321863"/>
            <a:chOff x="1081014" y="4027616"/>
            <a:chExt cx="1301413" cy="241429"/>
          </a:xfrm>
        </p:grpSpPr>
        <p:sp>
          <p:nvSpPr>
            <p:cNvPr id="6" name="矩形 5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333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EXAMPLE</a:t>
              </a:r>
              <a:r>
                <a:rPr kumimoji="1" lang="zh-CN" altLang="en-US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1</a:t>
              </a:r>
              <a:endParaRPr kumimoji="1" lang="zh-CN" altLang="en-US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343823" y="5388407"/>
            <a:ext cx="1734991" cy="321863"/>
            <a:chOff x="1081014" y="4027616"/>
            <a:chExt cx="1301413" cy="241429"/>
          </a:xfrm>
        </p:grpSpPr>
        <p:sp>
          <p:nvSpPr>
            <p:cNvPr id="9" name="矩形 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333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EXAMPLE</a:t>
              </a:r>
              <a:r>
                <a:rPr kumimoji="1" lang="zh-CN" altLang="en-US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333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1333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690810" y="1831462"/>
            <a:ext cx="3777841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0808" y="2055125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8651" y="2751795"/>
            <a:ext cx="253146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2273" y="2975458"/>
            <a:ext cx="1246378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952377" y="3680575"/>
            <a:ext cx="251627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35763" y="3904238"/>
            <a:ext cx="3801853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96595" y="4128461"/>
            <a:ext cx="3802222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96594" y="4352124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47220" y="4597628"/>
            <a:ext cx="1252893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47221" y="4821291"/>
            <a:ext cx="3777841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0809" y="3211436"/>
            <a:ext cx="5030734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43701" y="3435099"/>
            <a:ext cx="2505786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35764" y="2304469"/>
            <a:ext cx="3777841" cy="223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35764" y="2528132"/>
            <a:ext cx="3777841" cy="22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" y="632455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6515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8_Office Theme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9_Office Theme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microsoft.com/sharepoint/v3/field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292</TotalTime>
  <Words>105</Words>
  <Application>Microsoft Macintosh PowerPoint</Application>
  <PresentationFormat>自定义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Calibri</vt:lpstr>
      <vt:lpstr>Century Gothic</vt:lpstr>
      <vt:lpstr>Segoe UI Light</vt:lpstr>
      <vt:lpstr>宋体</vt:lpstr>
      <vt:lpstr>微软雅黑</vt:lpstr>
      <vt:lpstr>Arial</vt:lpstr>
      <vt:lpstr>7_Office Theme</vt:lpstr>
      <vt:lpstr>8_Office Theme</vt:lpstr>
      <vt:lpstr>9_Office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Microsoft Office 用户</cp:lastModifiedBy>
  <cp:revision>72</cp:revision>
  <dcterms:created xsi:type="dcterms:W3CDTF">2010-04-12T23:12:02Z</dcterms:created>
  <dcterms:modified xsi:type="dcterms:W3CDTF">2016-02-23T06:34:38Z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