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8" r:id="rId4"/>
  </p:sldMasterIdLst>
  <p:sldIdLst>
    <p:sldId id="261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5" autoAdjust="0"/>
    <p:restoredTop sz="94615"/>
  </p:normalViewPr>
  <p:slideViewPr>
    <p:cSldViewPr snapToGrid="0">
      <p:cViewPr>
        <p:scale>
          <a:sx n="66" d="100"/>
          <a:sy n="66" d="100"/>
        </p:scale>
        <p:origin x="15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6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6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4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08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538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9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56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735773"/>
            <a:ext cx="1219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19116" y="4585647"/>
            <a:ext cx="300251" cy="3002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07575" y="2266225"/>
            <a:ext cx="743804" cy="723331"/>
            <a:chOff x="1153235" y="2266225"/>
            <a:chExt cx="743804" cy="723331"/>
          </a:xfrm>
        </p:grpSpPr>
        <p:sp>
          <p:nvSpPr>
            <p:cNvPr id="6" name="泪滴形 5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58"/>
          <p:cNvSpPr/>
          <p:nvPr/>
        </p:nvSpPr>
        <p:spPr>
          <a:xfrm>
            <a:off x="1651379" y="3327874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1633249" y="2981625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98551" y="4585647"/>
            <a:ext cx="300251" cy="3002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87010" y="874154"/>
            <a:ext cx="743804" cy="723331"/>
            <a:chOff x="1153235" y="2266225"/>
            <a:chExt cx="743804" cy="723331"/>
          </a:xfrm>
        </p:grpSpPr>
        <p:sp>
          <p:nvSpPr>
            <p:cNvPr id="13" name="泪滴形 12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58"/>
          <p:cNvSpPr/>
          <p:nvPr/>
        </p:nvSpPr>
        <p:spPr>
          <a:xfrm>
            <a:off x="4316932" y="2116448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TextBox 59"/>
          <p:cNvSpPr txBox="1"/>
          <p:nvPr/>
        </p:nvSpPr>
        <p:spPr>
          <a:xfrm>
            <a:off x="4298802" y="1770199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63756" y="4585647"/>
            <a:ext cx="300251" cy="3002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452215" y="2826307"/>
            <a:ext cx="743804" cy="723331"/>
            <a:chOff x="1153235" y="2266225"/>
            <a:chExt cx="743804" cy="723331"/>
          </a:xfrm>
        </p:grpSpPr>
        <p:sp>
          <p:nvSpPr>
            <p:cNvPr id="20" name="泪滴形 19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58"/>
          <p:cNvSpPr/>
          <p:nvPr/>
        </p:nvSpPr>
        <p:spPr>
          <a:xfrm>
            <a:off x="6982136" y="3858699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extBox 59"/>
          <p:cNvSpPr txBox="1"/>
          <p:nvPr/>
        </p:nvSpPr>
        <p:spPr>
          <a:xfrm>
            <a:off x="6964006" y="3512450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228459" y="4585647"/>
            <a:ext cx="300251" cy="3002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016918" y="1408533"/>
            <a:ext cx="743804" cy="723331"/>
            <a:chOff x="1153235" y="2266225"/>
            <a:chExt cx="743804" cy="723331"/>
          </a:xfrm>
        </p:grpSpPr>
        <p:sp>
          <p:nvSpPr>
            <p:cNvPr id="27" name="泪滴形 26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58"/>
          <p:cNvSpPr/>
          <p:nvPr/>
        </p:nvSpPr>
        <p:spPr>
          <a:xfrm>
            <a:off x="9546839" y="2767091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9528709" y="2420842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49271" y="5153591"/>
            <a:ext cx="8293458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1269241" y="3330054"/>
            <a:ext cx="1" cy="1255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148677" y="2116448"/>
            <a:ext cx="0" cy="24691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13882" y="3903260"/>
            <a:ext cx="0" cy="6823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378585" y="2520404"/>
            <a:ext cx="0" cy="20652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735773"/>
            <a:ext cx="1219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19116" y="4585647"/>
            <a:ext cx="300251" cy="3002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07575" y="2266225"/>
            <a:ext cx="743804" cy="723331"/>
            <a:chOff x="1153235" y="2266225"/>
            <a:chExt cx="743804" cy="723331"/>
          </a:xfrm>
        </p:grpSpPr>
        <p:sp>
          <p:nvSpPr>
            <p:cNvPr id="6" name="泪滴形 5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58"/>
          <p:cNvSpPr/>
          <p:nvPr/>
        </p:nvSpPr>
        <p:spPr>
          <a:xfrm>
            <a:off x="1651379" y="3327874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1633249" y="2981625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98551" y="4585647"/>
            <a:ext cx="300251" cy="3002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87010" y="874154"/>
            <a:ext cx="743804" cy="723331"/>
            <a:chOff x="1153235" y="2266225"/>
            <a:chExt cx="743804" cy="723331"/>
          </a:xfrm>
        </p:grpSpPr>
        <p:sp>
          <p:nvSpPr>
            <p:cNvPr id="13" name="泪滴形 12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58"/>
          <p:cNvSpPr/>
          <p:nvPr/>
        </p:nvSpPr>
        <p:spPr>
          <a:xfrm>
            <a:off x="4316932" y="2116448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TextBox 59"/>
          <p:cNvSpPr txBox="1"/>
          <p:nvPr/>
        </p:nvSpPr>
        <p:spPr>
          <a:xfrm>
            <a:off x="4298802" y="1770199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63756" y="4585647"/>
            <a:ext cx="300251" cy="3002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452215" y="2826307"/>
            <a:ext cx="743804" cy="723331"/>
            <a:chOff x="1153235" y="2266225"/>
            <a:chExt cx="743804" cy="723331"/>
          </a:xfrm>
        </p:grpSpPr>
        <p:sp>
          <p:nvSpPr>
            <p:cNvPr id="20" name="泪滴形 19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58"/>
          <p:cNvSpPr/>
          <p:nvPr/>
        </p:nvSpPr>
        <p:spPr>
          <a:xfrm>
            <a:off x="6982136" y="3858699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extBox 59"/>
          <p:cNvSpPr txBox="1"/>
          <p:nvPr/>
        </p:nvSpPr>
        <p:spPr>
          <a:xfrm>
            <a:off x="6964006" y="3512450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228459" y="4585647"/>
            <a:ext cx="300251" cy="3002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016918" y="1408533"/>
            <a:ext cx="743804" cy="723331"/>
            <a:chOff x="1153235" y="2266225"/>
            <a:chExt cx="743804" cy="723331"/>
          </a:xfrm>
        </p:grpSpPr>
        <p:sp>
          <p:nvSpPr>
            <p:cNvPr id="27" name="泪滴形 26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58"/>
          <p:cNvSpPr/>
          <p:nvPr/>
        </p:nvSpPr>
        <p:spPr>
          <a:xfrm>
            <a:off x="9546839" y="2767091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9528709" y="2420842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49271" y="5153591"/>
            <a:ext cx="8293458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1269241" y="3330054"/>
            <a:ext cx="1" cy="1255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148677" y="2116448"/>
            <a:ext cx="0" cy="24691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13882" y="3903260"/>
            <a:ext cx="0" cy="6823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378585" y="2520404"/>
            <a:ext cx="0" cy="20652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735773"/>
            <a:ext cx="1219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19116" y="4585647"/>
            <a:ext cx="300251" cy="3002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07575" y="2266225"/>
            <a:ext cx="743804" cy="723331"/>
            <a:chOff x="1153235" y="2266225"/>
            <a:chExt cx="743804" cy="723331"/>
          </a:xfrm>
        </p:grpSpPr>
        <p:sp>
          <p:nvSpPr>
            <p:cNvPr id="6" name="泪滴形 5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58"/>
          <p:cNvSpPr/>
          <p:nvPr/>
        </p:nvSpPr>
        <p:spPr>
          <a:xfrm>
            <a:off x="1651379" y="3327874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1633249" y="2981625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98551" y="4585647"/>
            <a:ext cx="300251" cy="3002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87010" y="874154"/>
            <a:ext cx="743804" cy="723331"/>
            <a:chOff x="1153235" y="2266225"/>
            <a:chExt cx="743804" cy="723331"/>
          </a:xfrm>
        </p:grpSpPr>
        <p:sp>
          <p:nvSpPr>
            <p:cNvPr id="13" name="泪滴形 12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58"/>
          <p:cNvSpPr/>
          <p:nvPr/>
        </p:nvSpPr>
        <p:spPr>
          <a:xfrm>
            <a:off x="4316932" y="2116448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TextBox 59"/>
          <p:cNvSpPr txBox="1"/>
          <p:nvPr/>
        </p:nvSpPr>
        <p:spPr>
          <a:xfrm>
            <a:off x="4298802" y="1770199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63756" y="4585647"/>
            <a:ext cx="300251" cy="3002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452215" y="2826307"/>
            <a:ext cx="743804" cy="723331"/>
            <a:chOff x="1153235" y="2266225"/>
            <a:chExt cx="743804" cy="723331"/>
          </a:xfrm>
        </p:grpSpPr>
        <p:sp>
          <p:nvSpPr>
            <p:cNvPr id="20" name="泪滴形 19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58"/>
          <p:cNvSpPr/>
          <p:nvPr/>
        </p:nvSpPr>
        <p:spPr>
          <a:xfrm>
            <a:off x="6982136" y="3858699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TextBox 59"/>
          <p:cNvSpPr txBox="1"/>
          <p:nvPr/>
        </p:nvSpPr>
        <p:spPr>
          <a:xfrm>
            <a:off x="6964006" y="3512450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228459" y="4585647"/>
            <a:ext cx="300251" cy="30025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016918" y="1408533"/>
            <a:ext cx="743804" cy="723331"/>
            <a:chOff x="1153235" y="2266225"/>
            <a:chExt cx="743804" cy="723331"/>
          </a:xfrm>
        </p:grpSpPr>
        <p:sp>
          <p:nvSpPr>
            <p:cNvPr id="27" name="泪滴形 26"/>
            <p:cNvSpPr/>
            <p:nvPr/>
          </p:nvSpPr>
          <p:spPr>
            <a:xfrm rot="8062875">
              <a:off x="1153235" y="2266225"/>
              <a:ext cx="723331" cy="723331"/>
            </a:xfrm>
            <a:prstGeom prst="teardrop">
              <a:avLst>
                <a:gd name="adj" fmla="val 12427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53236" y="2397057"/>
              <a:ext cx="743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58"/>
          <p:cNvSpPr/>
          <p:nvPr/>
        </p:nvSpPr>
        <p:spPr>
          <a:xfrm>
            <a:off x="9546839" y="2767091"/>
            <a:ext cx="196702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>
                    <a:lumMod val="65000"/>
                  </a:prstClr>
                </a:solidFill>
              </a:rPr>
              <a:t>标题数字等都可以通过点击和重新输入进行更改</a:t>
            </a:r>
            <a:endParaRPr lang="en-US" altLang="zh-CN" sz="1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9528709" y="2420842"/>
            <a:ext cx="198515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Open Sans"/>
              </a:rPr>
              <a:t>点击此处添加标题</a:t>
            </a:r>
            <a:endParaRPr lang="en-US" altLang="zh-CN" b="1" dirty="0">
              <a:solidFill>
                <a:prstClr val="white">
                  <a:lumMod val="50000"/>
                </a:prstClr>
              </a:solidFill>
              <a:latin typeface="Open Sans"/>
            </a:endParaRPr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305886"/>
            <a:ext cx="1828800" cy="24384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949271" y="5153591"/>
            <a:ext cx="8293458" cy="76918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/>
              <a:t>12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1269241" y="3330054"/>
            <a:ext cx="1" cy="1255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4148677" y="2116448"/>
            <a:ext cx="0" cy="24691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13882" y="3903260"/>
            <a:ext cx="0" cy="6823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378585" y="2520404"/>
            <a:ext cx="0" cy="20652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00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5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Open Sans</vt:lpstr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20</cp:revision>
  <dcterms:created xsi:type="dcterms:W3CDTF">2015-10-13T09:24:27Z</dcterms:created>
  <dcterms:modified xsi:type="dcterms:W3CDTF">2016-02-29T09:36:52Z</dcterms:modified>
</cp:coreProperties>
</file>