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69" r:id="rId3"/>
    <p:sldMasterId id="2147483672" r:id="rId4"/>
  </p:sldMasterIdLst>
  <p:notesMasterIdLst>
    <p:notesMasterId r:id="rId10"/>
  </p:notesMasterIdLst>
  <p:sldIdLst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6A6773"/>
    <a:srgbClr val="EB5569"/>
    <a:srgbClr val="F0BD4D"/>
    <a:srgbClr val="9FD574"/>
    <a:srgbClr val="5BCBAD"/>
    <a:srgbClr val="F2C0D2"/>
    <a:srgbClr val="E993B2"/>
    <a:srgbClr val="DE5C8A"/>
    <a:srgbClr val="B3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7"/>
    <p:restoredTop sz="94712"/>
  </p:normalViewPr>
  <p:slideViewPr>
    <p:cSldViewPr snapToGrid="0" snapToObjects="1">
      <p:cViewPr varScale="1">
        <p:scale>
          <a:sx n="103" d="100"/>
          <a:sy n="103" d="100"/>
        </p:scale>
        <p:origin x="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3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7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全部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3-37AD-4E57-9E58-62FC8CE4E7FA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D-4E57-9E58-62FC8CE4E7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部分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D-4E57-9E58-62FC8CE4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2039056528"/>
        <c:axId val="-1188959056"/>
      </c:barChart>
      <c:catAx>
        <c:axId val="2039056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88959056"/>
        <c:crosses val="autoZero"/>
        <c:auto val="1"/>
        <c:lblAlgn val="ctr"/>
        <c:lblOffset val="100"/>
        <c:noMultiLvlLbl val="0"/>
      </c:catAx>
      <c:valAx>
        <c:axId val="-1188959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3905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全部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3-37AD-4E57-9E58-62FC8CE4E7FA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D-4E57-9E58-62FC8CE4E7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部分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D-4E57-9E58-62FC8CE4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1898702224"/>
        <c:axId val="2020776912"/>
      </c:barChart>
      <c:catAx>
        <c:axId val="189870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0776912"/>
        <c:crosses val="autoZero"/>
        <c:auto val="1"/>
        <c:lblAlgn val="ctr"/>
        <c:lblOffset val="100"/>
        <c:noMultiLvlLbl val="0"/>
      </c:catAx>
      <c:valAx>
        <c:axId val="2020776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9870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5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全部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3-37AD-4E57-9E58-62FC8CE4E7FA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D-4E57-9E58-62FC8CE4E7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部分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D-4E57-9E58-62FC8CE4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-1057228160"/>
        <c:axId val="2020657776"/>
      </c:barChart>
      <c:catAx>
        <c:axId val="-1057228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0657776"/>
        <c:crosses val="autoZero"/>
        <c:auto val="1"/>
        <c:lblAlgn val="ctr"/>
        <c:lblOffset val="100"/>
        <c:noMultiLvlLbl val="0"/>
      </c:catAx>
      <c:valAx>
        <c:axId val="2020657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5722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3677-1A70-42CE-AAAC-65D5EC78FAE2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71E5-9D64-4831-8057-383DD3AC8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159" y="395988"/>
            <a:ext cx="1684867" cy="551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8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159" y="395988"/>
            <a:ext cx="1684867" cy="551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2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159" y="395988"/>
            <a:ext cx="1684867" cy="551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6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358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0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18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39819582"/>
              </p:ext>
            </p:extLst>
          </p:nvPr>
        </p:nvGraphicFramePr>
        <p:xfrm>
          <a:off x="854478" y="1078171"/>
          <a:ext cx="6942667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18266" y="26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026" y="37929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937627" y="1469159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83346" y="1410627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83346" y="2526180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6627" y="154042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6627" y="2609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6627" y="371947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6627" y="488540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346" y="3641733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3346" y="4757285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37627" y="2562141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7627" y="3687840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37627" y="4815290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3" y="6308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18502651"/>
              </p:ext>
            </p:extLst>
          </p:nvPr>
        </p:nvGraphicFramePr>
        <p:xfrm>
          <a:off x="854478" y="1078171"/>
          <a:ext cx="6942667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18266" y="26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026" y="37929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3" y="6308725"/>
            <a:ext cx="1828800" cy="2438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6627" y="154042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6627" y="2609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6627" y="371947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6627" y="488540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37627" y="1469159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83346" y="1410627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83346" y="2526180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83346" y="3641733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83346" y="4757285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627" y="2562141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37627" y="3687840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37627" y="4815290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182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75960378"/>
              </p:ext>
            </p:extLst>
          </p:nvPr>
        </p:nvGraphicFramePr>
        <p:xfrm>
          <a:off x="854478" y="1078171"/>
          <a:ext cx="6942667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18266" y="26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026" y="37929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点击此处添加标题</a:t>
            </a: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3" y="6308725"/>
            <a:ext cx="1828800" cy="24384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66627" y="154042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6627" y="2609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6627" y="371947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627" y="488540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37627" y="1469159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83346" y="1410627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83346" y="2526180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83346" y="3641733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83346" y="4757285"/>
            <a:ext cx="458476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顶部“开始”面板中可以对字体、字号、颜色、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行距等进行修改。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7627" y="2562141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37627" y="3687840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627" y="4815290"/>
            <a:ext cx="45719" cy="5944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42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1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240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Arial</vt:lpstr>
      <vt:lpstr>Century Gothic</vt:lpstr>
      <vt:lpstr>Segoe UI Light</vt:lpstr>
      <vt:lpstr>Office 主题</vt:lpstr>
      <vt:lpstr>1_Office 主题​​</vt:lpstr>
      <vt:lpstr>2_Office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37</cp:revision>
  <dcterms:created xsi:type="dcterms:W3CDTF">2015-08-18T02:51:41Z</dcterms:created>
  <dcterms:modified xsi:type="dcterms:W3CDTF">2016-03-01T03:54:13Z</dcterms:modified>
  <cp:category/>
</cp:coreProperties>
</file>