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0" r:id="rId5"/>
    <p:sldMasterId id="2147493462" r:id="rId6"/>
    <p:sldMasterId id="2147493457" r:id="rId7"/>
  </p:sldMasterIdLst>
  <p:handoutMasterIdLst>
    <p:handoutMasterId r:id="rId13"/>
  </p:handoutMasterIdLst>
  <p:sldIdLst>
    <p:sldId id="262" r:id="rId8"/>
    <p:sldId id="265" r:id="rId9"/>
    <p:sldId id="266" r:id="rId10"/>
    <p:sldId id="263" r:id="rId11"/>
    <p:sldId id="264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5" autoAdjust="0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88" y="14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193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BD55-04C3-44B3-832F-3FFCB30A38BD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0A4AC-C8F5-4D47-8E68-C60662B16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64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0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89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14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3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8" r:id="rId1"/>
    <p:sldLayoutId id="2147493459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任意形状 4"/>
          <p:cNvSpPr/>
          <p:nvPr/>
        </p:nvSpPr>
        <p:spPr>
          <a:xfrm>
            <a:off x="6233502" y="2310406"/>
            <a:ext cx="3162253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3460"/>
                </a:lnTo>
                <a:lnTo>
                  <a:pt x="3162253" y="153460"/>
                </a:lnTo>
                <a:lnTo>
                  <a:pt x="3162253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6187782" y="2310406"/>
            <a:ext cx="91440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形状 6"/>
          <p:cNvSpPr/>
          <p:nvPr/>
        </p:nvSpPr>
        <p:spPr>
          <a:xfrm>
            <a:off x="3071248" y="2310406"/>
            <a:ext cx="3162253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62253" y="0"/>
                </a:moveTo>
                <a:lnTo>
                  <a:pt x="3162253" y="153460"/>
                </a:lnTo>
                <a:lnTo>
                  <a:pt x="0" y="153460"/>
                </a:lnTo>
                <a:lnTo>
                  <a:pt x="0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926785" y="1003689"/>
            <a:ext cx="4795858" cy="1306716"/>
            <a:chOff x="4926785" y="1003689"/>
            <a:chExt cx="4795858" cy="1306716"/>
          </a:xfrm>
        </p:grpSpPr>
        <p:grpSp>
          <p:nvGrpSpPr>
            <p:cNvPr id="12" name="组 11"/>
            <p:cNvGrpSpPr/>
            <p:nvPr/>
          </p:nvGrpSpPr>
          <p:grpSpPr>
            <a:xfrm>
              <a:off x="4926785" y="1003689"/>
              <a:ext cx="4795858" cy="1306716"/>
              <a:chOff x="4926785" y="1003689"/>
              <a:chExt cx="4795858" cy="130671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167444" y="1088506"/>
                <a:ext cx="2555199" cy="117922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" name="任意形状 7"/>
              <p:cNvSpPr/>
              <p:nvPr/>
            </p:nvSpPr>
            <p:spPr>
              <a:xfrm>
                <a:off x="4926785" y="1003689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151445" y="1339334"/>
                <a:ext cx="1434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51445" y="1708666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629533" y="1218199"/>
                <a:ext cx="1974012" cy="81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</a:t>
                </a:r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016" y="1211379"/>
              <a:ext cx="922331" cy="922331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 15"/>
          <p:cNvGrpSpPr/>
          <p:nvPr/>
        </p:nvGrpSpPr>
        <p:grpSpPr>
          <a:xfrm>
            <a:off x="1764532" y="2738277"/>
            <a:ext cx="2613432" cy="3006639"/>
            <a:chOff x="1764532" y="2738277"/>
            <a:chExt cx="2613432" cy="3006639"/>
          </a:xfrm>
        </p:grpSpPr>
        <p:grpSp>
          <p:nvGrpSpPr>
            <p:cNvPr id="13" name="组 12"/>
            <p:cNvGrpSpPr/>
            <p:nvPr/>
          </p:nvGrpSpPr>
          <p:grpSpPr>
            <a:xfrm>
              <a:off x="1764532" y="2738277"/>
              <a:ext cx="2613432" cy="3006639"/>
              <a:chOff x="1764532" y="2738277"/>
              <a:chExt cx="2613432" cy="300663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988097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1764532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08086" y="3036900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08086" y="3406231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109057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097" y="3000449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7" name="组 16"/>
          <p:cNvGrpSpPr/>
          <p:nvPr/>
        </p:nvGrpSpPr>
        <p:grpSpPr>
          <a:xfrm>
            <a:off x="4926785" y="2738277"/>
            <a:ext cx="2613432" cy="3006639"/>
            <a:chOff x="4926785" y="2738277"/>
            <a:chExt cx="2613432" cy="3006639"/>
          </a:xfrm>
        </p:grpSpPr>
        <p:grpSp>
          <p:nvGrpSpPr>
            <p:cNvPr id="14" name="组 13"/>
            <p:cNvGrpSpPr/>
            <p:nvPr/>
          </p:nvGrpSpPr>
          <p:grpSpPr>
            <a:xfrm>
              <a:off x="4926785" y="2738277"/>
              <a:ext cx="2613432" cy="3006639"/>
              <a:chOff x="4926785" y="2738277"/>
              <a:chExt cx="2613432" cy="300663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125541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0" name="任意形状 9"/>
              <p:cNvSpPr/>
              <p:nvPr/>
            </p:nvSpPr>
            <p:spPr>
              <a:xfrm>
                <a:off x="4926785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043631" y="3035568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043631" y="3404899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272360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541" y="3000449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8" name="组 17"/>
          <p:cNvGrpSpPr/>
          <p:nvPr/>
        </p:nvGrpSpPr>
        <p:grpSpPr>
          <a:xfrm>
            <a:off x="8089039" y="2738277"/>
            <a:ext cx="2613432" cy="3006639"/>
            <a:chOff x="8089039" y="2738277"/>
            <a:chExt cx="2613432" cy="3006639"/>
          </a:xfrm>
        </p:grpSpPr>
        <p:grpSp>
          <p:nvGrpSpPr>
            <p:cNvPr id="15" name="组 14"/>
            <p:cNvGrpSpPr/>
            <p:nvPr/>
          </p:nvGrpSpPr>
          <p:grpSpPr>
            <a:xfrm>
              <a:off x="8089039" y="2738277"/>
              <a:ext cx="2613432" cy="3006639"/>
              <a:chOff x="8089039" y="2738277"/>
              <a:chExt cx="2613432" cy="300663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8299581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1" name="任意形状 10"/>
              <p:cNvSpPr/>
              <p:nvPr/>
            </p:nvSpPr>
            <p:spPr>
              <a:xfrm>
                <a:off x="8089039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9194453" y="3036900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194453" y="3406231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435663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961" y="3006406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693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任意形状 4"/>
          <p:cNvSpPr/>
          <p:nvPr/>
        </p:nvSpPr>
        <p:spPr>
          <a:xfrm>
            <a:off x="6233502" y="2310406"/>
            <a:ext cx="3162253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3460"/>
                </a:lnTo>
                <a:lnTo>
                  <a:pt x="3162253" y="153460"/>
                </a:lnTo>
                <a:lnTo>
                  <a:pt x="3162253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6187782" y="2310406"/>
            <a:ext cx="91440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形状 6"/>
          <p:cNvSpPr/>
          <p:nvPr/>
        </p:nvSpPr>
        <p:spPr>
          <a:xfrm>
            <a:off x="3071248" y="2310406"/>
            <a:ext cx="3162253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62253" y="0"/>
                </a:moveTo>
                <a:lnTo>
                  <a:pt x="3162253" y="153460"/>
                </a:lnTo>
                <a:lnTo>
                  <a:pt x="0" y="153460"/>
                </a:lnTo>
                <a:lnTo>
                  <a:pt x="0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926785" y="1003689"/>
            <a:ext cx="4795858" cy="1306716"/>
            <a:chOff x="4926785" y="1003689"/>
            <a:chExt cx="4795858" cy="1306716"/>
          </a:xfrm>
        </p:grpSpPr>
        <p:grpSp>
          <p:nvGrpSpPr>
            <p:cNvPr id="12" name="组 11"/>
            <p:cNvGrpSpPr/>
            <p:nvPr/>
          </p:nvGrpSpPr>
          <p:grpSpPr>
            <a:xfrm>
              <a:off x="4926785" y="1003689"/>
              <a:ext cx="4795858" cy="1306716"/>
              <a:chOff x="4926785" y="1003689"/>
              <a:chExt cx="4795858" cy="130671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167444" y="1088506"/>
                <a:ext cx="2555199" cy="117922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" name="任意形状 7"/>
              <p:cNvSpPr/>
              <p:nvPr/>
            </p:nvSpPr>
            <p:spPr>
              <a:xfrm>
                <a:off x="4926785" y="1003689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151445" y="1339334"/>
                <a:ext cx="1434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51445" y="1708666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629533" y="1218199"/>
                <a:ext cx="1974012" cy="81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</a:t>
                </a:r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016" y="1211379"/>
              <a:ext cx="922331" cy="922331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 15"/>
          <p:cNvGrpSpPr/>
          <p:nvPr/>
        </p:nvGrpSpPr>
        <p:grpSpPr>
          <a:xfrm>
            <a:off x="1764532" y="2738277"/>
            <a:ext cx="2613432" cy="3006639"/>
            <a:chOff x="1764532" y="2738277"/>
            <a:chExt cx="2613432" cy="3006639"/>
          </a:xfrm>
        </p:grpSpPr>
        <p:grpSp>
          <p:nvGrpSpPr>
            <p:cNvPr id="13" name="组 12"/>
            <p:cNvGrpSpPr/>
            <p:nvPr/>
          </p:nvGrpSpPr>
          <p:grpSpPr>
            <a:xfrm>
              <a:off x="1764532" y="2738277"/>
              <a:ext cx="2613432" cy="3006639"/>
              <a:chOff x="1764532" y="2738277"/>
              <a:chExt cx="2613432" cy="300663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988097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1764532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08086" y="3036900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08086" y="3406231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109057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097" y="3000449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7" name="组 16"/>
          <p:cNvGrpSpPr/>
          <p:nvPr/>
        </p:nvGrpSpPr>
        <p:grpSpPr>
          <a:xfrm>
            <a:off x="4926785" y="2738277"/>
            <a:ext cx="2613432" cy="3006639"/>
            <a:chOff x="4926785" y="2738277"/>
            <a:chExt cx="2613432" cy="3006639"/>
          </a:xfrm>
        </p:grpSpPr>
        <p:grpSp>
          <p:nvGrpSpPr>
            <p:cNvPr id="14" name="组 13"/>
            <p:cNvGrpSpPr/>
            <p:nvPr/>
          </p:nvGrpSpPr>
          <p:grpSpPr>
            <a:xfrm>
              <a:off x="4926785" y="2738277"/>
              <a:ext cx="2613432" cy="3006639"/>
              <a:chOff x="4926785" y="2738277"/>
              <a:chExt cx="2613432" cy="300663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125541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0" name="任意形状 9"/>
              <p:cNvSpPr/>
              <p:nvPr/>
            </p:nvSpPr>
            <p:spPr>
              <a:xfrm>
                <a:off x="4926785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043631" y="3035568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043631" y="3404899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272360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541" y="3000449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8" name="组 17"/>
          <p:cNvGrpSpPr/>
          <p:nvPr/>
        </p:nvGrpSpPr>
        <p:grpSpPr>
          <a:xfrm>
            <a:off x="8089039" y="2738277"/>
            <a:ext cx="2613432" cy="3006639"/>
            <a:chOff x="8089039" y="2738277"/>
            <a:chExt cx="2613432" cy="3006639"/>
          </a:xfrm>
        </p:grpSpPr>
        <p:grpSp>
          <p:nvGrpSpPr>
            <p:cNvPr id="15" name="组 14"/>
            <p:cNvGrpSpPr/>
            <p:nvPr/>
          </p:nvGrpSpPr>
          <p:grpSpPr>
            <a:xfrm>
              <a:off x="8089039" y="2738277"/>
              <a:ext cx="2613432" cy="3006639"/>
              <a:chOff x="8089039" y="2738277"/>
              <a:chExt cx="2613432" cy="300663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8299581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1" name="任意形状 10"/>
              <p:cNvSpPr/>
              <p:nvPr/>
            </p:nvSpPr>
            <p:spPr>
              <a:xfrm>
                <a:off x="8089039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9194453" y="3036900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194453" y="3406231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435663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961" y="3006406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3002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任意形状 4"/>
          <p:cNvSpPr/>
          <p:nvPr/>
        </p:nvSpPr>
        <p:spPr>
          <a:xfrm>
            <a:off x="6233502" y="2310406"/>
            <a:ext cx="3162253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3460"/>
                </a:lnTo>
                <a:lnTo>
                  <a:pt x="3162253" y="153460"/>
                </a:lnTo>
                <a:lnTo>
                  <a:pt x="3162253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6187782" y="2310406"/>
            <a:ext cx="91440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形状 6"/>
          <p:cNvSpPr/>
          <p:nvPr/>
        </p:nvSpPr>
        <p:spPr>
          <a:xfrm>
            <a:off x="3071248" y="2310406"/>
            <a:ext cx="3162253" cy="42787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62253" y="0"/>
                </a:moveTo>
                <a:lnTo>
                  <a:pt x="3162253" y="153460"/>
                </a:lnTo>
                <a:lnTo>
                  <a:pt x="0" y="153460"/>
                </a:lnTo>
                <a:lnTo>
                  <a:pt x="0" y="427871"/>
                </a:lnTo>
              </a:path>
            </a:pathLst>
          </a:custGeom>
          <a:noFill/>
          <a:ln>
            <a:solidFill>
              <a:srgbClr val="133C6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926785" y="1003689"/>
            <a:ext cx="4795858" cy="1306716"/>
            <a:chOff x="4926785" y="1003689"/>
            <a:chExt cx="4795858" cy="1306716"/>
          </a:xfrm>
        </p:grpSpPr>
        <p:grpSp>
          <p:nvGrpSpPr>
            <p:cNvPr id="12" name="组 11"/>
            <p:cNvGrpSpPr/>
            <p:nvPr/>
          </p:nvGrpSpPr>
          <p:grpSpPr>
            <a:xfrm>
              <a:off x="4926785" y="1003689"/>
              <a:ext cx="4795858" cy="1306716"/>
              <a:chOff x="4926785" y="1003689"/>
              <a:chExt cx="4795858" cy="130671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167444" y="1088506"/>
                <a:ext cx="2555199" cy="117922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" name="任意形状 7"/>
              <p:cNvSpPr/>
              <p:nvPr/>
            </p:nvSpPr>
            <p:spPr>
              <a:xfrm>
                <a:off x="4926785" y="1003689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151445" y="1339334"/>
                <a:ext cx="1434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6151445" y="1708666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629533" y="1218199"/>
                <a:ext cx="1974012" cy="81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</a:t>
                </a:r>
              </a:p>
            </p:txBody>
          </p:sp>
        </p:grp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016" y="1211379"/>
              <a:ext cx="922331" cy="922331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 15"/>
          <p:cNvGrpSpPr/>
          <p:nvPr/>
        </p:nvGrpSpPr>
        <p:grpSpPr>
          <a:xfrm>
            <a:off x="1764532" y="2738277"/>
            <a:ext cx="2613432" cy="3006639"/>
            <a:chOff x="1764532" y="2738277"/>
            <a:chExt cx="2613432" cy="3006639"/>
          </a:xfrm>
        </p:grpSpPr>
        <p:grpSp>
          <p:nvGrpSpPr>
            <p:cNvPr id="13" name="组 12"/>
            <p:cNvGrpSpPr/>
            <p:nvPr/>
          </p:nvGrpSpPr>
          <p:grpSpPr>
            <a:xfrm>
              <a:off x="1764532" y="2738277"/>
              <a:ext cx="2613432" cy="3006639"/>
              <a:chOff x="1764532" y="2738277"/>
              <a:chExt cx="2613432" cy="300663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988097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9" name="任意形状 8"/>
              <p:cNvSpPr/>
              <p:nvPr/>
            </p:nvSpPr>
            <p:spPr>
              <a:xfrm>
                <a:off x="1764532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908086" y="3036900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08086" y="3406231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109057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8097" y="3000449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7" name="组 16"/>
          <p:cNvGrpSpPr/>
          <p:nvPr/>
        </p:nvGrpSpPr>
        <p:grpSpPr>
          <a:xfrm>
            <a:off x="4926785" y="2738277"/>
            <a:ext cx="2613432" cy="3006639"/>
            <a:chOff x="4926785" y="2738277"/>
            <a:chExt cx="2613432" cy="3006639"/>
          </a:xfrm>
        </p:grpSpPr>
        <p:grpSp>
          <p:nvGrpSpPr>
            <p:cNvPr id="14" name="组 13"/>
            <p:cNvGrpSpPr/>
            <p:nvPr/>
          </p:nvGrpSpPr>
          <p:grpSpPr>
            <a:xfrm>
              <a:off x="4926785" y="2738277"/>
              <a:ext cx="2613432" cy="3006639"/>
              <a:chOff x="4926785" y="2738277"/>
              <a:chExt cx="2613432" cy="300663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125541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0" name="任意形状 9"/>
              <p:cNvSpPr/>
              <p:nvPr/>
            </p:nvSpPr>
            <p:spPr>
              <a:xfrm>
                <a:off x="4926785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043631" y="3035568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043631" y="3404899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272360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541" y="3000449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8" name="组 17"/>
          <p:cNvGrpSpPr/>
          <p:nvPr/>
        </p:nvGrpSpPr>
        <p:grpSpPr>
          <a:xfrm>
            <a:off x="8089039" y="2738277"/>
            <a:ext cx="2613432" cy="3006639"/>
            <a:chOff x="8089039" y="2738277"/>
            <a:chExt cx="2613432" cy="3006639"/>
          </a:xfrm>
        </p:grpSpPr>
        <p:grpSp>
          <p:nvGrpSpPr>
            <p:cNvPr id="15" name="组 14"/>
            <p:cNvGrpSpPr/>
            <p:nvPr/>
          </p:nvGrpSpPr>
          <p:grpSpPr>
            <a:xfrm>
              <a:off x="8089039" y="2738277"/>
              <a:ext cx="2613432" cy="3006639"/>
              <a:chOff x="8089039" y="2738277"/>
              <a:chExt cx="2613432" cy="300663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8299581" y="3831564"/>
                <a:ext cx="2215923" cy="191335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11" name="任意形状 10"/>
              <p:cNvSpPr/>
              <p:nvPr/>
            </p:nvSpPr>
            <p:spPr>
              <a:xfrm>
                <a:off x="8089039" y="2738277"/>
                <a:ext cx="2613432" cy="1306716"/>
              </a:xfrm>
              <a:custGeom>
                <a:avLst/>
                <a:gdLst>
                  <a:gd name="connsiteX0" fmla="*/ 0 w 2613432"/>
                  <a:gd name="connsiteY0" fmla="*/ 217790 h 1306716"/>
                  <a:gd name="connsiteX1" fmla="*/ 217790 w 2613432"/>
                  <a:gd name="connsiteY1" fmla="*/ 0 h 1306716"/>
                  <a:gd name="connsiteX2" fmla="*/ 2395642 w 2613432"/>
                  <a:gd name="connsiteY2" fmla="*/ 0 h 1306716"/>
                  <a:gd name="connsiteX3" fmla="*/ 2613432 w 2613432"/>
                  <a:gd name="connsiteY3" fmla="*/ 217790 h 1306716"/>
                  <a:gd name="connsiteX4" fmla="*/ 2613432 w 2613432"/>
                  <a:gd name="connsiteY4" fmla="*/ 1088926 h 1306716"/>
                  <a:gd name="connsiteX5" fmla="*/ 2395642 w 2613432"/>
                  <a:gd name="connsiteY5" fmla="*/ 1306716 h 1306716"/>
                  <a:gd name="connsiteX6" fmla="*/ 217790 w 2613432"/>
                  <a:gd name="connsiteY6" fmla="*/ 1306716 h 1306716"/>
                  <a:gd name="connsiteX7" fmla="*/ 0 w 2613432"/>
                  <a:gd name="connsiteY7" fmla="*/ 1088926 h 1306716"/>
                  <a:gd name="connsiteX8" fmla="*/ 0 w 2613432"/>
                  <a:gd name="connsiteY8" fmla="*/ 217790 h 13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3432" h="1306716">
                    <a:moveTo>
                      <a:pt x="0" y="217790"/>
                    </a:moveTo>
                    <a:cubicBezTo>
                      <a:pt x="0" y="97508"/>
                      <a:pt x="97508" y="0"/>
                      <a:pt x="217790" y="0"/>
                    </a:cubicBezTo>
                    <a:lnTo>
                      <a:pt x="2395642" y="0"/>
                    </a:lnTo>
                    <a:cubicBezTo>
                      <a:pt x="2515924" y="0"/>
                      <a:pt x="2613432" y="97508"/>
                      <a:pt x="2613432" y="217790"/>
                    </a:cubicBezTo>
                    <a:lnTo>
                      <a:pt x="2613432" y="1088926"/>
                    </a:lnTo>
                    <a:cubicBezTo>
                      <a:pt x="2613432" y="1209208"/>
                      <a:pt x="2515924" y="1306716"/>
                      <a:pt x="2395642" y="1306716"/>
                    </a:cubicBezTo>
                    <a:lnTo>
                      <a:pt x="217790" y="1306716"/>
                    </a:lnTo>
                    <a:cubicBezTo>
                      <a:pt x="97508" y="1306716"/>
                      <a:pt x="0" y="1209208"/>
                      <a:pt x="0" y="1088926"/>
                    </a:cubicBezTo>
                    <a:lnTo>
                      <a:pt x="0" y="21779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489" tIns="76489" rIns="76489" bIns="76489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9194453" y="3036900"/>
                <a:ext cx="1434699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333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333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194453" y="3406231"/>
                <a:ext cx="1434699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435663" y="4166051"/>
                <a:ext cx="1974012" cy="105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顶部“开始”面板中可以对字体、字号、颜色、行距等进行修改。建议正文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10-18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号字，</a:t>
                </a:r>
                <a:r>
                  <a:rPr lang="en-US" altLang="zh-CN" sz="1200" dirty="0">
                    <a:solidFill>
                      <a:srgbClr val="FFFFFF"/>
                    </a:solidFill>
                    <a:latin typeface="+mn-ea"/>
                  </a:rPr>
                  <a:t>1.3</a:t>
                </a:r>
                <a:r>
                  <a:rPr lang="zh-CN" altLang="en-US" sz="1200" dirty="0">
                    <a:solidFill>
                      <a:srgbClr val="FFFFFF"/>
                    </a:solidFill>
                    <a:latin typeface="+mn-ea"/>
                  </a:rPr>
                  <a:t>倍字间距。</a:t>
                </a: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961" y="3006406"/>
              <a:ext cx="782372" cy="782372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3721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86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5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5">
      <a:dk1>
        <a:srgbClr val="000000"/>
      </a:dk1>
      <a:lt1>
        <a:srgbClr val="FFFFFF"/>
      </a:lt1>
      <a:dk2>
        <a:srgbClr val="444444"/>
      </a:dk2>
      <a:lt2>
        <a:srgbClr val="F1C71E"/>
      </a:lt2>
      <a:accent1>
        <a:srgbClr val="CE2A25"/>
      </a:accent1>
      <a:accent2>
        <a:srgbClr val="F28C10"/>
      </a:accent2>
      <a:accent3>
        <a:srgbClr val="97CD34"/>
      </a:accent3>
      <a:accent4>
        <a:srgbClr val="3DB76E"/>
      </a:accent4>
      <a:accent5>
        <a:srgbClr val="2578CA"/>
      </a:accent5>
      <a:accent6>
        <a:srgbClr val="9C4474"/>
      </a:accent6>
      <a:hlink>
        <a:srgbClr val="FCE446"/>
      </a:hlink>
      <a:folHlink>
        <a:srgbClr val="A9DBA3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sharepoint/v3/field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420</TotalTime>
  <Words>357</Words>
  <Application>Microsoft Office PowerPoint</Application>
  <PresentationFormat>自定义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84</cp:revision>
  <dcterms:created xsi:type="dcterms:W3CDTF">2010-04-12T23:12:02Z</dcterms:created>
  <dcterms:modified xsi:type="dcterms:W3CDTF">2016-02-29T11:57:36Z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