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2" r:id="rId5"/>
    <p:sldMasterId id="2147493464" r:id="rId6"/>
    <p:sldMasterId id="2147493458" r:id="rId7"/>
  </p:sldMasterIdLst>
  <p:sldIdLst>
    <p:sldId id="260" r:id="rId8"/>
    <p:sldId id="267" r:id="rId9"/>
    <p:sldId id="268" r:id="rId10"/>
    <p:sldId id="265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5" autoAdjust="0"/>
    <p:restoredTop sz="94620"/>
  </p:normalViewPr>
  <p:slideViewPr>
    <p:cSldViewPr snapToGrid="0" snapToObjects="1">
      <p:cViewPr varScale="1">
        <p:scale>
          <a:sx n="100" d="100"/>
          <a:sy n="100" d="100"/>
        </p:scale>
        <p:origin x="60" y="13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102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5226" y="235165"/>
            <a:ext cx="7818361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8448" y="6270088"/>
            <a:ext cx="855297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632" y="234952"/>
            <a:ext cx="3386366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8447" y="6270089"/>
            <a:ext cx="855297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102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5226" y="235165"/>
            <a:ext cx="7818361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8448" y="6270088"/>
            <a:ext cx="855297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632" y="234952"/>
            <a:ext cx="3386366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8447" y="6270089"/>
            <a:ext cx="855297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16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102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5226" y="235165"/>
            <a:ext cx="7818361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8448" y="6270088"/>
            <a:ext cx="855297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632" y="234952"/>
            <a:ext cx="3386366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8447" y="6270089"/>
            <a:ext cx="855297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5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064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60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32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24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9" r:id="rId1"/>
    <p:sldLayoutId id="2147493461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647529" y="3595828"/>
            <a:ext cx="7832044" cy="1410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6" name="等腰三角形 105"/>
          <p:cNvSpPr/>
          <p:nvPr/>
        </p:nvSpPr>
        <p:spPr>
          <a:xfrm rot="5400000">
            <a:off x="9521147" y="3266598"/>
            <a:ext cx="1916852" cy="79956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3" name="等腰三角形 142"/>
          <p:cNvSpPr/>
          <p:nvPr/>
        </p:nvSpPr>
        <p:spPr>
          <a:xfrm rot="5400000">
            <a:off x="2015853" y="3266598"/>
            <a:ext cx="1058237" cy="79956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6" name="椭圆 145"/>
          <p:cNvSpPr/>
          <p:nvPr/>
        </p:nvSpPr>
        <p:spPr>
          <a:xfrm>
            <a:off x="3620619" y="3489188"/>
            <a:ext cx="354379" cy="354379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7" name="椭圆 146"/>
          <p:cNvSpPr/>
          <p:nvPr/>
        </p:nvSpPr>
        <p:spPr>
          <a:xfrm>
            <a:off x="5352017" y="3489188"/>
            <a:ext cx="354379" cy="354379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8" name="椭圆 147"/>
          <p:cNvSpPr/>
          <p:nvPr/>
        </p:nvSpPr>
        <p:spPr>
          <a:xfrm>
            <a:off x="7083414" y="3489188"/>
            <a:ext cx="354379" cy="354379"/>
          </a:xfrm>
          <a:prstGeom prst="ellipse">
            <a:avLst/>
          </a:prstGeom>
          <a:solidFill>
            <a:schemeClr val="accent3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9" name="椭圆 148"/>
          <p:cNvSpPr/>
          <p:nvPr/>
        </p:nvSpPr>
        <p:spPr>
          <a:xfrm>
            <a:off x="8814811" y="3489188"/>
            <a:ext cx="354379" cy="35437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8"/>
          <p:cNvCxnSpPr>
            <a:stCxn id="146" idx="1"/>
            <a:endCxn id="150" idx="5"/>
          </p:cNvCxnSpPr>
          <p:nvPr/>
        </p:nvCxnSpPr>
        <p:spPr>
          <a:xfrm flipH="1" flipV="1">
            <a:off x="2366162" y="2054982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063681" y="1752500"/>
            <a:ext cx="354379" cy="354379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 3"/>
          <p:cNvGrpSpPr/>
          <p:nvPr/>
        </p:nvGrpSpPr>
        <p:grpSpPr>
          <a:xfrm>
            <a:off x="1372656" y="2209685"/>
            <a:ext cx="1342363" cy="276999"/>
            <a:chOff x="1372656" y="2209685"/>
            <a:chExt cx="1342363" cy="276999"/>
          </a:xfrm>
        </p:grpSpPr>
        <p:sp>
          <p:nvSpPr>
            <p:cNvPr id="152" name="矩形 151"/>
            <p:cNvSpPr/>
            <p:nvPr/>
          </p:nvSpPr>
          <p:spPr>
            <a:xfrm>
              <a:off x="1372656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2580038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19701" y="2487359"/>
            <a:ext cx="1342364" cy="276999"/>
            <a:chOff x="1619701" y="2487359"/>
            <a:chExt cx="1342364" cy="276999"/>
          </a:xfrm>
        </p:grpSpPr>
        <p:sp>
          <p:nvSpPr>
            <p:cNvPr id="155" name="矩形 154"/>
            <p:cNvSpPr/>
            <p:nvPr/>
          </p:nvSpPr>
          <p:spPr>
            <a:xfrm>
              <a:off x="1619701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2827084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1866747" y="2765033"/>
            <a:ext cx="1342363" cy="276999"/>
            <a:chOff x="1866747" y="2765033"/>
            <a:chExt cx="1342363" cy="276999"/>
          </a:xfrm>
        </p:grpSpPr>
        <p:sp>
          <p:nvSpPr>
            <p:cNvPr id="158" name="矩形 157"/>
            <p:cNvSpPr/>
            <p:nvPr/>
          </p:nvSpPr>
          <p:spPr>
            <a:xfrm>
              <a:off x="1866747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074129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61" name="直线连接符 160"/>
          <p:cNvCxnSpPr>
            <a:endCxn id="162" idx="5"/>
          </p:cNvCxnSpPr>
          <p:nvPr/>
        </p:nvCxnSpPr>
        <p:spPr>
          <a:xfrm flipH="1" flipV="1">
            <a:off x="4093106" y="2054982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3790625" y="1752500"/>
            <a:ext cx="354379" cy="354379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7" name="组 6"/>
          <p:cNvGrpSpPr/>
          <p:nvPr/>
        </p:nvGrpSpPr>
        <p:grpSpPr>
          <a:xfrm>
            <a:off x="3099600" y="2209685"/>
            <a:ext cx="1342363" cy="276999"/>
            <a:chOff x="3099600" y="2209685"/>
            <a:chExt cx="1342363" cy="276999"/>
          </a:xfrm>
        </p:grpSpPr>
        <p:sp>
          <p:nvSpPr>
            <p:cNvPr id="170" name="矩形 169"/>
            <p:cNvSpPr/>
            <p:nvPr/>
          </p:nvSpPr>
          <p:spPr>
            <a:xfrm>
              <a:off x="3099600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4306982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346645" y="2487359"/>
            <a:ext cx="1342364" cy="276999"/>
            <a:chOff x="3346645" y="2487359"/>
            <a:chExt cx="1342364" cy="276999"/>
          </a:xfrm>
        </p:grpSpPr>
        <p:sp>
          <p:nvSpPr>
            <p:cNvPr id="168" name="矩形 167"/>
            <p:cNvSpPr/>
            <p:nvPr/>
          </p:nvSpPr>
          <p:spPr>
            <a:xfrm>
              <a:off x="3346645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4554028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3593691" y="2765033"/>
            <a:ext cx="1342363" cy="276999"/>
            <a:chOff x="3593691" y="2765033"/>
            <a:chExt cx="1342363" cy="276999"/>
          </a:xfrm>
        </p:grpSpPr>
        <p:sp>
          <p:nvSpPr>
            <p:cNvPr id="166" name="矩形 165"/>
            <p:cNvSpPr/>
            <p:nvPr/>
          </p:nvSpPr>
          <p:spPr>
            <a:xfrm>
              <a:off x="3593691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801073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73" name="直线连接符 172"/>
          <p:cNvCxnSpPr>
            <a:endCxn id="174" idx="5"/>
          </p:cNvCxnSpPr>
          <p:nvPr/>
        </p:nvCxnSpPr>
        <p:spPr>
          <a:xfrm flipH="1" flipV="1">
            <a:off x="5820050" y="2054982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椭圆 173"/>
          <p:cNvSpPr/>
          <p:nvPr/>
        </p:nvSpPr>
        <p:spPr>
          <a:xfrm>
            <a:off x="5517569" y="1752500"/>
            <a:ext cx="354379" cy="354379"/>
          </a:xfrm>
          <a:prstGeom prst="ellipse">
            <a:avLst/>
          </a:prstGeom>
          <a:solidFill>
            <a:schemeClr val="accent3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1" name="组 10"/>
          <p:cNvGrpSpPr/>
          <p:nvPr/>
        </p:nvGrpSpPr>
        <p:grpSpPr>
          <a:xfrm>
            <a:off x="4826544" y="2209685"/>
            <a:ext cx="1342363" cy="276999"/>
            <a:chOff x="4826544" y="2209685"/>
            <a:chExt cx="1342363" cy="276999"/>
          </a:xfrm>
        </p:grpSpPr>
        <p:sp>
          <p:nvSpPr>
            <p:cNvPr id="182" name="矩形 181"/>
            <p:cNvSpPr/>
            <p:nvPr/>
          </p:nvSpPr>
          <p:spPr>
            <a:xfrm>
              <a:off x="4826544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6033926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073589" y="2487359"/>
            <a:ext cx="1342364" cy="276999"/>
            <a:chOff x="5073589" y="2487359"/>
            <a:chExt cx="1342364" cy="276999"/>
          </a:xfrm>
        </p:grpSpPr>
        <p:sp>
          <p:nvSpPr>
            <p:cNvPr id="180" name="矩形 179"/>
            <p:cNvSpPr/>
            <p:nvPr/>
          </p:nvSpPr>
          <p:spPr>
            <a:xfrm>
              <a:off x="5073589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6280972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5320635" y="2765033"/>
            <a:ext cx="1342363" cy="276999"/>
            <a:chOff x="5320635" y="2765033"/>
            <a:chExt cx="1342363" cy="276999"/>
          </a:xfrm>
        </p:grpSpPr>
        <p:sp>
          <p:nvSpPr>
            <p:cNvPr id="178" name="矩形 177"/>
            <p:cNvSpPr/>
            <p:nvPr/>
          </p:nvSpPr>
          <p:spPr>
            <a:xfrm>
              <a:off x="5320635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6528017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85" name="直线连接符 184"/>
          <p:cNvCxnSpPr>
            <a:stCxn id="149" idx="1"/>
            <a:endCxn id="186" idx="5"/>
          </p:cNvCxnSpPr>
          <p:nvPr/>
        </p:nvCxnSpPr>
        <p:spPr>
          <a:xfrm flipH="1" flipV="1">
            <a:off x="7546993" y="2054981"/>
            <a:ext cx="1319716" cy="148610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7244511" y="1752500"/>
            <a:ext cx="354379" cy="35437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 13"/>
          <p:cNvGrpSpPr/>
          <p:nvPr/>
        </p:nvGrpSpPr>
        <p:grpSpPr>
          <a:xfrm>
            <a:off x="6553487" y="2209685"/>
            <a:ext cx="1342363" cy="276999"/>
            <a:chOff x="6553487" y="2209685"/>
            <a:chExt cx="1342363" cy="276999"/>
          </a:xfrm>
        </p:grpSpPr>
        <p:sp>
          <p:nvSpPr>
            <p:cNvPr id="194" name="矩形 193"/>
            <p:cNvSpPr/>
            <p:nvPr/>
          </p:nvSpPr>
          <p:spPr>
            <a:xfrm>
              <a:off x="6553487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7760869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800532" y="2487359"/>
            <a:ext cx="1342363" cy="276999"/>
            <a:chOff x="6800532" y="2487359"/>
            <a:chExt cx="1342363" cy="276999"/>
          </a:xfrm>
        </p:grpSpPr>
        <p:sp>
          <p:nvSpPr>
            <p:cNvPr id="192" name="矩形 191"/>
            <p:cNvSpPr/>
            <p:nvPr/>
          </p:nvSpPr>
          <p:spPr>
            <a:xfrm>
              <a:off x="6800532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8007914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047577" y="2765033"/>
            <a:ext cx="1342364" cy="276999"/>
            <a:chOff x="7047577" y="2765033"/>
            <a:chExt cx="1342364" cy="276999"/>
          </a:xfrm>
        </p:grpSpPr>
        <p:sp>
          <p:nvSpPr>
            <p:cNvPr id="190" name="矩形 189"/>
            <p:cNvSpPr/>
            <p:nvPr/>
          </p:nvSpPr>
          <p:spPr>
            <a:xfrm>
              <a:off x="7047577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8254960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97" name="直线连接符 196"/>
          <p:cNvCxnSpPr>
            <a:endCxn id="198" idx="5"/>
          </p:cNvCxnSpPr>
          <p:nvPr/>
        </p:nvCxnSpPr>
        <p:spPr>
          <a:xfrm flipH="1">
            <a:off x="2394917" y="3835874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 flipV="1">
            <a:off x="2092435" y="5247533"/>
            <a:ext cx="354379" cy="354379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6" name="组 25"/>
          <p:cNvGrpSpPr/>
          <p:nvPr/>
        </p:nvGrpSpPr>
        <p:grpSpPr>
          <a:xfrm>
            <a:off x="1401411" y="4857470"/>
            <a:ext cx="1342363" cy="276999"/>
            <a:chOff x="1401411" y="4857470"/>
            <a:chExt cx="1342363" cy="276999"/>
          </a:xfrm>
        </p:grpSpPr>
        <p:sp>
          <p:nvSpPr>
            <p:cNvPr id="206" name="矩形 205"/>
            <p:cNvSpPr/>
            <p:nvPr/>
          </p:nvSpPr>
          <p:spPr>
            <a:xfrm>
              <a:off x="1401411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07" name="椭圆 206"/>
            <p:cNvSpPr/>
            <p:nvPr/>
          </p:nvSpPr>
          <p:spPr>
            <a:xfrm flipV="1">
              <a:off x="2608793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648456" y="4579795"/>
            <a:ext cx="1342363" cy="276999"/>
            <a:chOff x="1648456" y="4579795"/>
            <a:chExt cx="1342363" cy="276999"/>
          </a:xfrm>
        </p:grpSpPr>
        <p:sp>
          <p:nvSpPr>
            <p:cNvPr id="204" name="矩形 203"/>
            <p:cNvSpPr/>
            <p:nvPr/>
          </p:nvSpPr>
          <p:spPr>
            <a:xfrm>
              <a:off x="1648456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05" name="椭圆 204"/>
            <p:cNvSpPr/>
            <p:nvPr/>
          </p:nvSpPr>
          <p:spPr>
            <a:xfrm flipV="1">
              <a:off x="2855838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895501" y="4302122"/>
            <a:ext cx="1342364" cy="276999"/>
            <a:chOff x="1895501" y="4302122"/>
            <a:chExt cx="1342364" cy="276999"/>
          </a:xfrm>
        </p:grpSpPr>
        <p:sp>
          <p:nvSpPr>
            <p:cNvPr id="202" name="矩形 201"/>
            <p:cNvSpPr/>
            <p:nvPr/>
          </p:nvSpPr>
          <p:spPr>
            <a:xfrm>
              <a:off x="1895501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03" name="椭圆 202"/>
            <p:cNvSpPr/>
            <p:nvPr/>
          </p:nvSpPr>
          <p:spPr>
            <a:xfrm flipV="1">
              <a:off x="3102884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09" name="直线连接符 208"/>
          <p:cNvCxnSpPr>
            <a:endCxn id="210" idx="5"/>
          </p:cNvCxnSpPr>
          <p:nvPr/>
        </p:nvCxnSpPr>
        <p:spPr>
          <a:xfrm flipH="1">
            <a:off x="4121861" y="3835874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 flipV="1">
            <a:off x="3819379" y="5247533"/>
            <a:ext cx="354379" cy="354379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5" name="组 24"/>
          <p:cNvGrpSpPr/>
          <p:nvPr/>
        </p:nvGrpSpPr>
        <p:grpSpPr>
          <a:xfrm>
            <a:off x="3128355" y="4857470"/>
            <a:ext cx="1342363" cy="276999"/>
            <a:chOff x="3128355" y="4857470"/>
            <a:chExt cx="1342363" cy="276999"/>
          </a:xfrm>
        </p:grpSpPr>
        <p:sp>
          <p:nvSpPr>
            <p:cNvPr id="218" name="矩形 217"/>
            <p:cNvSpPr/>
            <p:nvPr/>
          </p:nvSpPr>
          <p:spPr>
            <a:xfrm>
              <a:off x="3128355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19" name="椭圆 218"/>
            <p:cNvSpPr/>
            <p:nvPr/>
          </p:nvSpPr>
          <p:spPr>
            <a:xfrm flipV="1">
              <a:off x="4335737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3375400" y="4579795"/>
            <a:ext cx="1342363" cy="276999"/>
            <a:chOff x="3375400" y="4579795"/>
            <a:chExt cx="1342363" cy="276999"/>
          </a:xfrm>
        </p:grpSpPr>
        <p:sp>
          <p:nvSpPr>
            <p:cNvPr id="216" name="矩形 215"/>
            <p:cNvSpPr/>
            <p:nvPr/>
          </p:nvSpPr>
          <p:spPr>
            <a:xfrm>
              <a:off x="3375400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17" name="椭圆 216"/>
            <p:cNvSpPr/>
            <p:nvPr/>
          </p:nvSpPr>
          <p:spPr>
            <a:xfrm flipV="1">
              <a:off x="4582782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622445" y="4302122"/>
            <a:ext cx="1342364" cy="276999"/>
            <a:chOff x="3622445" y="4302122"/>
            <a:chExt cx="1342364" cy="276999"/>
          </a:xfrm>
        </p:grpSpPr>
        <p:sp>
          <p:nvSpPr>
            <p:cNvPr id="214" name="矩形 213"/>
            <p:cNvSpPr/>
            <p:nvPr/>
          </p:nvSpPr>
          <p:spPr>
            <a:xfrm>
              <a:off x="3622445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15" name="椭圆 214"/>
            <p:cNvSpPr/>
            <p:nvPr/>
          </p:nvSpPr>
          <p:spPr>
            <a:xfrm flipV="1">
              <a:off x="4829828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21" name="直线连接符 220"/>
          <p:cNvCxnSpPr>
            <a:endCxn id="222" idx="5"/>
          </p:cNvCxnSpPr>
          <p:nvPr/>
        </p:nvCxnSpPr>
        <p:spPr>
          <a:xfrm flipH="1">
            <a:off x="5848805" y="3835874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 flipV="1">
            <a:off x="5546323" y="5247533"/>
            <a:ext cx="354379" cy="354379"/>
          </a:xfrm>
          <a:prstGeom prst="ellipse">
            <a:avLst/>
          </a:prstGeom>
          <a:solidFill>
            <a:schemeClr val="accent3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0" name="组 19"/>
          <p:cNvGrpSpPr/>
          <p:nvPr/>
        </p:nvGrpSpPr>
        <p:grpSpPr>
          <a:xfrm>
            <a:off x="4855299" y="4857470"/>
            <a:ext cx="1342363" cy="276999"/>
            <a:chOff x="4855299" y="4857470"/>
            <a:chExt cx="1342363" cy="276999"/>
          </a:xfrm>
        </p:grpSpPr>
        <p:sp>
          <p:nvSpPr>
            <p:cNvPr id="230" name="矩形 229"/>
            <p:cNvSpPr/>
            <p:nvPr/>
          </p:nvSpPr>
          <p:spPr>
            <a:xfrm>
              <a:off x="4855299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31" name="椭圆 230"/>
            <p:cNvSpPr/>
            <p:nvPr/>
          </p:nvSpPr>
          <p:spPr>
            <a:xfrm flipV="1">
              <a:off x="6062681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102344" y="4579795"/>
            <a:ext cx="1342363" cy="276999"/>
            <a:chOff x="5102344" y="4579795"/>
            <a:chExt cx="1342363" cy="276999"/>
          </a:xfrm>
        </p:grpSpPr>
        <p:sp>
          <p:nvSpPr>
            <p:cNvPr id="228" name="矩形 227"/>
            <p:cNvSpPr/>
            <p:nvPr/>
          </p:nvSpPr>
          <p:spPr>
            <a:xfrm>
              <a:off x="5102344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29" name="椭圆 228"/>
            <p:cNvSpPr/>
            <p:nvPr/>
          </p:nvSpPr>
          <p:spPr>
            <a:xfrm flipV="1">
              <a:off x="6309726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5349389" y="4302122"/>
            <a:ext cx="1342364" cy="276999"/>
            <a:chOff x="5349389" y="4302122"/>
            <a:chExt cx="1342364" cy="276999"/>
          </a:xfrm>
        </p:grpSpPr>
        <p:sp>
          <p:nvSpPr>
            <p:cNvPr id="226" name="矩形 225"/>
            <p:cNvSpPr/>
            <p:nvPr/>
          </p:nvSpPr>
          <p:spPr>
            <a:xfrm>
              <a:off x="5349389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27" name="椭圆 226"/>
            <p:cNvSpPr/>
            <p:nvPr/>
          </p:nvSpPr>
          <p:spPr>
            <a:xfrm flipV="1">
              <a:off x="6556772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33" name="直线连接符 232"/>
          <p:cNvCxnSpPr>
            <a:endCxn id="234" idx="5"/>
          </p:cNvCxnSpPr>
          <p:nvPr/>
        </p:nvCxnSpPr>
        <p:spPr>
          <a:xfrm flipH="1">
            <a:off x="7575748" y="3813327"/>
            <a:ext cx="1319716" cy="148610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 flipV="1">
            <a:off x="7273266" y="5247533"/>
            <a:ext cx="354379" cy="35437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9" name="组 18"/>
          <p:cNvGrpSpPr/>
          <p:nvPr/>
        </p:nvGrpSpPr>
        <p:grpSpPr>
          <a:xfrm>
            <a:off x="6582241" y="4857470"/>
            <a:ext cx="1342364" cy="276999"/>
            <a:chOff x="6582241" y="4857470"/>
            <a:chExt cx="1342364" cy="276999"/>
          </a:xfrm>
        </p:grpSpPr>
        <p:sp>
          <p:nvSpPr>
            <p:cNvPr id="242" name="矩形 241"/>
            <p:cNvSpPr/>
            <p:nvPr/>
          </p:nvSpPr>
          <p:spPr>
            <a:xfrm>
              <a:off x="6582241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43" name="椭圆 242"/>
            <p:cNvSpPr/>
            <p:nvPr/>
          </p:nvSpPr>
          <p:spPr>
            <a:xfrm flipV="1">
              <a:off x="7789624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829287" y="4579795"/>
            <a:ext cx="1342363" cy="276999"/>
            <a:chOff x="6829287" y="4579795"/>
            <a:chExt cx="1342363" cy="276999"/>
          </a:xfrm>
        </p:grpSpPr>
        <p:sp>
          <p:nvSpPr>
            <p:cNvPr id="240" name="矩形 239"/>
            <p:cNvSpPr/>
            <p:nvPr/>
          </p:nvSpPr>
          <p:spPr>
            <a:xfrm>
              <a:off x="6829287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41" name="椭圆 240"/>
            <p:cNvSpPr/>
            <p:nvPr/>
          </p:nvSpPr>
          <p:spPr>
            <a:xfrm flipV="1">
              <a:off x="8036669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076332" y="4302122"/>
            <a:ext cx="1342363" cy="276999"/>
            <a:chOff x="7076332" y="4302122"/>
            <a:chExt cx="1342363" cy="276999"/>
          </a:xfrm>
        </p:grpSpPr>
        <p:sp>
          <p:nvSpPr>
            <p:cNvPr id="238" name="矩形 237"/>
            <p:cNvSpPr/>
            <p:nvPr/>
          </p:nvSpPr>
          <p:spPr>
            <a:xfrm>
              <a:off x="7076332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39" name="椭圆 238"/>
            <p:cNvSpPr/>
            <p:nvPr/>
          </p:nvSpPr>
          <p:spPr>
            <a:xfrm flipV="1">
              <a:off x="8283714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pic>
        <p:nvPicPr>
          <p:cNvPr id="100" name="图片 9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1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647529" y="3595828"/>
            <a:ext cx="7832044" cy="1410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6" name="等腰三角形 105"/>
          <p:cNvSpPr/>
          <p:nvPr/>
        </p:nvSpPr>
        <p:spPr>
          <a:xfrm rot="5400000">
            <a:off x="9521147" y="3266598"/>
            <a:ext cx="1916852" cy="79956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3" name="等腰三角形 142"/>
          <p:cNvSpPr/>
          <p:nvPr/>
        </p:nvSpPr>
        <p:spPr>
          <a:xfrm rot="5400000">
            <a:off x="2015853" y="3266598"/>
            <a:ext cx="1058237" cy="79956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6" name="椭圆 145"/>
          <p:cNvSpPr/>
          <p:nvPr/>
        </p:nvSpPr>
        <p:spPr>
          <a:xfrm>
            <a:off x="3620619" y="3489188"/>
            <a:ext cx="354379" cy="354379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7" name="椭圆 146"/>
          <p:cNvSpPr/>
          <p:nvPr/>
        </p:nvSpPr>
        <p:spPr>
          <a:xfrm>
            <a:off x="5352017" y="3489188"/>
            <a:ext cx="354379" cy="354379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8" name="椭圆 147"/>
          <p:cNvSpPr/>
          <p:nvPr/>
        </p:nvSpPr>
        <p:spPr>
          <a:xfrm>
            <a:off x="7083414" y="3489188"/>
            <a:ext cx="354379" cy="354379"/>
          </a:xfrm>
          <a:prstGeom prst="ellipse">
            <a:avLst/>
          </a:prstGeom>
          <a:solidFill>
            <a:schemeClr val="accent3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9" name="椭圆 148"/>
          <p:cNvSpPr/>
          <p:nvPr/>
        </p:nvSpPr>
        <p:spPr>
          <a:xfrm>
            <a:off x="8814811" y="3489188"/>
            <a:ext cx="354379" cy="35437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8"/>
          <p:cNvCxnSpPr>
            <a:stCxn id="146" idx="1"/>
            <a:endCxn id="150" idx="5"/>
          </p:cNvCxnSpPr>
          <p:nvPr/>
        </p:nvCxnSpPr>
        <p:spPr>
          <a:xfrm flipH="1" flipV="1">
            <a:off x="2366162" y="2054982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063681" y="1752500"/>
            <a:ext cx="354379" cy="354379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 3"/>
          <p:cNvGrpSpPr/>
          <p:nvPr/>
        </p:nvGrpSpPr>
        <p:grpSpPr>
          <a:xfrm>
            <a:off x="1372656" y="2209685"/>
            <a:ext cx="1342363" cy="276999"/>
            <a:chOff x="1372656" y="2209685"/>
            <a:chExt cx="1342363" cy="276999"/>
          </a:xfrm>
        </p:grpSpPr>
        <p:sp>
          <p:nvSpPr>
            <p:cNvPr id="152" name="矩形 151"/>
            <p:cNvSpPr/>
            <p:nvPr/>
          </p:nvSpPr>
          <p:spPr>
            <a:xfrm>
              <a:off x="1372656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2580038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19701" y="2487359"/>
            <a:ext cx="1342364" cy="276999"/>
            <a:chOff x="1619701" y="2487359"/>
            <a:chExt cx="1342364" cy="276999"/>
          </a:xfrm>
        </p:grpSpPr>
        <p:sp>
          <p:nvSpPr>
            <p:cNvPr id="155" name="矩形 154"/>
            <p:cNvSpPr/>
            <p:nvPr/>
          </p:nvSpPr>
          <p:spPr>
            <a:xfrm>
              <a:off x="1619701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2827084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1866747" y="2765033"/>
            <a:ext cx="1342363" cy="276999"/>
            <a:chOff x="1866747" y="2765033"/>
            <a:chExt cx="1342363" cy="276999"/>
          </a:xfrm>
        </p:grpSpPr>
        <p:sp>
          <p:nvSpPr>
            <p:cNvPr id="158" name="矩形 157"/>
            <p:cNvSpPr/>
            <p:nvPr/>
          </p:nvSpPr>
          <p:spPr>
            <a:xfrm>
              <a:off x="1866747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074129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61" name="直线连接符 160"/>
          <p:cNvCxnSpPr>
            <a:endCxn id="162" idx="5"/>
          </p:cNvCxnSpPr>
          <p:nvPr/>
        </p:nvCxnSpPr>
        <p:spPr>
          <a:xfrm flipH="1" flipV="1">
            <a:off x="4093106" y="2054982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3790625" y="1752500"/>
            <a:ext cx="354379" cy="354379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7" name="组 6"/>
          <p:cNvGrpSpPr/>
          <p:nvPr/>
        </p:nvGrpSpPr>
        <p:grpSpPr>
          <a:xfrm>
            <a:off x="3099600" y="2209685"/>
            <a:ext cx="1342363" cy="276999"/>
            <a:chOff x="3099600" y="2209685"/>
            <a:chExt cx="1342363" cy="276999"/>
          </a:xfrm>
        </p:grpSpPr>
        <p:sp>
          <p:nvSpPr>
            <p:cNvPr id="170" name="矩形 169"/>
            <p:cNvSpPr/>
            <p:nvPr/>
          </p:nvSpPr>
          <p:spPr>
            <a:xfrm>
              <a:off x="3099600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4306982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346645" y="2487359"/>
            <a:ext cx="1342364" cy="276999"/>
            <a:chOff x="3346645" y="2487359"/>
            <a:chExt cx="1342364" cy="276999"/>
          </a:xfrm>
        </p:grpSpPr>
        <p:sp>
          <p:nvSpPr>
            <p:cNvPr id="168" name="矩形 167"/>
            <p:cNvSpPr/>
            <p:nvPr/>
          </p:nvSpPr>
          <p:spPr>
            <a:xfrm>
              <a:off x="3346645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4554028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3593691" y="2765033"/>
            <a:ext cx="1342363" cy="276999"/>
            <a:chOff x="3593691" y="2765033"/>
            <a:chExt cx="1342363" cy="276999"/>
          </a:xfrm>
        </p:grpSpPr>
        <p:sp>
          <p:nvSpPr>
            <p:cNvPr id="166" name="矩形 165"/>
            <p:cNvSpPr/>
            <p:nvPr/>
          </p:nvSpPr>
          <p:spPr>
            <a:xfrm>
              <a:off x="3593691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801073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73" name="直线连接符 172"/>
          <p:cNvCxnSpPr>
            <a:endCxn id="174" idx="5"/>
          </p:cNvCxnSpPr>
          <p:nvPr/>
        </p:nvCxnSpPr>
        <p:spPr>
          <a:xfrm flipH="1" flipV="1">
            <a:off x="5820050" y="2054982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椭圆 173"/>
          <p:cNvSpPr/>
          <p:nvPr/>
        </p:nvSpPr>
        <p:spPr>
          <a:xfrm>
            <a:off x="5517569" y="1752500"/>
            <a:ext cx="354379" cy="354379"/>
          </a:xfrm>
          <a:prstGeom prst="ellipse">
            <a:avLst/>
          </a:prstGeom>
          <a:solidFill>
            <a:schemeClr val="accent3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1" name="组 10"/>
          <p:cNvGrpSpPr/>
          <p:nvPr/>
        </p:nvGrpSpPr>
        <p:grpSpPr>
          <a:xfrm>
            <a:off x="4826544" y="2209685"/>
            <a:ext cx="1342363" cy="276999"/>
            <a:chOff x="4826544" y="2209685"/>
            <a:chExt cx="1342363" cy="276999"/>
          </a:xfrm>
        </p:grpSpPr>
        <p:sp>
          <p:nvSpPr>
            <p:cNvPr id="182" name="矩形 181"/>
            <p:cNvSpPr/>
            <p:nvPr/>
          </p:nvSpPr>
          <p:spPr>
            <a:xfrm>
              <a:off x="4826544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6033926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073589" y="2487359"/>
            <a:ext cx="1342364" cy="276999"/>
            <a:chOff x="5073589" y="2487359"/>
            <a:chExt cx="1342364" cy="276999"/>
          </a:xfrm>
        </p:grpSpPr>
        <p:sp>
          <p:nvSpPr>
            <p:cNvPr id="180" name="矩形 179"/>
            <p:cNvSpPr/>
            <p:nvPr/>
          </p:nvSpPr>
          <p:spPr>
            <a:xfrm>
              <a:off x="5073589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6280972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5320635" y="2765033"/>
            <a:ext cx="1342363" cy="276999"/>
            <a:chOff x="5320635" y="2765033"/>
            <a:chExt cx="1342363" cy="276999"/>
          </a:xfrm>
        </p:grpSpPr>
        <p:sp>
          <p:nvSpPr>
            <p:cNvPr id="178" name="矩形 177"/>
            <p:cNvSpPr/>
            <p:nvPr/>
          </p:nvSpPr>
          <p:spPr>
            <a:xfrm>
              <a:off x="5320635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6528017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85" name="直线连接符 184"/>
          <p:cNvCxnSpPr>
            <a:stCxn id="149" idx="1"/>
            <a:endCxn id="186" idx="5"/>
          </p:cNvCxnSpPr>
          <p:nvPr/>
        </p:nvCxnSpPr>
        <p:spPr>
          <a:xfrm flipH="1" flipV="1">
            <a:off x="7546993" y="2054981"/>
            <a:ext cx="1319716" cy="148610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7244511" y="1752500"/>
            <a:ext cx="354379" cy="35437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 13"/>
          <p:cNvGrpSpPr/>
          <p:nvPr/>
        </p:nvGrpSpPr>
        <p:grpSpPr>
          <a:xfrm>
            <a:off x="6553487" y="2209685"/>
            <a:ext cx="1342363" cy="276999"/>
            <a:chOff x="6553487" y="2209685"/>
            <a:chExt cx="1342363" cy="276999"/>
          </a:xfrm>
        </p:grpSpPr>
        <p:sp>
          <p:nvSpPr>
            <p:cNvPr id="194" name="矩形 193"/>
            <p:cNvSpPr/>
            <p:nvPr/>
          </p:nvSpPr>
          <p:spPr>
            <a:xfrm>
              <a:off x="6553487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7760869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800532" y="2487359"/>
            <a:ext cx="1342363" cy="276999"/>
            <a:chOff x="6800532" y="2487359"/>
            <a:chExt cx="1342363" cy="276999"/>
          </a:xfrm>
        </p:grpSpPr>
        <p:sp>
          <p:nvSpPr>
            <p:cNvPr id="192" name="矩形 191"/>
            <p:cNvSpPr/>
            <p:nvPr/>
          </p:nvSpPr>
          <p:spPr>
            <a:xfrm>
              <a:off x="6800532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8007914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047577" y="2765033"/>
            <a:ext cx="1342364" cy="276999"/>
            <a:chOff x="7047577" y="2765033"/>
            <a:chExt cx="1342364" cy="276999"/>
          </a:xfrm>
        </p:grpSpPr>
        <p:sp>
          <p:nvSpPr>
            <p:cNvPr id="190" name="矩形 189"/>
            <p:cNvSpPr/>
            <p:nvPr/>
          </p:nvSpPr>
          <p:spPr>
            <a:xfrm>
              <a:off x="7047577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8254960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97" name="直线连接符 196"/>
          <p:cNvCxnSpPr>
            <a:endCxn id="198" idx="5"/>
          </p:cNvCxnSpPr>
          <p:nvPr/>
        </p:nvCxnSpPr>
        <p:spPr>
          <a:xfrm flipH="1">
            <a:off x="2394917" y="3835874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 flipV="1">
            <a:off x="2092435" y="5247533"/>
            <a:ext cx="354379" cy="354379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6" name="组 25"/>
          <p:cNvGrpSpPr/>
          <p:nvPr/>
        </p:nvGrpSpPr>
        <p:grpSpPr>
          <a:xfrm>
            <a:off x="1401411" y="4857470"/>
            <a:ext cx="1342363" cy="276999"/>
            <a:chOff x="1401411" y="4857470"/>
            <a:chExt cx="1342363" cy="276999"/>
          </a:xfrm>
        </p:grpSpPr>
        <p:sp>
          <p:nvSpPr>
            <p:cNvPr id="206" name="矩形 205"/>
            <p:cNvSpPr/>
            <p:nvPr/>
          </p:nvSpPr>
          <p:spPr>
            <a:xfrm>
              <a:off x="1401411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07" name="椭圆 206"/>
            <p:cNvSpPr/>
            <p:nvPr/>
          </p:nvSpPr>
          <p:spPr>
            <a:xfrm flipV="1">
              <a:off x="2608793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648456" y="4579795"/>
            <a:ext cx="1342363" cy="276999"/>
            <a:chOff x="1648456" y="4579795"/>
            <a:chExt cx="1342363" cy="276999"/>
          </a:xfrm>
        </p:grpSpPr>
        <p:sp>
          <p:nvSpPr>
            <p:cNvPr id="204" name="矩形 203"/>
            <p:cNvSpPr/>
            <p:nvPr/>
          </p:nvSpPr>
          <p:spPr>
            <a:xfrm>
              <a:off x="1648456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05" name="椭圆 204"/>
            <p:cNvSpPr/>
            <p:nvPr/>
          </p:nvSpPr>
          <p:spPr>
            <a:xfrm flipV="1">
              <a:off x="2855838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895501" y="4302122"/>
            <a:ext cx="1342364" cy="276999"/>
            <a:chOff x="1895501" y="4302122"/>
            <a:chExt cx="1342364" cy="276999"/>
          </a:xfrm>
        </p:grpSpPr>
        <p:sp>
          <p:nvSpPr>
            <p:cNvPr id="202" name="矩形 201"/>
            <p:cNvSpPr/>
            <p:nvPr/>
          </p:nvSpPr>
          <p:spPr>
            <a:xfrm>
              <a:off x="1895501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03" name="椭圆 202"/>
            <p:cNvSpPr/>
            <p:nvPr/>
          </p:nvSpPr>
          <p:spPr>
            <a:xfrm flipV="1">
              <a:off x="3102884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09" name="直线连接符 208"/>
          <p:cNvCxnSpPr>
            <a:endCxn id="210" idx="5"/>
          </p:cNvCxnSpPr>
          <p:nvPr/>
        </p:nvCxnSpPr>
        <p:spPr>
          <a:xfrm flipH="1">
            <a:off x="4121861" y="3835874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 flipV="1">
            <a:off x="3819379" y="5247533"/>
            <a:ext cx="354379" cy="354379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5" name="组 24"/>
          <p:cNvGrpSpPr/>
          <p:nvPr/>
        </p:nvGrpSpPr>
        <p:grpSpPr>
          <a:xfrm>
            <a:off x="3128355" y="4857470"/>
            <a:ext cx="1342363" cy="276999"/>
            <a:chOff x="3128355" y="4857470"/>
            <a:chExt cx="1342363" cy="276999"/>
          </a:xfrm>
        </p:grpSpPr>
        <p:sp>
          <p:nvSpPr>
            <p:cNvPr id="218" name="矩形 217"/>
            <p:cNvSpPr/>
            <p:nvPr/>
          </p:nvSpPr>
          <p:spPr>
            <a:xfrm>
              <a:off x="3128355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19" name="椭圆 218"/>
            <p:cNvSpPr/>
            <p:nvPr/>
          </p:nvSpPr>
          <p:spPr>
            <a:xfrm flipV="1">
              <a:off x="4335737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3375400" y="4579795"/>
            <a:ext cx="1342363" cy="276999"/>
            <a:chOff x="3375400" y="4579795"/>
            <a:chExt cx="1342363" cy="276999"/>
          </a:xfrm>
        </p:grpSpPr>
        <p:sp>
          <p:nvSpPr>
            <p:cNvPr id="216" name="矩形 215"/>
            <p:cNvSpPr/>
            <p:nvPr/>
          </p:nvSpPr>
          <p:spPr>
            <a:xfrm>
              <a:off x="3375400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17" name="椭圆 216"/>
            <p:cNvSpPr/>
            <p:nvPr/>
          </p:nvSpPr>
          <p:spPr>
            <a:xfrm flipV="1">
              <a:off x="4582782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622445" y="4302122"/>
            <a:ext cx="1342364" cy="276999"/>
            <a:chOff x="3622445" y="4302122"/>
            <a:chExt cx="1342364" cy="276999"/>
          </a:xfrm>
        </p:grpSpPr>
        <p:sp>
          <p:nvSpPr>
            <p:cNvPr id="214" name="矩形 213"/>
            <p:cNvSpPr/>
            <p:nvPr/>
          </p:nvSpPr>
          <p:spPr>
            <a:xfrm>
              <a:off x="3622445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15" name="椭圆 214"/>
            <p:cNvSpPr/>
            <p:nvPr/>
          </p:nvSpPr>
          <p:spPr>
            <a:xfrm flipV="1">
              <a:off x="4829828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21" name="直线连接符 220"/>
          <p:cNvCxnSpPr>
            <a:endCxn id="222" idx="5"/>
          </p:cNvCxnSpPr>
          <p:nvPr/>
        </p:nvCxnSpPr>
        <p:spPr>
          <a:xfrm flipH="1">
            <a:off x="5848805" y="3835874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 flipV="1">
            <a:off x="5546323" y="5247533"/>
            <a:ext cx="354379" cy="354379"/>
          </a:xfrm>
          <a:prstGeom prst="ellipse">
            <a:avLst/>
          </a:prstGeom>
          <a:solidFill>
            <a:schemeClr val="accent3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0" name="组 19"/>
          <p:cNvGrpSpPr/>
          <p:nvPr/>
        </p:nvGrpSpPr>
        <p:grpSpPr>
          <a:xfrm>
            <a:off x="4855299" y="4857470"/>
            <a:ext cx="1342363" cy="276999"/>
            <a:chOff x="4855299" y="4857470"/>
            <a:chExt cx="1342363" cy="276999"/>
          </a:xfrm>
        </p:grpSpPr>
        <p:sp>
          <p:nvSpPr>
            <p:cNvPr id="230" name="矩形 229"/>
            <p:cNvSpPr/>
            <p:nvPr/>
          </p:nvSpPr>
          <p:spPr>
            <a:xfrm>
              <a:off x="4855299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31" name="椭圆 230"/>
            <p:cNvSpPr/>
            <p:nvPr/>
          </p:nvSpPr>
          <p:spPr>
            <a:xfrm flipV="1">
              <a:off x="6062681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102344" y="4579795"/>
            <a:ext cx="1342363" cy="276999"/>
            <a:chOff x="5102344" y="4579795"/>
            <a:chExt cx="1342363" cy="276999"/>
          </a:xfrm>
        </p:grpSpPr>
        <p:sp>
          <p:nvSpPr>
            <p:cNvPr id="228" name="矩形 227"/>
            <p:cNvSpPr/>
            <p:nvPr/>
          </p:nvSpPr>
          <p:spPr>
            <a:xfrm>
              <a:off x="5102344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29" name="椭圆 228"/>
            <p:cNvSpPr/>
            <p:nvPr/>
          </p:nvSpPr>
          <p:spPr>
            <a:xfrm flipV="1">
              <a:off x="6309726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5349389" y="4302122"/>
            <a:ext cx="1342364" cy="276999"/>
            <a:chOff x="5349389" y="4302122"/>
            <a:chExt cx="1342364" cy="276999"/>
          </a:xfrm>
        </p:grpSpPr>
        <p:sp>
          <p:nvSpPr>
            <p:cNvPr id="226" name="矩形 225"/>
            <p:cNvSpPr/>
            <p:nvPr/>
          </p:nvSpPr>
          <p:spPr>
            <a:xfrm>
              <a:off x="5349389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27" name="椭圆 226"/>
            <p:cNvSpPr/>
            <p:nvPr/>
          </p:nvSpPr>
          <p:spPr>
            <a:xfrm flipV="1">
              <a:off x="6556772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33" name="直线连接符 232"/>
          <p:cNvCxnSpPr>
            <a:endCxn id="234" idx="5"/>
          </p:cNvCxnSpPr>
          <p:nvPr/>
        </p:nvCxnSpPr>
        <p:spPr>
          <a:xfrm flipH="1">
            <a:off x="7575748" y="3813327"/>
            <a:ext cx="1319716" cy="148610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 flipV="1">
            <a:off x="7273266" y="5247533"/>
            <a:ext cx="354379" cy="35437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9" name="组 18"/>
          <p:cNvGrpSpPr/>
          <p:nvPr/>
        </p:nvGrpSpPr>
        <p:grpSpPr>
          <a:xfrm>
            <a:off x="6582241" y="4857470"/>
            <a:ext cx="1342364" cy="276999"/>
            <a:chOff x="6582241" y="4857470"/>
            <a:chExt cx="1342364" cy="276999"/>
          </a:xfrm>
        </p:grpSpPr>
        <p:sp>
          <p:nvSpPr>
            <p:cNvPr id="242" name="矩形 241"/>
            <p:cNvSpPr/>
            <p:nvPr/>
          </p:nvSpPr>
          <p:spPr>
            <a:xfrm>
              <a:off x="6582241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43" name="椭圆 242"/>
            <p:cNvSpPr/>
            <p:nvPr/>
          </p:nvSpPr>
          <p:spPr>
            <a:xfrm flipV="1">
              <a:off x="7789624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829287" y="4579795"/>
            <a:ext cx="1342363" cy="276999"/>
            <a:chOff x="6829287" y="4579795"/>
            <a:chExt cx="1342363" cy="276999"/>
          </a:xfrm>
        </p:grpSpPr>
        <p:sp>
          <p:nvSpPr>
            <p:cNvPr id="240" name="矩形 239"/>
            <p:cNvSpPr/>
            <p:nvPr/>
          </p:nvSpPr>
          <p:spPr>
            <a:xfrm>
              <a:off x="6829287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41" name="椭圆 240"/>
            <p:cNvSpPr/>
            <p:nvPr/>
          </p:nvSpPr>
          <p:spPr>
            <a:xfrm flipV="1">
              <a:off x="8036669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076332" y="4302122"/>
            <a:ext cx="1342363" cy="276999"/>
            <a:chOff x="7076332" y="4302122"/>
            <a:chExt cx="1342363" cy="276999"/>
          </a:xfrm>
        </p:grpSpPr>
        <p:sp>
          <p:nvSpPr>
            <p:cNvPr id="238" name="矩形 237"/>
            <p:cNvSpPr/>
            <p:nvPr/>
          </p:nvSpPr>
          <p:spPr>
            <a:xfrm>
              <a:off x="7076332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39" name="椭圆 238"/>
            <p:cNvSpPr/>
            <p:nvPr/>
          </p:nvSpPr>
          <p:spPr>
            <a:xfrm flipV="1">
              <a:off x="8283714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pic>
        <p:nvPicPr>
          <p:cNvPr id="100" name="图片 9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1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0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647529" y="3595828"/>
            <a:ext cx="7832044" cy="1410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6" name="等腰三角形 105"/>
          <p:cNvSpPr/>
          <p:nvPr/>
        </p:nvSpPr>
        <p:spPr>
          <a:xfrm rot="5400000">
            <a:off x="9521147" y="3266598"/>
            <a:ext cx="1916852" cy="79956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3" name="等腰三角形 142"/>
          <p:cNvSpPr/>
          <p:nvPr/>
        </p:nvSpPr>
        <p:spPr>
          <a:xfrm rot="5400000">
            <a:off x="2015853" y="3266598"/>
            <a:ext cx="1058237" cy="79956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6" name="椭圆 145"/>
          <p:cNvSpPr/>
          <p:nvPr/>
        </p:nvSpPr>
        <p:spPr>
          <a:xfrm>
            <a:off x="3620619" y="3489188"/>
            <a:ext cx="354379" cy="354379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7" name="椭圆 146"/>
          <p:cNvSpPr/>
          <p:nvPr/>
        </p:nvSpPr>
        <p:spPr>
          <a:xfrm>
            <a:off x="5352017" y="3489188"/>
            <a:ext cx="354379" cy="354379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8" name="椭圆 147"/>
          <p:cNvSpPr/>
          <p:nvPr/>
        </p:nvSpPr>
        <p:spPr>
          <a:xfrm>
            <a:off x="7083414" y="3489188"/>
            <a:ext cx="354379" cy="354379"/>
          </a:xfrm>
          <a:prstGeom prst="ellipse">
            <a:avLst/>
          </a:prstGeom>
          <a:solidFill>
            <a:schemeClr val="accent3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9" name="椭圆 148"/>
          <p:cNvSpPr/>
          <p:nvPr/>
        </p:nvSpPr>
        <p:spPr>
          <a:xfrm>
            <a:off x="8814811" y="3489188"/>
            <a:ext cx="354379" cy="35437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8"/>
          <p:cNvCxnSpPr>
            <a:stCxn id="146" idx="1"/>
            <a:endCxn id="150" idx="5"/>
          </p:cNvCxnSpPr>
          <p:nvPr/>
        </p:nvCxnSpPr>
        <p:spPr>
          <a:xfrm flipH="1" flipV="1">
            <a:off x="2366162" y="2054982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063681" y="1752500"/>
            <a:ext cx="354379" cy="354379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 3"/>
          <p:cNvGrpSpPr/>
          <p:nvPr/>
        </p:nvGrpSpPr>
        <p:grpSpPr>
          <a:xfrm>
            <a:off x="1372656" y="2209685"/>
            <a:ext cx="1342363" cy="276999"/>
            <a:chOff x="1372656" y="2209685"/>
            <a:chExt cx="1342363" cy="276999"/>
          </a:xfrm>
        </p:grpSpPr>
        <p:sp>
          <p:nvSpPr>
            <p:cNvPr id="152" name="矩形 151"/>
            <p:cNvSpPr/>
            <p:nvPr/>
          </p:nvSpPr>
          <p:spPr>
            <a:xfrm>
              <a:off x="1372656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2580038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19701" y="2487359"/>
            <a:ext cx="1342364" cy="276999"/>
            <a:chOff x="1619701" y="2487359"/>
            <a:chExt cx="1342364" cy="276999"/>
          </a:xfrm>
        </p:grpSpPr>
        <p:sp>
          <p:nvSpPr>
            <p:cNvPr id="155" name="矩形 154"/>
            <p:cNvSpPr/>
            <p:nvPr/>
          </p:nvSpPr>
          <p:spPr>
            <a:xfrm>
              <a:off x="1619701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2827084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1866747" y="2765033"/>
            <a:ext cx="1342363" cy="276999"/>
            <a:chOff x="1866747" y="2765033"/>
            <a:chExt cx="1342363" cy="276999"/>
          </a:xfrm>
        </p:grpSpPr>
        <p:sp>
          <p:nvSpPr>
            <p:cNvPr id="158" name="矩形 157"/>
            <p:cNvSpPr/>
            <p:nvPr/>
          </p:nvSpPr>
          <p:spPr>
            <a:xfrm>
              <a:off x="1866747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074129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61" name="直线连接符 160"/>
          <p:cNvCxnSpPr>
            <a:endCxn id="162" idx="5"/>
          </p:cNvCxnSpPr>
          <p:nvPr/>
        </p:nvCxnSpPr>
        <p:spPr>
          <a:xfrm flipH="1" flipV="1">
            <a:off x="4093106" y="2054982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3790625" y="1752500"/>
            <a:ext cx="354379" cy="354379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7" name="组 6"/>
          <p:cNvGrpSpPr/>
          <p:nvPr/>
        </p:nvGrpSpPr>
        <p:grpSpPr>
          <a:xfrm>
            <a:off x="3099600" y="2209685"/>
            <a:ext cx="1342363" cy="276999"/>
            <a:chOff x="3099600" y="2209685"/>
            <a:chExt cx="1342363" cy="276999"/>
          </a:xfrm>
        </p:grpSpPr>
        <p:sp>
          <p:nvSpPr>
            <p:cNvPr id="170" name="矩形 169"/>
            <p:cNvSpPr/>
            <p:nvPr/>
          </p:nvSpPr>
          <p:spPr>
            <a:xfrm>
              <a:off x="3099600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4306982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346645" y="2487359"/>
            <a:ext cx="1342364" cy="276999"/>
            <a:chOff x="3346645" y="2487359"/>
            <a:chExt cx="1342364" cy="276999"/>
          </a:xfrm>
        </p:grpSpPr>
        <p:sp>
          <p:nvSpPr>
            <p:cNvPr id="168" name="矩形 167"/>
            <p:cNvSpPr/>
            <p:nvPr/>
          </p:nvSpPr>
          <p:spPr>
            <a:xfrm>
              <a:off x="3346645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4554028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3593691" y="2765033"/>
            <a:ext cx="1342363" cy="276999"/>
            <a:chOff x="3593691" y="2765033"/>
            <a:chExt cx="1342363" cy="276999"/>
          </a:xfrm>
        </p:grpSpPr>
        <p:sp>
          <p:nvSpPr>
            <p:cNvPr id="166" name="矩形 165"/>
            <p:cNvSpPr/>
            <p:nvPr/>
          </p:nvSpPr>
          <p:spPr>
            <a:xfrm>
              <a:off x="3593691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801073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73" name="直线连接符 172"/>
          <p:cNvCxnSpPr>
            <a:endCxn id="174" idx="5"/>
          </p:cNvCxnSpPr>
          <p:nvPr/>
        </p:nvCxnSpPr>
        <p:spPr>
          <a:xfrm flipH="1" flipV="1">
            <a:off x="5820050" y="2054982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椭圆 173"/>
          <p:cNvSpPr/>
          <p:nvPr/>
        </p:nvSpPr>
        <p:spPr>
          <a:xfrm>
            <a:off x="5517569" y="1752500"/>
            <a:ext cx="354379" cy="354379"/>
          </a:xfrm>
          <a:prstGeom prst="ellipse">
            <a:avLst/>
          </a:prstGeom>
          <a:solidFill>
            <a:schemeClr val="accent3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1" name="组 10"/>
          <p:cNvGrpSpPr/>
          <p:nvPr/>
        </p:nvGrpSpPr>
        <p:grpSpPr>
          <a:xfrm>
            <a:off x="4826544" y="2209685"/>
            <a:ext cx="1342363" cy="276999"/>
            <a:chOff x="4826544" y="2209685"/>
            <a:chExt cx="1342363" cy="276999"/>
          </a:xfrm>
        </p:grpSpPr>
        <p:sp>
          <p:nvSpPr>
            <p:cNvPr id="182" name="矩形 181"/>
            <p:cNvSpPr/>
            <p:nvPr/>
          </p:nvSpPr>
          <p:spPr>
            <a:xfrm>
              <a:off x="4826544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6033926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073589" y="2487359"/>
            <a:ext cx="1342364" cy="276999"/>
            <a:chOff x="5073589" y="2487359"/>
            <a:chExt cx="1342364" cy="276999"/>
          </a:xfrm>
        </p:grpSpPr>
        <p:sp>
          <p:nvSpPr>
            <p:cNvPr id="180" name="矩形 179"/>
            <p:cNvSpPr/>
            <p:nvPr/>
          </p:nvSpPr>
          <p:spPr>
            <a:xfrm>
              <a:off x="5073589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6280972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5320635" y="2765033"/>
            <a:ext cx="1342363" cy="276999"/>
            <a:chOff x="5320635" y="2765033"/>
            <a:chExt cx="1342363" cy="276999"/>
          </a:xfrm>
        </p:grpSpPr>
        <p:sp>
          <p:nvSpPr>
            <p:cNvPr id="178" name="矩形 177"/>
            <p:cNvSpPr/>
            <p:nvPr/>
          </p:nvSpPr>
          <p:spPr>
            <a:xfrm>
              <a:off x="5320635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6528017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85" name="直线连接符 184"/>
          <p:cNvCxnSpPr>
            <a:stCxn id="149" idx="1"/>
            <a:endCxn id="186" idx="5"/>
          </p:cNvCxnSpPr>
          <p:nvPr/>
        </p:nvCxnSpPr>
        <p:spPr>
          <a:xfrm flipH="1" flipV="1">
            <a:off x="7546993" y="2054981"/>
            <a:ext cx="1319716" cy="148610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7244511" y="1752500"/>
            <a:ext cx="354379" cy="35437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 13"/>
          <p:cNvGrpSpPr/>
          <p:nvPr/>
        </p:nvGrpSpPr>
        <p:grpSpPr>
          <a:xfrm>
            <a:off x="6553487" y="2209685"/>
            <a:ext cx="1342363" cy="276999"/>
            <a:chOff x="6553487" y="2209685"/>
            <a:chExt cx="1342363" cy="276999"/>
          </a:xfrm>
        </p:grpSpPr>
        <p:sp>
          <p:nvSpPr>
            <p:cNvPr id="194" name="矩形 193"/>
            <p:cNvSpPr/>
            <p:nvPr/>
          </p:nvSpPr>
          <p:spPr>
            <a:xfrm>
              <a:off x="6553487" y="220968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7760869" y="229330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800532" y="2487359"/>
            <a:ext cx="1342363" cy="276999"/>
            <a:chOff x="6800532" y="2487359"/>
            <a:chExt cx="1342363" cy="276999"/>
          </a:xfrm>
        </p:grpSpPr>
        <p:sp>
          <p:nvSpPr>
            <p:cNvPr id="192" name="矩形 191"/>
            <p:cNvSpPr/>
            <p:nvPr/>
          </p:nvSpPr>
          <p:spPr>
            <a:xfrm>
              <a:off x="6800532" y="248735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8007914" y="2570980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047577" y="2765033"/>
            <a:ext cx="1342364" cy="276999"/>
            <a:chOff x="7047577" y="2765033"/>
            <a:chExt cx="1342364" cy="276999"/>
          </a:xfrm>
        </p:grpSpPr>
        <p:sp>
          <p:nvSpPr>
            <p:cNvPr id="190" name="矩形 189"/>
            <p:cNvSpPr/>
            <p:nvPr/>
          </p:nvSpPr>
          <p:spPr>
            <a:xfrm>
              <a:off x="7047577" y="27650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8254960" y="2848654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97" name="直线连接符 196"/>
          <p:cNvCxnSpPr>
            <a:endCxn id="198" idx="5"/>
          </p:cNvCxnSpPr>
          <p:nvPr/>
        </p:nvCxnSpPr>
        <p:spPr>
          <a:xfrm flipH="1">
            <a:off x="2394917" y="3835874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 flipV="1">
            <a:off x="2092435" y="5247533"/>
            <a:ext cx="354379" cy="354379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6" name="组 25"/>
          <p:cNvGrpSpPr/>
          <p:nvPr/>
        </p:nvGrpSpPr>
        <p:grpSpPr>
          <a:xfrm>
            <a:off x="1401411" y="4857470"/>
            <a:ext cx="1342363" cy="276999"/>
            <a:chOff x="1401411" y="4857470"/>
            <a:chExt cx="1342363" cy="276999"/>
          </a:xfrm>
        </p:grpSpPr>
        <p:sp>
          <p:nvSpPr>
            <p:cNvPr id="206" name="矩形 205"/>
            <p:cNvSpPr/>
            <p:nvPr/>
          </p:nvSpPr>
          <p:spPr>
            <a:xfrm>
              <a:off x="1401411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07" name="椭圆 206"/>
            <p:cNvSpPr/>
            <p:nvPr/>
          </p:nvSpPr>
          <p:spPr>
            <a:xfrm flipV="1">
              <a:off x="2608793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648456" y="4579795"/>
            <a:ext cx="1342363" cy="276999"/>
            <a:chOff x="1648456" y="4579795"/>
            <a:chExt cx="1342363" cy="276999"/>
          </a:xfrm>
        </p:grpSpPr>
        <p:sp>
          <p:nvSpPr>
            <p:cNvPr id="204" name="矩形 203"/>
            <p:cNvSpPr/>
            <p:nvPr/>
          </p:nvSpPr>
          <p:spPr>
            <a:xfrm>
              <a:off x="1648456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05" name="椭圆 204"/>
            <p:cNvSpPr/>
            <p:nvPr/>
          </p:nvSpPr>
          <p:spPr>
            <a:xfrm flipV="1">
              <a:off x="2855838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895501" y="4302122"/>
            <a:ext cx="1342364" cy="276999"/>
            <a:chOff x="1895501" y="4302122"/>
            <a:chExt cx="1342364" cy="276999"/>
          </a:xfrm>
        </p:grpSpPr>
        <p:sp>
          <p:nvSpPr>
            <p:cNvPr id="202" name="矩形 201"/>
            <p:cNvSpPr/>
            <p:nvPr/>
          </p:nvSpPr>
          <p:spPr>
            <a:xfrm>
              <a:off x="1895501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03" name="椭圆 202"/>
            <p:cNvSpPr/>
            <p:nvPr/>
          </p:nvSpPr>
          <p:spPr>
            <a:xfrm flipV="1">
              <a:off x="3102884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09" name="直线连接符 208"/>
          <p:cNvCxnSpPr>
            <a:endCxn id="210" idx="5"/>
          </p:cNvCxnSpPr>
          <p:nvPr/>
        </p:nvCxnSpPr>
        <p:spPr>
          <a:xfrm flipH="1">
            <a:off x="4121861" y="3835874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 flipV="1">
            <a:off x="3819379" y="5247533"/>
            <a:ext cx="354379" cy="354379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5" name="组 24"/>
          <p:cNvGrpSpPr/>
          <p:nvPr/>
        </p:nvGrpSpPr>
        <p:grpSpPr>
          <a:xfrm>
            <a:off x="3128355" y="4857470"/>
            <a:ext cx="1342363" cy="276999"/>
            <a:chOff x="3128355" y="4857470"/>
            <a:chExt cx="1342363" cy="276999"/>
          </a:xfrm>
        </p:grpSpPr>
        <p:sp>
          <p:nvSpPr>
            <p:cNvPr id="218" name="矩形 217"/>
            <p:cNvSpPr/>
            <p:nvPr/>
          </p:nvSpPr>
          <p:spPr>
            <a:xfrm>
              <a:off x="3128355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19" name="椭圆 218"/>
            <p:cNvSpPr/>
            <p:nvPr/>
          </p:nvSpPr>
          <p:spPr>
            <a:xfrm flipV="1">
              <a:off x="4335737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3375400" y="4579795"/>
            <a:ext cx="1342363" cy="276999"/>
            <a:chOff x="3375400" y="4579795"/>
            <a:chExt cx="1342363" cy="276999"/>
          </a:xfrm>
        </p:grpSpPr>
        <p:sp>
          <p:nvSpPr>
            <p:cNvPr id="216" name="矩形 215"/>
            <p:cNvSpPr/>
            <p:nvPr/>
          </p:nvSpPr>
          <p:spPr>
            <a:xfrm>
              <a:off x="3375400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17" name="椭圆 216"/>
            <p:cNvSpPr/>
            <p:nvPr/>
          </p:nvSpPr>
          <p:spPr>
            <a:xfrm flipV="1">
              <a:off x="4582782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622445" y="4302122"/>
            <a:ext cx="1342364" cy="276999"/>
            <a:chOff x="3622445" y="4302122"/>
            <a:chExt cx="1342364" cy="276999"/>
          </a:xfrm>
        </p:grpSpPr>
        <p:sp>
          <p:nvSpPr>
            <p:cNvPr id="214" name="矩形 213"/>
            <p:cNvSpPr/>
            <p:nvPr/>
          </p:nvSpPr>
          <p:spPr>
            <a:xfrm>
              <a:off x="3622445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15" name="椭圆 214"/>
            <p:cNvSpPr/>
            <p:nvPr/>
          </p:nvSpPr>
          <p:spPr>
            <a:xfrm flipV="1">
              <a:off x="4829828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21" name="直线连接符 220"/>
          <p:cNvCxnSpPr>
            <a:endCxn id="222" idx="5"/>
          </p:cNvCxnSpPr>
          <p:nvPr/>
        </p:nvCxnSpPr>
        <p:spPr>
          <a:xfrm flipH="1">
            <a:off x="5848805" y="3835874"/>
            <a:ext cx="1306355" cy="146355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 flipV="1">
            <a:off x="5546323" y="5247533"/>
            <a:ext cx="354379" cy="354379"/>
          </a:xfrm>
          <a:prstGeom prst="ellipse">
            <a:avLst/>
          </a:prstGeom>
          <a:solidFill>
            <a:schemeClr val="accent3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0" name="组 19"/>
          <p:cNvGrpSpPr/>
          <p:nvPr/>
        </p:nvGrpSpPr>
        <p:grpSpPr>
          <a:xfrm>
            <a:off x="4855299" y="4857470"/>
            <a:ext cx="1342363" cy="276999"/>
            <a:chOff x="4855299" y="4857470"/>
            <a:chExt cx="1342363" cy="276999"/>
          </a:xfrm>
        </p:grpSpPr>
        <p:sp>
          <p:nvSpPr>
            <p:cNvPr id="230" name="矩形 229"/>
            <p:cNvSpPr/>
            <p:nvPr/>
          </p:nvSpPr>
          <p:spPr>
            <a:xfrm>
              <a:off x="4855299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31" name="椭圆 230"/>
            <p:cNvSpPr/>
            <p:nvPr/>
          </p:nvSpPr>
          <p:spPr>
            <a:xfrm flipV="1">
              <a:off x="6062681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102344" y="4579795"/>
            <a:ext cx="1342363" cy="276999"/>
            <a:chOff x="5102344" y="4579795"/>
            <a:chExt cx="1342363" cy="276999"/>
          </a:xfrm>
        </p:grpSpPr>
        <p:sp>
          <p:nvSpPr>
            <p:cNvPr id="228" name="矩形 227"/>
            <p:cNvSpPr/>
            <p:nvPr/>
          </p:nvSpPr>
          <p:spPr>
            <a:xfrm>
              <a:off x="5102344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29" name="椭圆 228"/>
            <p:cNvSpPr/>
            <p:nvPr/>
          </p:nvSpPr>
          <p:spPr>
            <a:xfrm flipV="1">
              <a:off x="6309726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5349389" y="4302122"/>
            <a:ext cx="1342364" cy="276999"/>
            <a:chOff x="5349389" y="4302122"/>
            <a:chExt cx="1342364" cy="276999"/>
          </a:xfrm>
        </p:grpSpPr>
        <p:sp>
          <p:nvSpPr>
            <p:cNvPr id="226" name="矩形 225"/>
            <p:cNvSpPr/>
            <p:nvPr/>
          </p:nvSpPr>
          <p:spPr>
            <a:xfrm>
              <a:off x="5349389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27" name="椭圆 226"/>
            <p:cNvSpPr/>
            <p:nvPr/>
          </p:nvSpPr>
          <p:spPr>
            <a:xfrm flipV="1">
              <a:off x="6556772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33" name="直线连接符 232"/>
          <p:cNvCxnSpPr>
            <a:endCxn id="234" idx="5"/>
          </p:cNvCxnSpPr>
          <p:nvPr/>
        </p:nvCxnSpPr>
        <p:spPr>
          <a:xfrm flipH="1">
            <a:off x="7575748" y="3813327"/>
            <a:ext cx="1319716" cy="148610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 flipV="1">
            <a:off x="7273266" y="5247533"/>
            <a:ext cx="354379" cy="354379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9" name="组 18"/>
          <p:cNvGrpSpPr/>
          <p:nvPr/>
        </p:nvGrpSpPr>
        <p:grpSpPr>
          <a:xfrm>
            <a:off x="6582241" y="4857470"/>
            <a:ext cx="1342364" cy="276999"/>
            <a:chOff x="6582241" y="4857470"/>
            <a:chExt cx="1342364" cy="276999"/>
          </a:xfrm>
        </p:grpSpPr>
        <p:sp>
          <p:nvSpPr>
            <p:cNvPr id="242" name="矩形 241"/>
            <p:cNvSpPr/>
            <p:nvPr/>
          </p:nvSpPr>
          <p:spPr>
            <a:xfrm>
              <a:off x="6582241" y="4857470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43" name="椭圆 242"/>
            <p:cNvSpPr/>
            <p:nvPr/>
          </p:nvSpPr>
          <p:spPr>
            <a:xfrm flipV="1">
              <a:off x="7789624" y="4926126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829287" y="4579795"/>
            <a:ext cx="1342363" cy="276999"/>
            <a:chOff x="6829287" y="4579795"/>
            <a:chExt cx="1342363" cy="276999"/>
          </a:xfrm>
        </p:grpSpPr>
        <p:sp>
          <p:nvSpPr>
            <p:cNvPr id="240" name="矩形 239"/>
            <p:cNvSpPr/>
            <p:nvPr/>
          </p:nvSpPr>
          <p:spPr>
            <a:xfrm>
              <a:off x="6829287" y="457979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41" name="椭圆 240"/>
            <p:cNvSpPr/>
            <p:nvPr/>
          </p:nvSpPr>
          <p:spPr>
            <a:xfrm flipV="1">
              <a:off x="8036669" y="4648451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076332" y="4302122"/>
            <a:ext cx="1342363" cy="276999"/>
            <a:chOff x="7076332" y="4302122"/>
            <a:chExt cx="1342363" cy="276999"/>
          </a:xfrm>
        </p:grpSpPr>
        <p:sp>
          <p:nvSpPr>
            <p:cNvPr id="238" name="矩形 237"/>
            <p:cNvSpPr/>
            <p:nvPr/>
          </p:nvSpPr>
          <p:spPr>
            <a:xfrm>
              <a:off x="7076332" y="430212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239" name="椭圆 238"/>
            <p:cNvSpPr/>
            <p:nvPr/>
          </p:nvSpPr>
          <p:spPr>
            <a:xfrm flipV="1">
              <a:off x="8283714" y="4370778"/>
              <a:ext cx="134981" cy="134981"/>
            </a:xfrm>
            <a:prstGeom prst="ellipse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pic>
        <p:nvPicPr>
          <p:cNvPr id="100" name="图片 9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1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01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terms/"/>
    <ds:schemaRef ds:uri="http://schemas.microsoft.com/sharepoint/v3/field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156</Words>
  <Application>Microsoft Office PowerPoint</Application>
  <PresentationFormat>自定义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82</cp:revision>
  <dcterms:created xsi:type="dcterms:W3CDTF">2010-04-12T23:12:02Z</dcterms:created>
  <dcterms:modified xsi:type="dcterms:W3CDTF">2016-03-01T03:15:59Z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