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77" r:id="rId3"/>
    <p:sldMasterId id="2147483672" r:id="rId4"/>
  </p:sldMasterIdLst>
  <p:sldIdLst>
    <p:sldId id="266" r:id="rId5"/>
    <p:sldId id="267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3"/>
    <p:restoredTop sz="94620"/>
  </p:normalViewPr>
  <p:slideViewPr>
    <p:cSldViewPr snapToGrid="0">
      <p:cViewPr varScale="1">
        <p:scale>
          <a:sx n="85" d="100"/>
          <a:sy n="85" d="100"/>
        </p:scale>
        <p:origin x="6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CA-49E4-A706-352E53AED9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CA-49E4-A706-352E53AED992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CA-49E4-A706-352E53AED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B-41B0-B91D-3D600E8DEBE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5B-41B0-B91D-3D600E8DEBE4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5B-41B0-B91D-3D600E8DE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CA-49E4-A706-352E53AED9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CA-49E4-A706-352E53AED992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CA-49E4-A706-352E53AED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BB-4B26-A45A-4C5F874D343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BB-4B26-A45A-4C5F874D34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BB-4B26-A45A-4C5F874D34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BB-4B26-A45A-4C5F874D3437}"/>
              </c:ext>
            </c:extLst>
          </c:dPt>
          <c:cat>
            <c:strRef>
              <c:f>工作表1!$A$2:$A$5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BB-4B26-A45A-4C5F874D3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9A-4584-8DA9-BC459C842D4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9A-4584-8DA9-BC459C842D4C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9A-4584-8DA9-BC459C842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A3-4C44-A6C2-BFD683E31CB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A3-4C44-A6C2-BFD683E31CB4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A3-4C44-A6C2-BFD683E31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B-41B0-B91D-3D600E8DEBE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5B-41B0-B91D-3D600E8DEBE4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5B-41B0-B91D-3D600E8DE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BB-4B26-A45A-4C5F874D343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BB-4B26-A45A-4C5F874D34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BB-4B26-A45A-4C5F874D34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BB-4B26-A45A-4C5F874D3437}"/>
              </c:ext>
            </c:extLst>
          </c:dPt>
          <c:cat>
            <c:strRef>
              <c:f>工作表1!$A$2:$A$5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BB-4B26-A45A-4C5F874D3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9A-4584-8DA9-BC459C842D4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9A-4584-8DA9-BC459C842D4C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9A-4584-8DA9-BC459C842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A3-4C44-A6C2-BFD683E31CB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A3-4C44-A6C2-BFD683E31CB4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A3-4C44-A6C2-BFD683E31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B-41B0-B91D-3D600E8DEBE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5B-41B0-B91D-3D600E8DEBE4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5B-41B0-B91D-3D600E8DE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CA-49E4-A706-352E53AED9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CA-49E4-A706-352E53AED992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CA-49E4-A706-352E53AED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BB-4B26-A45A-4C5F874D343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BB-4B26-A45A-4C5F874D34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BB-4B26-A45A-4C5F874D34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BB-4B26-A45A-4C5F874D3437}"/>
              </c:ext>
            </c:extLst>
          </c:dPt>
          <c:cat>
            <c:strRef>
              <c:f>工作表1!$A$2:$A$5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BB-4B26-A45A-4C5F874D3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9A-4584-8DA9-BC459C842D4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9A-4584-8DA9-BC459C842D4C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9A-4584-8DA9-BC459C842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A3-4C44-A6C2-BFD683E31CB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A3-4C44-A6C2-BFD683E31CB4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A3-4C44-A6C2-BFD683E31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16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2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2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662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360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64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21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5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2.xml"/><Relationship Id="rId7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7.xml"/><Relationship Id="rId7" Type="http://schemas.openxmlformats.org/officeDocument/2006/relationships/hyperlink" Target="http://office.msn.com.cn/" TargetMode="Externa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12.xml"/><Relationship Id="rId7" Type="http://schemas.openxmlformats.org/officeDocument/2006/relationships/hyperlink" Target="http://office.msn.com.cn/" TargetMode="Externa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图表 58"/>
          <p:cNvGraphicFramePr/>
          <p:nvPr>
            <p:extLst/>
          </p:nvPr>
        </p:nvGraphicFramePr>
        <p:xfrm>
          <a:off x="8279276" y="1408185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4" name="图表 63"/>
          <p:cNvGraphicFramePr/>
          <p:nvPr>
            <p:extLst/>
          </p:nvPr>
        </p:nvGraphicFramePr>
        <p:xfrm>
          <a:off x="5758771" y="4643805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图表 62"/>
          <p:cNvGraphicFramePr/>
          <p:nvPr>
            <p:extLst/>
          </p:nvPr>
        </p:nvGraphicFramePr>
        <p:xfrm>
          <a:off x="2621765" y="3544682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图表 61"/>
          <p:cNvGraphicFramePr/>
          <p:nvPr>
            <p:extLst/>
          </p:nvPr>
        </p:nvGraphicFramePr>
        <p:xfrm>
          <a:off x="3952936" y="2594468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图表 54"/>
          <p:cNvGraphicFramePr/>
          <p:nvPr>
            <p:extLst/>
          </p:nvPr>
        </p:nvGraphicFramePr>
        <p:xfrm>
          <a:off x="4137366" y="237534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0967115" y="2944787"/>
            <a:ext cx="696034" cy="1201006"/>
            <a:chOff x="10890915" y="2811437"/>
            <a:chExt cx="696034" cy="1201006"/>
          </a:xfrm>
        </p:grpSpPr>
        <p:sp>
          <p:nvSpPr>
            <p:cNvPr id="14" name="矩形 13"/>
            <p:cNvSpPr/>
            <p:nvPr/>
          </p:nvSpPr>
          <p:spPr>
            <a:xfrm rot="5400000">
              <a:off x="10638428" y="3295934"/>
              <a:ext cx="1201006" cy="232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10870440" y="3295934"/>
              <a:ext cx="1201006" cy="2320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0829869" y="3227209"/>
              <a:ext cx="367752" cy="24565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967116" y="1498123"/>
            <a:ext cx="696034" cy="1446665"/>
            <a:chOff x="10890916" y="1364773"/>
            <a:chExt cx="696034" cy="1446665"/>
          </a:xfrm>
        </p:grpSpPr>
        <p:sp>
          <p:nvSpPr>
            <p:cNvPr id="10" name="矩形 9"/>
            <p:cNvSpPr/>
            <p:nvPr/>
          </p:nvSpPr>
          <p:spPr>
            <a:xfrm rot="5400000">
              <a:off x="10515599" y="1972100"/>
              <a:ext cx="1446665" cy="232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0747611" y="1972100"/>
              <a:ext cx="1446665" cy="232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10829870" y="2045562"/>
              <a:ext cx="367752" cy="2456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967117" y="624668"/>
            <a:ext cx="696032" cy="873458"/>
            <a:chOff x="10890917" y="491318"/>
            <a:chExt cx="696032" cy="873458"/>
          </a:xfrm>
        </p:grpSpPr>
        <p:sp>
          <p:nvSpPr>
            <p:cNvPr id="5" name="矩形 4"/>
            <p:cNvSpPr/>
            <p:nvPr/>
          </p:nvSpPr>
          <p:spPr>
            <a:xfrm rot="5400000">
              <a:off x="10802202" y="812041"/>
              <a:ext cx="873458" cy="23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1034214" y="812041"/>
              <a:ext cx="873458" cy="2320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6200000">
              <a:off x="10829871" y="844467"/>
              <a:ext cx="367752" cy="2456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967118" y="4145790"/>
            <a:ext cx="696032" cy="576411"/>
            <a:chOff x="10890918" y="4012440"/>
            <a:chExt cx="696032" cy="576411"/>
          </a:xfrm>
        </p:grpSpPr>
        <p:sp>
          <p:nvSpPr>
            <p:cNvPr id="18" name="矩形 17"/>
            <p:cNvSpPr/>
            <p:nvPr/>
          </p:nvSpPr>
          <p:spPr>
            <a:xfrm rot="5400000">
              <a:off x="10950726" y="4184640"/>
              <a:ext cx="576411" cy="232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1182738" y="4184640"/>
              <a:ext cx="576411" cy="232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0829872" y="4184262"/>
              <a:ext cx="367752" cy="24565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967118" y="4722201"/>
            <a:ext cx="696032" cy="1607233"/>
            <a:chOff x="10890918" y="4588851"/>
            <a:chExt cx="696032" cy="1607233"/>
          </a:xfrm>
        </p:grpSpPr>
        <p:sp>
          <p:nvSpPr>
            <p:cNvPr id="22" name="矩形 21"/>
            <p:cNvSpPr/>
            <p:nvPr/>
          </p:nvSpPr>
          <p:spPr>
            <a:xfrm rot="5400000">
              <a:off x="10435315" y="5276462"/>
              <a:ext cx="1607233" cy="232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10667327" y="5276462"/>
              <a:ext cx="1607233" cy="23201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6200000">
              <a:off x="10829872" y="5284887"/>
              <a:ext cx="367752" cy="24565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 flipV="1">
            <a:off x="5928360" y="1086999"/>
            <a:ext cx="50387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88790" y="733062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87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 flipV="1">
            <a:off x="9998121" y="2286399"/>
            <a:ext cx="968998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696768" y="1932462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56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5671782" y="3470701"/>
            <a:ext cx="5295337" cy="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370428" y="3116765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43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49" name="直接连接符 48"/>
          <p:cNvCxnSpPr>
            <a:endCxn id="63" idx="3"/>
          </p:cNvCxnSpPr>
          <p:nvPr/>
        </p:nvCxnSpPr>
        <p:spPr>
          <a:xfrm flipH="1" flipV="1">
            <a:off x="4367801" y="4426694"/>
            <a:ext cx="6599321" cy="95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75989" y="4066110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76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7391400" y="5550359"/>
            <a:ext cx="3575720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192405" y="5195287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98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41492" y="1117765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496603" y="861354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72858" y="2115878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727969" y="1859467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89108" y="3057707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2344219" y="2801296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331089" y="5431810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086200" y="5175399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pic>
        <p:nvPicPr>
          <p:cNvPr id="72" name="图片 71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238335" y="4287769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993446" y="4031358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8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图表 58"/>
          <p:cNvGraphicFramePr/>
          <p:nvPr>
            <p:extLst/>
          </p:nvPr>
        </p:nvGraphicFramePr>
        <p:xfrm>
          <a:off x="8279276" y="1408185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4" name="图表 63"/>
          <p:cNvGraphicFramePr/>
          <p:nvPr>
            <p:extLst/>
          </p:nvPr>
        </p:nvGraphicFramePr>
        <p:xfrm>
          <a:off x="5758771" y="4643805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图表 62"/>
          <p:cNvGraphicFramePr/>
          <p:nvPr>
            <p:extLst/>
          </p:nvPr>
        </p:nvGraphicFramePr>
        <p:xfrm>
          <a:off x="2621765" y="3544682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图表 61"/>
          <p:cNvGraphicFramePr/>
          <p:nvPr>
            <p:extLst/>
          </p:nvPr>
        </p:nvGraphicFramePr>
        <p:xfrm>
          <a:off x="3952936" y="2594468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图表 54"/>
          <p:cNvGraphicFramePr/>
          <p:nvPr>
            <p:extLst/>
          </p:nvPr>
        </p:nvGraphicFramePr>
        <p:xfrm>
          <a:off x="4137366" y="237534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0967115" y="2944787"/>
            <a:ext cx="696034" cy="1201006"/>
            <a:chOff x="10890915" y="2811437"/>
            <a:chExt cx="696034" cy="1201006"/>
          </a:xfrm>
        </p:grpSpPr>
        <p:sp>
          <p:nvSpPr>
            <p:cNvPr id="14" name="矩形 13"/>
            <p:cNvSpPr/>
            <p:nvPr/>
          </p:nvSpPr>
          <p:spPr>
            <a:xfrm rot="5400000">
              <a:off x="10638428" y="3295934"/>
              <a:ext cx="1201006" cy="232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10870440" y="3295934"/>
              <a:ext cx="1201006" cy="2320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0829869" y="3227209"/>
              <a:ext cx="367752" cy="24565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967116" y="1498123"/>
            <a:ext cx="696034" cy="1446665"/>
            <a:chOff x="10890916" y="1364773"/>
            <a:chExt cx="696034" cy="1446665"/>
          </a:xfrm>
        </p:grpSpPr>
        <p:sp>
          <p:nvSpPr>
            <p:cNvPr id="10" name="矩形 9"/>
            <p:cNvSpPr/>
            <p:nvPr/>
          </p:nvSpPr>
          <p:spPr>
            <a:xfrm rot="5400000">
              <a:off x="10515599" y="1972100"/>
              <a:ext cx="1446665" cy="232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0747611" y="1972100"/>
              <a:ext cx="1446665" cy="232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10829870" y="2045562"/>
              <a:ext cx="367752" cy="2456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967117" y="624668"/>
            <a:ext cx="696032" cy="873458"/>
            <a:chOff x="10890917" y="491318"/>
            <a:chExt cx="696032" cy="873458"/>
          </a:xfrm>
        </p:grpSpPr>
        <p:sp>
          <p:nvSpPr>
            <p:cNvPr id="5" name="矩形 4"/>
            <p:cNvSpPr/>
            <p:nvPr/>
          </p:nvSpPr>
          <p:spPr>
            <a:xfrm rot="5400000">
              <a:off x="10802202" y="812041"/>
              <a:ext cx="873458" cy="23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1034214" y="812041"/>
              <a:ext cx="873458" cy="2320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6200000">
              <a:off x="10829871" y="844467"/>
              <a:ext cx="367752" cy="2456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967118" y="4145790"/>
            <a:ext cx="696032" cy="576411"/>
            <a:chOff x="10890918" y="4012440"/>
            <a:chExt cx="696032" cy="576411"/>
          </a:xfrm>
        </p:grpSpPr>
        <p:sp>
          <p:nvSpPr>
            <p:cNvPr id="18" name="矩形 17"/>
            <p:cNvSpPr/>
            <p:nvPr/>
          </p:nvSpPr>
          <p:spPr>
            <a:xfrm rot="5400000">
              <a:off x="10950726" y="4184640"/>
              <a:ext cx="576411" cy="232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1182738" y="4184640"/>
              <a:ext cx="576411" cy="232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0829872" y="4184262"/>
              <a:ext cx="367752" cy="24565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967118" y="4722201"/>
            <a:ext cx="696032" cy="1607233"/>
            <a:chOff x="10890918" y="4588851"/>
            <a:chExt cx="696032" cy="1607233"/>
          </a:xfrm>
        </p:grpSpPr>
        <p:sp>
          <p:nvSpPr>
            <p:cNvPr id="22" name="矩形 21"/>
            <p:cNvSpPr/>
            <p:nvPr/>
          </p:nvSpPr>
          <p:spPr>
            <a:xfrm rot="5400000">
              <a:off x="10435315" y="5276462"/>
              <a:ext cx="1607233" cy="232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10667327" y="5276462"/>
              <a:ext cx="1607233" cy="23201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6200000">
              <a:off x="10829872" y="5284887"/>
              <a:ext cx="367752" cy="24565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 flipV="1">
            <a:off x="5928360" y="1086999"/>
            <a:ext cx="50387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88790" y="733062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87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 flipV="1">
            <a:off x="9998121" y="2286399"/>
            <a:ext cx="968998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696768" y="1932462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56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5671782" y="3470701"/>
            <a:ext cx="5295337" cy="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370428" y="3116765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43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49" name="直接连接符 48"/>
          <p:cNvCxnSpPr>
            <a:endCxn id="63" idx="3"/>
          </p:cNvCxnSpPr>
          <p:nvPr/>
        </p:nvCxnSpPr>
        <p:spPr>
          <a:xfrm flipH="1" flipV="1">
            <a:off x="4367801" y="4426694"/>
            <a:ext cx="6599321" cy="95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75989" y="4066110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76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7391400" y="5550359"/>
            <a:ext cx="3575720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192405" y="5195287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98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41492" y="1117765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496603" y="861354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72858" y="2115878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727969" y="1859467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89108" y="3057707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2344219" y="2801296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331089" y="5431810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086200" y="5175399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pic>
        <p:nvPicPr>
          <p:cNvPr id="72" name="图片 71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238335" y="4287769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993446" y="4031358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图表 58"/>
          <p:cNvGraphicFramePr/>
          <p:nvPr>
            <p:extLst>
              <p:ext uri="{D42A27DB-BD31-4B8C-83A1-F6EECF244321}">
                <p14:modId xmlns:p14="http://schemas.microsoft.com/office/powerpoint/2010/main" val="1937036039"/>
              </p:ext>
            </p:extLst>
          </p:nvPr>
        </p:nvGraphicFramePr>
        <p:xfrm>
          <a:off x="8279276" y="1408185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4" name="图表 63"/>
          <p:cNvGraphicFramePr/>
          <p:nvPr>
            <p:extLst>
              <p:ext uri="{D42A27DB-BD31-4B8C-83A1-F6EECF244321}">
                <p14:modId xmlns:p14="http://schemas.microsoft.com/office/powerpoint/2010/main" val="2189999491"/>
              </p:ext>
            </p:extLst>
          </p:nvPr>
        </p:nvGraphicFramePr>
        <p:xfrm>
          <a:off x="5758771" y="4643805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图表 62"/>
          <p:cNvGraphicFramePr/>
          <p:nvPr>
            <p:extLst>
              <p:ext uri="{D42A27DB-BD31-4B8C-83A1-F6EECF244321}">
                <p14:modId xmlns:p14="http://schemas.microsoft.com/office/powerpoint/2010/main" val="2141663363"/>
              </p:ext>
            </p:extLst>
          </p:nvPr>
        </p:nvGraphicFramePr>
        <p:xfrm>
          <a:off x="2621765" y="3544682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图表 61"/>
          <p:cNvGraphicFramePr/>
          <p:nvPr>
            <p:extLst>
              <p:ext uri="{D42A27DB-BD31-4B8C-83A1-F6EECF244321}">
                <p14:modId xmlns:p14="http://schemas.microsoft.com/office/powerpoint/2010/main" val="1794691485"/>
              </p:ext>
            </p:extLst>
          </p:nvPr>
        </p:nvGraphicFramePr>
        <p:xfrm>
          <a:off x="3952936" y="2594468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图表 54"/>
          <p:cNvGraphicFramePr/>
          <p:nvPr>
            <p:extLst>
              <p:ext uri="{D42A27DB-BD31-4B8C-83A1-F6EECF244321}">
                <p14:modId xmlns:p14="http://schemas.microsoft.com/office/powerpoint/2010/main" val="2246582861"/>
              </p:ext>
            </p:extLst>
          </p:nvPr>
        </p:nvGraphicFramePr>
        <p:xfrm>
          <a:off x="4137366" y="237534"/>
          <a:ext cx="1746036" cy="17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0967115" y="2944787"/>
            <a:ext cx="696034" cy="1201006"/>
            <a:chOff x="10890915" y="2811437"/>
            <a:chExt cx="696034" cy="1201006"/>
          </a:xfrm>
        </p:grpSpPr>
        <p:sp>
          <p:nvSpPr>
            <p:cNvPr id="14" name="矩形 13"/>
            <p:cNvSpPr/>
            <p:nvPr/>
          </p:nvSpPr>
          <p:spPr>
            <a:xfrm rot="5400000">
              <a:off x="10638428" y="3295934"/>
              <a:ext cx="1201006" cy="232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10870440" y="3295934"/>
              <a:ext cx="1201006" cy="2320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0829869" y="3227209"/>
              <a:ext cx="367752" cy="24565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967116" y="1498123"/>
            <a:ext cx="696034" cy="1446665"/>
            <a:chOff x="10890916" y="1364773"/>
            <a:chExt cx="696034" cy="1446665"/>
          </a:xfrm>
        </p:grpSpPr>
        <p:sp>
          <p:nvSpPr>
            <p:cNvPr id="10" name="矩形 9"/>
            <p:cNvSpPr/>
            <p:nvPr/>
          </p:nvSpPr>
          <p:spPr>
            <a:xfrm rot="5400000">
              <a:off x="10515599" y="1972100"/>
              <a:ext cx="1446665" cy="232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0747611" y="1972100"/>
              <a:ext cx="1446665" cy="232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10829870" y="2045562"/>
              <a:ext cx="367752" cy="2456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967117" y="624668"/>
            <a:ext cx="696032" cy="873458"/>
            <a:chOff x="10890917" y="491318"/>
            <a:chExt cx="696032" cy="873458"/>
          </a:xfrm>
        </p:grpSpPr>
        <p:sp>
          <p:nvSpPr>
            <p:cNvPr id="5" name="矩形 4"/>
            <p:cNvSpPr/>
            <p:nvPr/>
          </p:nvSpPr>
          <p:spPr>
            <a:xfrm rot="5400000">
              <a:off x="10802202" y="812041"/>
              <a:ext cx="873458" cy="23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1034214" y="812041"/>
              <a:ext cx="873458" cy="2320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6200000">
              <a:off x="10829871" y="844467"/>
              <a:ext cx="367752" cy="2456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967118" y="4145790"/>
            <a:ext cx="696032" cy="576411"/>
            <a:chOff x="10890918" y="4012440"/>
            <a:chExt cx="696032" cy="576411"/>
          </a:xfrm>
        </p:grpSpPr>
        <p:sp>
          <p:nvSpPr>
            <p:cNvPr id="18" name="矩形 17"/>
            <p:cNvSpPr/>
            <p:nvPr/>
          </p:nvSpPr>
          <p:spPr>
            <a:xfrm rot="5400000">
              <a:off x="10950726" y="4184640"/>
              <a:ext cx="576411" cy="232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1182738" y="4184640"/>
              <a:ext cx="576411" cy="232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0829872" y="4184262"/>
              <a:ext cx="367752" cy="24565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967118" y="4722201"/>
            <a:ext cx="696032" cy="1607233"/>
            <a:chOff x="10890918" y="4588851"/>
            <a:chExt cx="696032" cy="1607233"/>
          </a:xfrm>
        </p:grpSpPr>
        <p:sp>
          <p:nvSpPr>
            <p:cNvPr id="22" name="矩形 21"/>
            <p:cNvSpPr/>
            <p:nvPr/>
          </p:nvSpPr>
          <p:spPr>
            <a:xfrm rot="5400000">
              <a:off x="10435315" y="5276462"/>
              <a:ext cx="1607233" cy="232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10667327" y="5276462"/>
              <a:ext cx="1607233" cy="23201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6200000">
              <a:off x="10829872" y="5284887"/>
              <a:ext cx="367752" cy="24565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 flipV="1">
            <a:off x="5928360" y="1086999"/>
            <a:ext cx="50387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88790" y="733062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87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 flipV="1">
            <a:off x="9998121" y="2286399"/>
            <a:ext cx="968998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696768" y="1932462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56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5671782" y="3470701"/>
            <a:ext cx="5295337" cy="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370428" y="3116765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43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49" name="直接连接符 48"/>
          <p:cNvCxnSpPr>
            <a:endCxn id="63" idx="3"/>
          </p:cNvCxnSpPr>
          <p:nvPr/>
        </p:nvCxnSpPr>
        <p:spPr>
          <a:xfrm flipH="1" flipV="1">
            <a:off x="4367801" y="4426694"/>
            <a:ext cx="6599321" cy="95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75989" y="4066110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76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7391400" y="5550359"/>
            <a:ext cx="3575720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192405" y="5195287"/>
            <a:ext cx="911053" cy="70787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4000" dirty="0">
                <a:latin typeface="+mj-lt"/>
                <a:cs typeface="Segoe UI Light"/>
              </a:rPr>
              <a:t>98</a:t>
            </a:r>
            <a:r>
              <a:rPr kumimoji="1" lang="en-US" altLang="zh-CN" sz="1400" dirty="0">
                <a:latin typeface="+mj-lt"/>
                <a:cs typeface="Segoe UI Light"/>
              </a:rPr>
              <a:t>%</a:t>
            </a:r>
            <a:endParaRPr kumimoji="1" lang="zh-CN" altLang="en-US" sz="1400" dirty="0">
              <a:latin typeface="+mj-lt"/>
              <a:cs typeface="Segoe UI Ligh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41492" y="1117765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496603" y="861354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72858" y="2115878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727969" y="1859467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89108" y="3057707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2344219" y="2801296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331089" y="5431810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086200" y="5175399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pic>
        <p:nvPicPr>
          <p:cNvPr id="72" name="图片 71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238335" y="4287769"/>
            <a:ext cx="2457918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993446" y="4031358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21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5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4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4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345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Arial</vt:lpstr>
      <vt:lpstr>Century Gothic</vt:lpstr>
      <vt:lpstr>Segoe UI Light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36</cp:revision>
  <dcterms:created xsi:type="dcterms:W3CDTF">2015-10-13T08:40:50Z</dcterms:created>
  <dcterms:modified xsi:type="dcterms:W3CDTF">2016-03-01T03:47:16Z</dcterms:modified>
</cp:coreProperties>
</file>