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673" r:id="rId4"/>
  </p:sldMasterIdLst>
  <p:sldIdLst>
    <p:sldId id="270" r:id="rId5"/>
    <p:sldId id="276" r:id="rId6"/>
    <p:sldId id="277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8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0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89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583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0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49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5" name="任意形状 4"/>
          <p:cNvSpPr/>
          <p:nvPr/>
        </p:nvSpPr>
        <p:spPr>
          <a:xfrm>
            <a:off x="5383609" y="2716608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6" name="任意形状 5"/>
          <p:cNvSpPr/>
          <p:nvPr/>
        </p:nvSpPr>
        <p:spPr>
          <a:xfrm rot="18900000">
            <a:off x="6644100" y="24878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6793546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B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2700000">
            <a:off x="6644101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793546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C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0" name="任意形状 9"/>
          <p:cNvSpPr/>
          <p:nvPr/>
        </p:nvSpPr>
        <p:spPr>
          <a:xfrm rot="8100000">
            <a:off x="5246237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973672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D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2" name="任意形状 11"/>
          <p:cNvSpPr/>
          <p:nvPr/>
        </p:nvSpPr>
        <p:spPr>
          <a:xfrm rot="2700000">
            <a:off x="5246238" y="24878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73672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A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grpSp>
        <p:nvGrpSpPr>
          <p:cNvPr id="60" name="组合 44"/>
          <p:cNvGrpSpPr/>
          <p:nvPr/>
        </p:nvGrpSpPr>
        <p:grpSpPr>
          <a:xfrm>
            <a:off x="5841302" y="3071220"/>
            <a:ext cx="509394" cy="682006"/>
            <a:chOff x="844550" y="1792288"/>
            <a:chExt cx="862013" cy="1154112"/>
          </a:xfrm>
          <a:solidFill>
            <a:schemeClr val="bg1"/>
          </a:solidFill>
        </p:grpSpPr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470197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8494867" y="1306671"/>
            <a:ext cx="246894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8470197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8494867" y="4260626"/>
            <a:ext cx="2468946" cy="4616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726945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7"/>
          <p:cNvSpPr>
            <a:spLocks noChangeArrowheads="1"/>
          </p:cNvSpPr>
          <p:nvPr/>
        </p:nvSpPr>
        <p:spPr bwMode="auto">
          <a:xfrm>
            <a:off x="1344106" y="1306671"/>
            <a:ext cx="2468946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726945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344106" y="4260626"/>
            <a:ext cx="2468946" cy="4616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5" name="任意形状 4"/>
          <p:cNvSpPr/>
          <p:nvPr/>
        </p:nvSpPr>
        <p:spPr>
          <a:xfrm>
            <a:off x="5383609" y="2716608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6" name="任意形状 5"/>
          <p:cNvSpPr/>
          <p:nvPr/>
        </p:nvSpPr>
        <p:spPr>
          <a:xfrm rot="18900000">
            <a:off x="6644100" y="24878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6793546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B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2700000">
            <a:off x="6644101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793546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C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0" name="任意形状 9"/>
          <p:cNvSpPr/>
          <p:nvPr/>
        </p:nvSpPr>
        <p:spPr>
          <a:xfrm rot="8100000">
            <a:off x="5246237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973672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D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2" name="任意形状 11"/>
          <p:cNvSpPr/>
          <p:nvPr/>
        </p:nvSpPr>
        <p:spPr>
          <a:xfrm rot="2700000">
            <a:off x="5246238" y="24878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73672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A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grpSp>
        <p:nvGrpSpPr>
          <p:cNvPr id="60" name="组合 44"/>
          <p:cNvGrpSpPr/>
          <p:nvPr/>
        </p:nvGrpSpPr>
        <p:grpSpPr>
          <a:xfrm>
            <a:off x="5841302" y="3071220"/>
            <a:ext cx="509394" cy="682006"/>
            <a:chOff x="844550" y="1792288"/>
            <a:chExt cx="862013" cy="1154112"/>
          </a:xfrm>
          <a:solidFill>
            <a:schemeClr val="bg1"/>
          </a:solidFill>
        </p:grpSpPr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470197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8494867" y="1306671"/>
            <a:ext cx="246894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8470197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8494867" y="4260626"/>
            <a:ext cx="2468946" cy="4616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726945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7"/>
          <p:cNvSpPr>
            <a:spLocks noChangeArrowheads="1"/>
          </p:cNvSpPr>
          <p:nvPr/>
        </p:nvSpPr>
        <p:spPr bwMode="auto">
          <a:xfrm>
            <a:off x="1344106" y="1306671"/>
            <a:ext cx="2468946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726945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344106" y="4260626"/>
            <a:ext cx="2468946" cy="4616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6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5" name="任意形状 4"/>
          <p:cNvSpPr/>
          <p:nvPr/>
        </p:nvSpPr>
        <p:spPr>
          <a:xfrm>
            <a:off x="5383609" y="2716608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6" name="任意形状 5"/>
          <p:cNvSpPr/>
          <p:nvPr/>
        </p:nvSpPr>
        <p:spPr>
          <a:xfrm rot="18900000">
            <a:off x="6644100" y="24878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6793546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B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2700000">
            <a:off x="6644101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793546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C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0" name="任意形状 9"/>
          <p:cNvSpPr/>
          <p:nvPr/>
        </p:nvSpPr>
        <p:spPr>
          <a:xfrm rot="8100000">
            <a:off x="5246237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973672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D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2" name="任意形状 11"/>
          <p:cNvSpPr/>
          <p:nvPr/>
        </p:nvSpPr>
        <p:spPr>
          <a:xfrm rot="2700000">
            <a:off x="5246238" y="24878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73672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A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grpSp>
        <p:nvGrpSpPr>
          <p:cNvPr id="60" name="组合 44"/>
          <p:cNvGrpSpPr/>
          <p:nvPr/>
        </p:nvGrpSpPr>
        <p:grpSpPr>
          <a:xfrm>
            <a:off x="5841302" y="3071220"/>
            <a:ext cx="509394" cy="682006"/>
            <a:chOff x="844550" y="1792288"/>
            <a:chExt cx="862013" cy="1154112"/>
          </a:xfrm>
          <a:solidFill>
            <a:schemeClr val="bg1"/>
          </a:solidFill>
        </p:grpSpPr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470197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8494867" y="1306671"/>
            <a:ext cx="246894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8470197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8494867" y="4260626"/>
            <a:ext cx="2468946" cy="4616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726945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7"/>
          <p:cNvSpPr>
            <a:spLocks noChangeArrowheads="1"/>
          </p:cNvSpPr>
          <p:nvPr/>
        </p:nvSpPr>
        <p:spPr bwMode="auto">
          <a:xfrm>
            <a:off x="1344106" y="1306671"/>
            <a:ext cx="2468946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726945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344106" y="4260626"/>
            <a:ext cx="2468946" cy="4616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25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72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5719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432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22</cp:revision>
  <dcterms:created xsi:type="dcterms:W3CDTF">2015-07-29T10:05:36Z</dcterms:created>
  <dcterms:modified xsi:type="dcterms:W3CDTF">2016-02-26T07:41:01Z</dcterms:modified>
</cp:coreProperties>
</file>