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1" r:id="rId5"/>
    <p:sldMasterId id="2147493463" r:id="rId6"/>
    <p:sldMasterId id="2147493458" r:id="rId7"/>
  </p:sldMasterIdLst>
  <p:sldIdLst>
    <p:sldId id="260" r:id="rId8"/>
    <p:sldId id="263" r:id="rId9"/>
    <p:sldId id="264" r:id="rId10"/>
    <p:sldId id="261" r:id="rId11"/>
    <p:sldId id="26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0" autoAdjust="0"/>
    <p:restoredTop sz="93228"/>
  </p:normalViewPr>
  <p:slideViewPr>
    <p:cSldViewPr snapToGrid="0" snapToObjects="1">
      <p:cViewPr varScale="1">
        <p:scale>
          <a:sx n="100" d="100"/>
          <a:sy n="100" d="100"/>
        </p:scale>
        <p:origin x="64" y="12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596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961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97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47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61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9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797" y="258233"/>
            <a:ext cx="3665047" cy="529569"/>
          </a:xfrm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25530"/>
              </p:ext>
            </p:extLst>
          </p:nvPr>
        </p:nvGraphicFramePr>
        <p:xfrm>
          <a:off x="784720" y="1193545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平行四边形 14"/>
          <p:cNvSpPr/>
          <p:nvPr/>
        </p:nvSpPr>
        <p:spPr>
          <a:xfrm rot="16200000" flipH="1">
            <a:off x="3039332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3287989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0" name="平行四边形 29"/>
          <p:cNvSpPr/>
          <p:nvPr/>
        </p:nvSpPr>
        <p:spPr>
          <a:xfrm rot="16200000" flipH="1">
            <a:off x="1695589" y="279402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9"/>
          <p:cNvSpPr/>
          <p:nvPr/>
        </p:nvSpPr>
        <p:spPr>
          <a:xfrm>
            <a:off x="1944246" y="265036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平行四边形 31"/>
          <p:cNvSpPr/>
          <p:nvPr/>
        </p:nvSpPr>
        <p:spPr>
          <a:xfrm rot="16200000" flipH="1">
            <a:off x="5719736" y="345094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9"/>
          <p:cNvSpPr/>
          <p:nvPr/>
        </p:nvSpPr>
        <p:spPr>
          <a:xfrm>
            <a:off x="5968393" y="330728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平行四边形 34"/>
          <p:cNvSpPr/>
          <p:nvPr/>
        </p:nvSpPr>
        <p:spPr>
          <a:xfrm rot="16200000" flipH="1">
            <a:off x="7057020" y="4098492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9"/>
          <p:cNvSpPr/>
          <p:nvPr/>
        </p:nvSpPr>
        <p:spPr>
          <a:xfrm>
            <a:off x="7305677" y="3954840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平行四边形 36"/>
          <p:cNvSpPr/>
          <p:nvPr/>
        </p:nvSpPr>
        <p:spPr>
          <a:xfrm rot="16200000" flipH="1">
            <a:off x="8388533" y="475062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9"/>
          <p:cNvSpPr/>
          <p:nvPr/>
        </p:nvSpPr>
        <p:spPr>
          <a:xfrm>
            <a:off x="8637190" y="460697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平行四边形 38"/>
          <p:cNvSpPr/>
          <p:nvPr/>
        </p:nvSpPr>
        <p:spPr>
          <a:xfrm rot="16200000" flipH="1">
            <a:off x="8388533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9"/>
          <p:cNvSpPr/>
          <p:nvPr/>
        </p:nvSpPr>
        <p:spPr>
          <a:xfrm>
            <a:off x="8637190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9"/>
          <p:cNvSpPr/>
          <p:nvPr/>
        </p:nvSpPr>
        <p:spPr>
          <a:xfrm>
            <a:off x="7530390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2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43" name="矩形 9"/>
          <p:cNvSpPr/>
          <p:nvPr/>
        </p:nvSpPr>
        <p:spPr>
          <a:xfrm>
            <a:off x="4421313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1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84720" y="1193545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平行四边形 14"/>
          <p:cNvSpPr/>
          <p:nvPr/>
        </p:nvSpPr>
        <p:spPr>
          <a:xfrm rot="16200000" flipH="1">
            <a:off x="3039332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3287989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0" name="平行四边形 29"/>
          <p:cNvSpPr/>
          <p:nvPr/>
        </p:nvSpPr>
        <p:spPr>
          <a:xfrm rot="16200000" flipH="1">
            <a:off x="1695589" y="279402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9"/>
          <p:cNvSpPr/>
          <p:nvPr/>
        </p:nvSpPr>
        <p:spPr>
          <a:xfrm>
            <a:off x="1944246" y="265036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平行四边形 31"/>
          <p:cNvSpPr/>
          <p:nvPr/>
        </p:nvSpPr>
        <p:spPr>
          <a:xfrm rot="16200000" flipH="1">
            <a:off x="5719736" y="345094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9"/>
          <p:cNvSpPr/>
          <p:nvPr/>
        </p:nvSpPr>
        <p:spPr>
          <a:xfrm>
            <a:off x="5968393" y="330728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平行四边形 34"/>
          <p:cNvSpPr/>
          <p:nvPr/>
        </p:nvSpPr>
        <p:spPr>
          <a:xfrm rot="16200000" flipH="1">
            <a:off x="7057020" y="4098492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9"/>
          <p:cNvSpPr/>
          <p:nvPr/>
        </p:nvSpPr>
        <p:spPr>
          <a:xfrm>
            <a:off x="7305677" y="3954840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平行四边形 36"/>
          <p:cNvSpPr/>
          <p:nvPr/>
        </p:nvSpPr>
        <p:spPr>
          <a:xfrm rot="16200000" flipH="1">
            <a:off x="8388533" y="475062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9"/>
          <p:cNvSpPr/>
          <p:nvPr/>
        </p:nvSpPr>
        <p:spPr>
          <a:xfrm>
            <a:off x="8637190" y="460697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平行四边形 38"/>
          <p:cNvSpPr/>
          <p:nvPr/>
        </p:nvSpPr>
        <p:spPr>
          <a:xfrm rot="16200000" flipH="1">
            <a:off x="8388533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9"/>
          <p:cNvSpPr/>
          <p:nvPr/>
        </p:nvSpPr>
        <p:spPr>
          <a:xfrm>
            <a:off x="8637190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9"/>
          <p:cNvSpPr/>
          <p:nvPr/>
        </p:nvSpPr>
        <p:spPr>
          <a:xfrm>
            <a:off x="7530390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2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43" name="矩形 9"/>
          <p:cNvSpPr/>
          <p:nvPr/>
        </p:nvSpPr>
        <p:spPr>
          <a:xfrm>
            <a:off x="4421313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1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84720" y="1193545"/>
          <a:ext cx="10665388" cy="3933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23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MON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TUE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WED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THUR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FRI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SAT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FF"/>
                          </a:solidFill>
                        </a:rPr>
                        <a:t>SUN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7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平行四边形 14"/>
          <p:cNvSpPr/>
          <p:nvPr/>
        </p:nvSpPr>
        <p:spPr>
          <a:xfrm rot="16200000" flipH="1">
            <a:off x="3039332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3287989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0" name="平行四边形 29"/>
          <p:cNvSpPr/>
          <p:nvPr/>
        </p:nvSpPr>
        <p:spPr>
          <a:xfrm rot="16200000" flipH="1">
            <a:off x="1695589" y="279402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9"/>
          <p:cNvSpPr/>
          <p:nvPr/>
        </p:nvSpPr>
        <p:spPr>
          <a:xfrm>
            <a:off x="1944246" y="265036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平行四边形 31"/>
          <p:cNvSpPr/>
          <p:nvPr/>
        </p:nvSpPr>
        <p:spPr>
          <a:xfrm rot="16200000" flipH="1">
            <a:off x="5719736" y="3450940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9"/>
          <p:cNvSpPr/>
          <p:nvPr/>
        </p:nvSpPr>
        <p:spPr>
          <a:xfrm>
            <a:off x="5968393" y="3307288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平行四边形 34"/>
          <p:cNvSpPr/>
          <p:nvPr/>
        </p:nvSpPr>
        <p:spPr>
          <a:xfrm rot="16200000" flipH="1">
            <a:off x="7057020" y="4098492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9"/>
          <p:cNvSpPr/>
          <p:nvPr/>
        </p:nvSpPr>
        <p:spPr>
          <a:xfrm>
            <a:off x="7305677" y="3954840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平行四边形 36"/>
          <p:cNvSpPr/>
          <p:nvPr/>
        </p:nvSpPr>
        <p:spPr>
          <a:xfrm rot="16200000" flipH="1">
            <a:off x="8388533" y="4750624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9"/>
          <p:cNvSpPr/>
          <p:nvPr/>
        </p:nvSpPr>
        <p:spPr>
          <a:xfrm>
            <a:off x="8637190" y="4606972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平行四边形 38"/>
          <p:cNvSpPr/>
          <p:nvPr/>
        </p:nvSpPr>
        <p:spPr>
          <a:xfrm rot="16200000" flipH="1">
            <a:off x="8388533" y="2152779"/>
            <a:ext cx="625559" cy="128243"/>
          </a:xfrm>
          <a:prstGeom prst="parallelogram">
            <a:avLst>
              <a:gd name="adj" fmla="val 81144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9"/>
          <p:cNvSpPr/>
          <p:nvPr/>
        </p:nvSpPr>
        <p:spPr>
          <a:xfrm>
            <a:off x="8637190" y="200912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9"/>
          <p:cNvSpPr/>
          <p:nvPr/>
        </p:nvSpPr>
        <p:spPr>
          <a:xfrm>
            <a:off x="7530390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2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43" name="矩形 9"/>
          <p:cNvSpPr/>
          <p:nvPr/>
        </p:nvSpPr>
        <p:spPr>
          <a:xfrm>
            <a:off x="4421313" y="5729197"/>
            <a:ext cx="2812915" cy="520555"/>
          </a:xfrm>
          <a:custGeom>
            <a:avLst/>
            <a:gdLst/>
            <a:ahLst/>
            <a:cxnLst/>
            <a:rect l="l" t="t" r="r" b="b"/>
            <a:pathLst>
              <a:path w="2109686" h="390416">
                <a:moveTo>
                  <a:pt x="0" y="0"/>
                </a:moveTo>
                <a:lnTo>
                  <a:pt x="1080173" y="0"/>
                </a:lnTo>
                <a:lnTo>
                  <a:pt x="1214458" y="0"/>
                </a:lnTo>
                <a:lnTo>
                  <a:pt x="2109686" y="0"/>
                </a:lnTo>
                <a:lnTo>
                  <a:pt x="1990816" y="195208"/>
                </a:lnTo>
                <a:lnTo>
                  <a:pt x="2109686" y="390416"/>
                </a:lnTo>
                <a:lnTo>
                  <a:pt x="1214458" y="390416"/>
                </a:lnTo>
                <a:lnTo>
                  <a:pt x="1080173" y="390416"/>
                </a:lnTo>
                <a:lnTo>
                  <a:pt x="0" y="3904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rgbClr val="FFFFFF"/>
                </a:solidFill>
              </a:rPr>
              <a:t>EXAMPLE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1</a:t>
            </a:r>
            <a:endParaRPr kumimoji="1"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sharepoint/v3/field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344</TotalTime>
  <Words>78</Words>
  <Application>Microsoft Office PowerPoint</Application>
  <PresentationFormat>自定义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77</cp:revision>
  <dcterms:created xsi:type="dcterms:W3CDTF">2010-04-12T23:12:02Z</dcterms:created>
  <dcterms:modified xsi:type="dcterms:W3CDTF">2016-03-01T05:56:44Z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