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68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3525"/>
  </p:normalViewPr>
  <p:slideViewPr>
    <p:cSldViewPr snapToGrid="0">
      <p:cViewPr varScale="1">
        <p:scale>
          <a:sx n="103" d="100"/>
          <a:sy n="103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41424704724401"/>
          <c:y val="5.6621305572016098E-2"/>
          <c:w val="0.579744722295648"/>
          <c:h val="0.8696170109296440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5-450A-8BB3-888F7CCF2C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A5-450A-8BB3-888F7CCF2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320832"/>
        <c:axId val="1902581824"/>
      </c:radarChart>
      <c:catAx>
        <c:axId val="183532083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2581824"/>
        <c:crosses val="autoZero"/>
        <c:auto val="1"/>
        <c:lblAlgn val="ctr"/>
        <c:lblOffset val="100"/>
        <c:noMultiLvlLbl val="0"/>
      </c:catAx>
      <c:valAx>
        <c:axId val="190258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532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41424704724401"/>
          <c:y val="5.6621305572016098E-2"/>
          <c:w val="0.579744722295648"/>
          <c:h val="0.8696170109296440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5-450A-8BB3-888F7CCF2C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A5-450A-8BB3-888F7CCF2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320832"/>
        <c:axId val="1902581824"/>
      </c:radarChart>
      <c:catAx>
        <c:axId val="183532083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2581824"/>
        <c:crosses val="autoZero"/>
        <c:auto val="1"/>
        <c:lblAlgn val="ctr"/>
        <c:lblOffset val="100"/>
        <c:noMultiLvlLbl val="0"/>
      </c:catAx>
      <c:valAx>
        <c:axId val="190258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532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41424704724401"/>
          <c:y val="5.6621305572016098E-2"/>
          <c:w val="0.579744722295648"/>
          <c:h val="0.8696170109296440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5-450A-8BB3-888F7CCF2C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A5-450A-8BB3-888F7CCF2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320832"/>
        <c:axId val="1902581824"/>
      </c:radarChart>
      <c:catAx>
        <c:axId val="183532083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2581824"/>
        <c:crosses val="autoZero"/>
        <c:auto val="1"/>
        <c:lblAlgn val="ctr"/>
        <c:lblOffset val="100"/>
        <c:noMultiLvlLbl val="0"/>
      </c:catAx>
      <c:valAx>
        <c:axId val="190258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532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8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30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853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1319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2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17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6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322569755"/>
              </p:ext>
            </p:extLst>
          </p:nvPr>
        </p:nvGraphicFramePr>
        <p:xfrm>
          <a:off x="584998" y="1566839"/>
          <a:ext cx="5996215" cy="4513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7675110" y="1566839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2" name="矩形 6"/>
          <p:cNvSpPr>
            <a:spLocks noChangeArrowheads="1"/>
          </p:cNvSpPr>
          <p:nvPr/>
        </p:nvSpPr>
        <p:spPr bwMode="auto">
          <a:xfrm>
            <a:off x="7671111" y="1980039"/>
            <a:ext cx="310135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7675110" y="3494830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7671111" y="3908030"/>
            <a:ext cx="310135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3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28" name="图表 27"/>
          <p:cNvGraphicFramePr/>
          <p:nvPr>
            <p:extLst/>
          </p:nvPr>
        </p:nvGraphicFramePr>
        <p:xfrm>
          <a:off x="584998" y="1566839"/>
          <a:ext cx="5996215" cy="4513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7675110" y="1566839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2" name="矩形 6"/>
          <p:cNvSpPr>
            <a:spLocks noChangeArrowheads="1"/>
          </p:cNvSpPr>
          <p:nvPr/>
        </p:nvSpPr>
        <p:spPr bwMode="auto">
          <a:xfrm>
            <a:off x="7671111" y="1980039"/>
            <a:ext cx="310135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7675110" y="3494830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7671111" y="3908030"/>
            <a:ext cx="310135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5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28" name="图表 27"/>
          <p:cNvGraphicFramePr/>
          <p:nvPr>
            <p:extLst/>
          </p:nvPr>
        </p:nvGraphicFramePr>
        <p:xfrm>
          <a:off x="584998" y="1566839"/>
          <a:ext cx="5996215" cy="4513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7675110" y="1566839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2" name="矩形 6"/>
          <p:cNvSpPr>
            <a:spLocks noChangeArrowheads="1"/>
          </p:cNvSpPr>
          <p:nvPr/>
        </p:nvSpPr>
        <p:spPr bwMode="auto">
          <a:xfrm>
            <a:off x="7671111" y="1980039"/>
            <a:ext cx="310135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7675110" y="3494830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7671111" y="3908030"/>
            <a:ext cx="310135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4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5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402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294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27</cp:revision>
  <dcterms:created xsi:type="dcterms:W3CDTF">2015-07-29T10:05:36Z</dcterms:created>
  <dcterms:modified xsi:type="dcterms:W3CDTF">2016-03-01T04:29:45Z</dcterms:modified>
</cp:coreProperties>
</file>