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9" r:id="rId4"/>
    <p:sldMasterId id="2147493522" r:id="rId5"/>
    <p:sldMasterId id="2147493535" r:id="rId6"/>
    <p:sldMasterId id="2147493537" r:id="rId7"/>
  </p:sldMasterIdLst>
  <p:sldIdLst>
    <p:sldId id="267" r:id="rId8"/>
    <p:sldId id="273" r:id="rId9"/>
    <p:sldId id="276" r:id="rId10"/>
    <p:sldId id="277" r:id="rId11"/>
    <p:sldId id="278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62" autoAdjust="0"/>
    <p:restoredTop sz="94401"/>
  </p:normalViewPr>
  <p:slideViewPr>
    <p:cSldViewPr snapToGrid="0" snapToObjects="1">
      <p:cViewPr varScale="1">
        <p:scale>
          <a:sx n="93" d="100"/>
          <a:sy n="93" d="100"/>
        </p:scale>
        <p:origin x="44" y="26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8-48C4-96E9-420DAD62EDF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8-48C4-96E9-420DAD62EDF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18-48C4-96E9-420DAD62E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3175168"/>
        <c:axId val="403176344"/>
      </c:barChart>
      <c:catAx>
        <c:axId val="4031751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403176344"/>
        <c:crosses val="autoZero"/>
        <c:auto val="1"/>
        <c:lblAlgn val="ctr"/>
        <c:lblOffset val="100"/>
        <c:noMultiLvlLbl val="0"/>
      </c:catAx>
      <c:valAx>
        <c:axId val="403176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40317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5C-4FB6-87BE-7BB044F0B25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5C-4FB6-87BE-7BB044F0B25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5C-4FB6-87BE-7BB044F0B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7422904"/>
        <c:axId val="547420552"/>
      </c:barChart>
      <c:catAx>
        <c:axId val="547422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547420552"/>
        <c:crosses val="autoZero"/>
        <c:auto val="1"/>
        <c:lblAlgn val="ctr"/>
        <c:lblOffset val="100"/>
        <c:noMultiLvlLbl val="0"/>
      </c:catAx>
      <c:valAx>
        <c:axId val="547420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547422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5C-4FB6-87BE-7BB044F0B25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5C-4FB6-87BE-7BB044F0B25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5C-4FB6-87BE-7BB044F0B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7422904"/>
        <c:axId val="547420552"/>
      </c:barChart>
      <c:catAx>
        <c:axId val="547422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547420552"/>
        <c:crosses val="autoZero"/>
        <c:auto val="1"/>
        <c:lblAlgn val="ctr"/>
        <c:lblOffset val="100"/>
        <c:noMultiLvlLbl val="0"/>
      </c:catAx>
      <c:valAx>
        <c:axId val="547420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547422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/>
          <p:cNvSpPr txBox="1">
            <a:spLocks/>
          </p:cNvSpPr>
          <p:nvPr userDrawn="1"/>
        </p:nvSpPr>
        <p:spPr>
          <a:xfrm>
            <a:off x="659090" y="258233"/>
            <a:ext cx="5278655" cy="529168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3" name="文本占位符 7"/>
          <p:cNvSpPr txBox="1">
            <a:spLocks/>
          </p:cNvSpPr>
          <p:nvPr userDrawn="1"/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87034" y="171451"/>
            <a:ext cx="806554" cy="6159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89" y="258234"/>
            <a:ext cx="5278657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43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/>
          <p:cNvSpPr txBox="1">
            <a:spLocks/>
          </p:cNvSpPr>
          <p:nvPr userDrawn="1"/>
        </p:nvSpPr>
        <p:spPr>
          <a:xfrm>
            <a:off x="659090" y="258233"/>
            <a:ext cx="5278655" cy="529168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solidFill>
                <a:srgbClr val="91D140"/>
              </a:solidFill>
              <a:latin typeface="Century Gothic"/>
              <a:ea typeface="微软雅黑" charset="0"/>
            </a:endParaRPr>
          </a:p>
        </p:txBody>
      </p:sp>
      <p:sp>
        <p:nvSpPr>
          <p:cNvPr id="13" name="文本占位符 7"/>
          <p:cNvSpPr txBox="1">
            <a:spLocks/>
          </p:cNvSpPr>
          <p:nvPr userDrawn="1"/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latin typeface="Century Gothic"/>
              <a:ea typeface="微软雅黑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kumimoji="1" lang="zh-CN" altLang="en-US" sz="32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kumimoji="1" lang="zh-CN" altLang="en-US" sz="32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87034" y="171451"/>
            <a:ext cx="806554" cy="6159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89" y="258234"/>
            <a:ext cx="5278657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8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/>
          <p:cNvSpPr txBox="1">
            <a:spLocks/>
          </p:cNvSpPr>
          <p:nvPr userDrawn="1"/>
        </p:nvSpPr>
        <p:spPr>
          <a:xfrm>
            <a:off x="659090" y="258233"/>
            <a:ext cx="5278655" cy="529168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solidFill>
                <a:srgbClr val="91D140"/>
              </a:solidFill>
              <a:latin typeface="Century Gothic"/>
              <a:ea typeface="微软雅黑" charset="0"/>
            </a:endParaRPr>
          </a:p>
        </p:txBody>
      </p:sp>
      <p:sp>
        <p:nvSpPr>
          <p:cNvPr id="13" name="文本占位符 7"/>
          <p:cNvSpPr txBox="1">
            <a:spLocks/>
          </p:cNvSpPr>
          <p:nvPr userDrawn="1"/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latin typeface="Century Gothic"/>
              <a:ea typeface="微软雅黑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kumimoji="1" lang="zh-CN" altLang="en-US" sz="32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kumimoji="1" lang="zh-CN" altLang="en-US" sz="32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87034" y="171451"/>
            <a:ext cx="806554" cy="6159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89" y="258234"/>
            <a:ext cx="5278657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36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2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6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3" y="759876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8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628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1" y="2788089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34810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4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8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3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8" r:id="rId1"/>
    <p:sldLayoutId id="2147493539" r:id="rId2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217010946"/>
              </p:ext>
            </p:extLst>
          </p:nvPr>
        </p:nvGraphicFramePr>
        <p:xfrm>
          <a:off x="981364" y="1171700"/>
          <a:ext cx="10863087" cy="323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996634" y="5083810"/>
            <a:ext cx="20720366" cy="892360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996635" y="4395092"/>
            <a:ext cx="2817631" cy="708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EXAMPLE TEXT</a:t>
            </a: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21" y="613249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19" name="图表 18"/>
          <p:cNvGraphicFramePr/>
          <p:nvPr>
            <p:extLst/>
          </p:nvPr>
        </p:nvGraphicFramePr>
        <p:xfrm>
          <a:off x="981364" y="1171700"/>
          <a:ext cx="10863087" cy="323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996634" y="5083811"/>
            <a:ext cx="20834666" cy="892360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996635" y="4395092"/>
            <a:ext cx="2817631" cy="708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b="1" dirty="0">
                <a:solidFill>
                  <a:srgbClr val="91D140"/>
                </a:solidFill>
                <a:latin typeface="Microsoft YaHei" charset="0"/>
                <a:ea typeface="Microsoft YaHei" charset="0"/>
                <a:cs typeface="Microsoft YaHei" charset="0"/>
              </a:rPr>
              <a:t>EXAMPLE TEXT</a:t>
            </a: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21" y="613249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19" name="图表 18"/>
          <p:cNvGraphicFramePr/>
          <p:nvPr>
            <p:extLst/>
          </p:nvPr>
        </p:nvGraphicFramePr>
        <p:xfrm>
          <a:off x="981364" y="1171700"/>
          <a:ext cx="10863087" cy="323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996634" y="5083811"/>
            <a:ext cx="20834666" cy="892360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996635" y="4395092"/>
            <a:ext cx="2817631" cy="708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b="1" dirty="0">
                <a:solidFill>
                  <a:srgbClr val="91D140"/>
                </a:solidFill>
                <a:latin typeface="Microsoft YaHei" charset="0"/>
                <a:ea typeface="Microsoft YaHei" charset="0"/>
                <a:cs typeface="Microsoft YaHei" charset="0"/>
              </a:rPr>
              <a:t>EXAMPLE TEXT</a:t>
            </a:r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21" y="613249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63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60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6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3C54"/>
      </a:accent1>
      <a:accent2>
        <a:srgbClr val="0084DA"/>
      </a:accent2>
      <a:accent3>
        <a:srgbClr val="F1AB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16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78B"/>
      </a:accent1>
      <a:accent2>
        <a:srgbClr val="91D140"/>
      </a:accent2>
      <a:accent3>
        <a:srgbClr val="FFA3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sharepoint/v3/field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279</Words>
  <Application>Microsoft Office PowerPoint</Application>
  <PresentationFormat>自定义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Office 主题</vt:lpstr>
      <vt:lpstr>2_Office 主题</vt:lpstr>
      <vt:lpstr>3_Office 主题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89</cp:revision>
  <dcterms:created xsi:type="dcterms:W3CDTF">2010-04-12T23:12:02Z</dcterms:created>
  <dcterms:modified xsi:type="dcterms:W3CDTF">2016-03-03T03:32:34Z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