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59" r:id="rId5"/>
  </p:sldMasterIdLst>
  <p:sldIdLst>
    <p:sldId id="265" r:id="rId6"/>
    <p:sldId id="260" r:id="rId7"/>
    <p:sldId id="258" r:id="rId8"/>
    <p:sldId id="261" r:id="rId9"/>
    <p:sldId id="262" r:id="rId10"/>
    <p:sldId id="269" r:id="rId11"/>
    <p:sldId id="270" r:id="rId12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E6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7" autoAdjust="0"/>
    <p:restoredTop sz="94620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8915" y="258619"/>
            <a:ext cx="4754653" cy="692151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9" name="组 8"/>
          <p:cNvGrpSpPr/>
          <p:nvPr userDrawn="1"/>
        </p:nvGrpSpPr>
        <p:grpSpPr>
          <a:xfrm>
            <a:off x="359286" y="313977"/>
            <a:ext cx="596680" cy="594075"/>
            <a:chOff x="2743200" y="172720"/>
            <a:chExt cx="4795520" cy="4775200"/>
          </a:xfrm>
          <a:solidFill>
            <a:schemeClr val="tx1"/>
          </a:solidFill>
        </p:grpSpPr>
        <p:sp>
          <p:nvSpPr>
            <p:cNvPr id="5" name="矩形 4"/>
            <p:cNvSpPr/>
            <p:nvPr userDrawn="1"/>
          </p:nvSpPr>
          <p:spPr>
            <a:xfrm>
              <a:off x="2743200" y="548640"/>
              <a:ext cx="2021840" cy="196088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21840"/>
                <a:gd name="connsiteY0" fmla="*/ 264160 h 1960880"/>
                <a:gd name="connsiteX1" fmla="*/ 2021840 w 2021840"/>
                <a:gd name="connsiteY1" fmla="*/ 0 h 1960880"/>
                <a:gd name="connsiteX2" fmla="*/ 2011680 w 2021840"/>
                <a:gd name="connsiteY2" fmla="*/ 1960880 h 1960880"/>
                <a:gd name="connsiteX3" fmla="*/ 0 w 2021840"/>
                <a:gd name="connsiteY3" fmla="*/ 1960880 h 1960880"/>
                <a:gd name="connsiteX4" fmla="*/ 0 w 2021840"/>
                <a:gd name="connsiteY4" fmla="*/ 264160 h 19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840" h="1960880">
                  <a:moveTo>
                    <a:pt x="0" y="264160"/>
                  </a:moveTo>
                  <a:lnTo>
                    <a:pt x="2021840" y="0"/>
                  </a:lnTo>
                  <a:cubicBezTo>
                    <a:pt x="2018453" y="653627"/>
                    <a:pt x="2015067" y="1307253"/>
                    <a:pt x="2011680" y="1960880"/>
                  </a:cubicBezTo>
                  <a:lnTo>
                    <a:pt x="0" y="1960880"/>
                  </a:lnTo>
                  <a:lnTo>
                    <a:pt x="0" y="264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 userDrawn="1"/>
          </p:nvSpPr>
          <p:spPr>
            <a:xfrm>
              <a:off x="4846320" y="172720"/>
              <a:ext cx="2692400" cy="2336800"/>
            </a:xfrm>
            <a:custGeom>
              <a:avLst/>
              <a:gdLst>
                <a:gd name="connsiteX0" fmla="*/ 0 w 2692400"/>
                <a:gd name="connsiteY0" fmla="*/ 0 h 1971040"/>
                <a:gd name="connsiteX1" fmla="*/ 2692400 w 2692400"/>
                <a:gd name="connsiteY1" fmla="*/ 0 h 1971040"/>
                <a:gd name="connsiteX2" fmla="*/ 2692400 w 2692400"/>
                <a:gd name="connsiteY2" fmla="*/ 1971040 h 1971040"/>
                <a:gd name="connsiteX3" fmla="*/ 0 w 2692400"/>
                <a:gd name="connsiteY3" fmla="*/ 1971040 h 1971040"/>
                <a:gd name="connsiteX4" fmla="*/ 0 w 2692400"/>
                <a:gd name="connsiteY4" fmla="*/ 0 h 1971040"/>
                <a:gd name="connsiteX0" fmla="*/ 0 w 2692400"/>
                <a:gd name="connsiteY0" fmla="*/ 365760 h 2336800"/>
                <a:gd name="connsiteX1" fmla="*/ 2692400 w 2692400"/>
                <a:gd name="connsiteY1" fmla="*/ 0 h 2336800"/>
                <a:gd name="connsiteX2" fmla="*/ 2692400 w 2692400"/>
                <a:gd name="connsiteY2" fmla="*/ 2336800 h 2336800"/>
                <a:gd name="connsiteX3" fmla="*/ 0 w 2692400"/>
                <a:gd name="connsiteY3" fmla="*/ 2336800 h 2336800"/>
                <a:gd name="connsiteX4" fmla="*/ 0 w 2692400"/>
                <a:gd name="connsiteY4" fmla="*/ 36576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365760"/>
                  </a:moveTo>
                  <a:lnTo>
                    <a:pt x="2692400" y="0"/>
                  </a:lnTo>
                  <a:lnTo>
                    <a:pt x="2692400" y="2336800"/>
                  </a:lnTo>
                  <a:lnTo>
                    <a:pt x="0" y="2336800"/>
                  </a:lnTo>
                  <a:lnTo>
                    <a:pt x="0" y="3657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 userDrawn="1"/>
          </p:nvSpPr>
          <p:spPr>
            <a:xfrm>
              <a:off x="2743200" y="2611120"/>
              <a:ext cx="2011680" cy="195072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11680"/>
                <a:gd name="connsiteY0" fmla="*/ 0 h 1950720"/>
                <a:gd name="connsiteX1" fmla="*/ 2011680 w 2011680"/>
                <a:gd name="connsiteY1" fmla="*/ 0 h 1950720"/>
                <a:gd name="connsiteX2" fmla="*/ 2001520 w 2011680"/>
                <a:gd name="connsiteY2" fmla="*/ 1950720 h 1950720"/>
                <a:gd name="connsiteX3" fmla="*/ 0 w 2011680"/>
                <a:gd name="connsiteY3" fmla="*/ 1696720 h 1950720"/>
                <a:gd name="connsiteX4" fmla="*/ 0 w 2011680"/>
                <a:gd name="connsiteY4" fmla="*/ 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1950720">
                  <a:moveTo>
                    <a:pt x="0" y="0"/>
                  </a:moveTo>
                  <a:lnTo>
                    <a:pt x="2011680" y="0"/>
                  </a:lnTo>
                  <a:cubicBezTo>
                    <a:pt x="2008293" y="650240"/>
                    <a:pt x="2004907" y="1300480"/>
                    <a:pt x="2001520" y="1950720"/>
                  </a:cubicBezTo>
                  <a:lnTo>
                    <a:pt x="0" y="16967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4846320" y="2611120"/>
              <a:ext cx="2692400" cy="2336800"/>
            </a:xfrm>
            <a:custGeom>
              <a:avLst/>
              <a:gdLst>
                <a:gd name="connsiteX0" fmla="*/ 0 w 2692400"/>
                <a:gd name="connsiteY0" fmla="*/ 0 h 1981200"/>
                <a:gd name="connsiteX1" fmla="*/ 2692400 w 2692400"/>
                <a:gd name="connsiteY1" fmla="*/ 0 h 1981200"/>
                <a:gd name="connsiteX2" fmla="*/ 2692400 w 2692400"/>
                <a:gd name="connsiteY2" fmla="*/ 1981200 h 1981200"/>
                <a:gd name="connsiteX3" fmla="*/ 0 w 2692400"/>
                <a:gd name="connsiteY3" fmla="*/ 1981200 h 1981200"/>
                <a:gd name="connsiteX4" fmla="*/ 0 w 2692400"/>
                <a:gd name="connsiteY4" fmla="*/ 0 h 1981200"/>
                <a:gd name="connsiteX0" fmla="*/ 0 w 2692400"/>
                <a:gd name="connsiteY0" fmla="*/ 0 h 2336800"/>
                <a:gd name="connsiteX1" fmla="*/ 2692400 w 2692400"/>
                <a:gd name="connsiteY1" fmla="*/ 0 h 2336800"/>
                <a:gd name="connsiteX2" fmla="*/ 2682240 w 2692400"/>
                <a:gd name="connsiteY2" fmla="*/ 2336800 h 2336800"/>
                <a:gd name="connsiteX3" fmla="*/ 0 w 2692400"/>
                <a:gd name="connsiteY3" fmla="*/ 1981200 h 2336800"/>
                <a:gd name="connsiteX4" fmla="*/ 0 w 2692400"/>
                <a:gd name="connsiteY4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0"/>
                  </a:moveTo>
                  <a:lnTo>
                    <a:pt x="2692400" y="0"/>
                  </a:lnTo>
                  <a:cubicBezTo>
                    <a:pt x="2689013" y="778933"/>
                    <a:pt x="2685627" y="1557867"/>
                    <a:pt x="2682240" y="2336800"/>
                  </a:cubicBez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3588" cy="685800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/>
          </a:p>
        </p:txBody>
      </p:sp>
      <p:sp>
        <p:nvSpPr>
          <p:cNvPr id="2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1138915" y="258619"/>
            <a:ext cx="4754653" cy="692151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3200">
                <a:latin typeface="Segoe UI Light"/>
                <a:cs typeface="Segoe UI Light"/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grpSp>
        <p:nvGrpSpPr>
          <p:cNvPr id="3" name="组 2"/>
          <p:cNvGrpSpPr/>
          <p:nvPr userDrawn="1"/>
        </p:nvGrpSpPr>
        <p:grpSpPr>
          <a:xfrm>
            <a:off x="359286" y="313977"/>
            <a:ext cx="596680" cy="594075"/>
            <a:chOff x="2743200" y="172720"/>
            <a:chExt cx="4795520" cy="4775200"/>
          </a:xfrm>
          <a:solidFill>
            <a:schemeClr val="tx1"/>
          </a:solidFill>
        </p:grpSpPr>
        <p:sp>
          <p:nvSpPr>
            <p:cNvPr id="4" name="矩形 4"/>
            <p:cNvSpPr/>
            <p:nvPr userDrawn="1"/>
          </p:nvSpPr>
          <p:spPr>
            <a:xfrm>
              <a:off x="2743200" y="548640"/>
              <a:ext cx="2021840" cy="196088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21840"/>
                <a:gd name="connsiteY0" fmla="*/ 264160 h 1960880"/>
                <a:gd name="connsiteX1" fmla="*/ 2021840 w 2021840"/>
                <a:gd name="connsiteY1" fmla="*/ 0 h 1960880"/>
                <a:gd name="connsiteX2" fmla="*/ 2011680 w 2021840"/>
                <a:gd name="connsiteY2" fmla="*/ 1960880 h 1960880"/>
                <a:gd name="connsiteX3" fmla="*/ 0 w 2021840"/>
                <a:gd name="connsiteY3" fmla="*/ 1960880 h 1960880"/>
                <a:gd name="connsiteX4" fmla="*/ 0 w 2021840"/>
                <a:gd name="connsiteY4" fmla="*/ 264160 h 19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840" h="1960880">
                  <a:moveTo>
                    <a:pt x="0" y="264160"/>
                  </a:moveTo>
                  <a:lnTo>
                    <a:pt x="2021840" y="0"/>
                  </a:lnTo>
                  <a:cubicBezTo>
                    <a:pt x="2018453" y="653627"/>
                    <a:pt x="2015067" y="1307253"/>
                    <a:pt x="2011680" y="1960880"/>
                  </a:cubicBezTo>
                  <a:lnTo>
                    <a:pt x="0" y="1960880"/>
                  </a:lnTo>
                  <a:lnTo>
                    <a:pt x="0" y="264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5"/>
            <p:cNvSpPr/>
            <p:nvPr userDrawn="1"/>
          </p:nvSpPr>
          <p:spPr>
            <a:xfrm>
              <a:off x="4846320" y="172720"/>
              <a:ext cx="2692400" cy="2336800"/>
            </a:xfrm>
            <a:custGeom>
              <a:avLst/>
              <a:gdLst>
                <a:gd name="connsiteX0" fmla="*/ 0 w 2692400"/>
                <a:gd name="connsiteY0" fmla="*/ 0 h 1971040"/>
                <a:gd name="connsiteX1" fmla="*/ 2692400 w 2692400"/>
                <a:gd name="connsiteY1" fmla="*/ 0 h 1971040"/>
                <a:gd name="connsiteX2" fmla="*/ 2692400 w 2692400"/>
                <a:gd name="connsiteY2" fmla="*/ 1971040 h 1971040"/>
                <a:gd name="connsiteX3" fmla="*/ 0 w 2692400"/>
                <a:gd name="connsiteY3" fmla="*/ 1971040 h 1971040"/>
                <a:gd name="connsiteX4" fmla="*/ 0 w 2692400"/>
                <a:gd name="connsiteY4" fmla="*/ 0 h 1971040"/>
                <a:gd name="connsiteX0" fmla="*/ 0 w 2692400"/>
                <a:gd name="connsiteY0" fmla="*/ 365760 h 2336800"/>
                <a:gd name="connsiteX1" fmla="*/ 2692400 w 2692400"/>
                <a:gd name="connsiteY1" fmla="*/ 0 h 2336800"/>
                <a:gd name="connsiteX2" fmla="*/ 2692400 w 2692400"/>
                <a:gd name="connsiteY2" fmla="*/ 2336800 h 2336800"/>
                <a:gd name="connsiteX3" fmla="*/ 0 w 2692400"/>
                <a:gd name="connsiteY3" fmla="*/ 2336800 h 2336800"/>
                <a:gd name="connsiteX4" fmla="*/ 0 w 2692400"/>
                <a:gd name="connsiteY4" fmla="*/ 36576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365760"/>
                  </a:moveTo>
                  <a:lnTo>
                    <a:pt x="2692400" y="0"/>
                  </a:lnTo>
                  <a:lnTo>
                    <a:pt x="2692400" y="2336800"/>
                  </a:lnTo>
                  <a:lnTo>
                    <a:pt x="0" y="2336800"/>
                  </a:lnTo>
                  <a:lnTo>
                    <a:pt x="0" y="3657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6"/>
            <p:cNvSpPr/>
            <p:nvPr userDrawn="1"/>
          </p:nvSpPr>
          <p:spPr>
            <a:xfrm>
              <a:off x="2743200" y="2611120"/>
              <a:ext cx="2011680" cy="195072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11680"/>
                <a:gd name="connsiteY0" fmla="*/ 0 h 1950720"/>
                <a:gd name="connsiteX1" fmla="*/ 2011680 w 2011680"/>
                <a:gd name="connsiteY1" fmla="*/ 0 h 1950720"/>
                <a:gd name="connsiteX2" fmla="*/ 2001520 w 2011680"/>
                <a:gd name="connsiteY2" fmla="*/ 1950720 h 1950720"/>
                <a:gd name="connsiteX3" fmla="*/ 0 w 2011680"/>
                <a:gd name="connsiteY3" fmla="*/ 1696720 h 1950720"/>
                <a:gd name="connsiteX4" fmla="*/ 0 w 2011680"/>
                <a:gd name="connsiteY4" fmla="*/ 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1950720">
                  <a:moveTo>
                    <a:pt x="0" y="0"/>
                  </a:moveTo>
                  <a:lnTo>
                    <a:pt x="2011680" y="0"/>
                  </a:lnTo>
                  <a:cubicBezTo>
                    <a:pt x="2008293" y="650240"/>
                    <a:pt x="2004907" y="1300480"/>
                    <a:pt x="2001520" y="1950720"/>
                  </a:cubicBezTo>
                  <a:lnTo>
                    <a:pt x="0" y="16967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7"/>
            <p:cNvSpPr/>
            <p:nvPr userDrawn="1"/>
          </p:nvSpPr>
          <p:spPr>
            <a:xfrm>
              <a:off x="4846320" y="2611120"/>
              <a:ext cx="2692400" cy="2336800"/>
            </a:xfrm>
            <a:custGeom>
              <a:avLst/>
              <a:gdLst>
                <a:gd name="connsiteX0" fmla="*/ 0 w 2692400"/>
                <a:gd name="connsiteY0" fmla="*/ 0 h 1981200"/>
                <a:gd name="connsiteX1" fmla="*/ 2692400 w 2692400"/>
                <a:gd name="connsiteY1" fmla="*/ 0 h 1981200"/>
                <a:gd name="connsiteX2" fmla="*/ 2692400 w 2692400"/>
                <a:gd name="connsiteY2" fmla="*/ 1981200 h 1981200"/>
                <a:gd name="connsiteX3" fmla="*/ 0 w 2692400"/>
                <a:gd name="connsiteY3" fmla="*/ 1981200 h 1981200"/>
                <a:gd name="connsiteX4" fmla="*/ 0 w 2692400"/>
                <a:gd name="connsiteY4" fmla="*/ 0 h 1981200"/>
                <a:gd name="connsiteX0" fmla="*/ 0 w 2692400"/>
                <a:gd name="connsiteY0" fmla="*/ 0 h 2336800"/>
                <a:gd name="connsiteX1" fmla="*/ 2692400 w 2692400"/>
                <a:gd name="connsiteY1" fmla="*/ 0 h 2336800"/>
                <a:gd name="connsiteX2" fmla="*/ 2682240 w 2692400"/>
                <a:gd name="connsiteY2" fmla="*/ 2336800 h 2336800"/>
                <a:gd name="connsiteX3" fmla="*/ 0 w 2692400"/>
                <a:gd name="connsiteY3" fmla="*/ 1981200 h 2336800"/>
                <a:gd name="connsiteX4" fmla="*/ 0 w 2692400"/>
                <a:gd name="connsiteY4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0"/>
                  </a:moveTo>
                  <a:lnTo>
                    <a:pt x="2692400" y="0"/>
                  </a:lnTo>
                  <a:cubicBezTo>
                    <a:pt x="2689013" y="778933"/>
                    <a:pt x="2685627" y="1557867"/>
                    <a:pt x="2682240" y="2336800"/>
                  </a:cubicBez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420648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59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700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0349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3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396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0" r:id="rId1"/>
    <p:sldLayoutId id="2147493461" r:id="rId2"/>
    <p:sldLayoutId id="2147493462" r:id="rId3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 descr="550gfhoouvmjp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0"/>
            <a:ext cx="12210089" cy="6858000"/>
          </a:xfrm>
          <a:prstGeom prst="rect">
            <a:avLst/>
          </a:prstGeom>
        </p:spPr>
      </p:pic>
      <p:sp>
        <p:nvSpPr>
          <p:cNvPr id="4" name="文本占位符 2"/>
          <p:cNvSpPr txBox="1">
            <a:spLocks/>
          </p:cNvSpPr>
          <p:nvPr/>
        </p:nvSpPr>
        <p:spPr>
          <a:xfrm>
            <a:off x="2362583" y="2590027"/>
            <a:ext cx="4670588" cy="692151"/>
          </a:xfrm>
          <a:prstGeom prst="rect">
            <a:avLst/>
          </a:prstGeom>
        </p:spPr>
        <p:txBody>
          <a:bodyPr vert="horz" anchor="ctr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Segoe UI Light"/>
                <a:ea typeface="+mn-ea"/>
                <a:cs typeface="Segoe UI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6400" dirty="0"/>
              <a:t>Windows</a:t>
            </a:r>
            <a:r>
              <a:rPr kumimoji="1" lang="zh-CN" altLang="en-US" sz="6400" dirty="0"/>
              <a:t> </a:t>
            </a:r>
            <a:r>
              <a:rPr kumimoji="1" lang="en-US" altLang="zh-CN" sz="6400" dirty="0"/>
              <a:t>10</a:t>
            </a:r>
            <a:endParaRPr kumimoji="1" lang="zh-CN" altLang="en-US" sz="6400" dirty="0"/>
          </a:p>
        </p:txBody>
      </p:sp>
      <p:grpSp>
        <p:nvGrpSpPr>
          <p:cNvPr id="5" name="组 4"/>
          <p:cNvGrpSpPr/>
          <p:nvPr/>
        </p:nvGrpSpPr>
        <p:grpSpPr>
          <a:xfrm>
            <a:off x="1018583" y="2335443"/>
            <a:ext cx="1181299" cy="1176293"/>
            <a:chOff x="2743200" y="172720"/>
            <a:chExt cx="4795520" cy="4775200"/>
          </a:xfrm>
          <a:solidFill>
            <a:schemeClr val="tx1"/>
          </a:solidFill>
        </p:grpSpPr>
        <p:sp>
          <p:nvSpPr>
            <p:cNvPr id="6" name="矩形 4"/>
            <p:cNvSpPr/>
            <p:nvPr userDrawn="1"/>
          </p:nvSpPr>
          <p:spPr>
            <a:xfrm>
              <a:off x="2743200" y="548640"/>
              <a:ext cx="2021840" cy="196088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21840"/>
                <a:gd name="connsiteY0" fmla="*/ 264160 h 1960880"/>
                <a:gd name="connsiteX1" fmla="*/ 2021840 w 2021840"/>
                <a:gd name="connsiteY1" fmla="*/ 0 h 1960880"/>
                <a:gd name="connsiteX2" fmla="*/ 2011680 w 2021840"/>
                <a:gd name="connsiteY2" fmla="*/ 1960880 h 1960880"/>
                <a:gd name="connsiteX3" fmla="*/ 0 w 2021840"/>
                <a:gd name="connsiteY3" fmla="*/ 1960880 h 1960880"/>
                <a:gd name="connsiteX4" fmla="*/ 0 w 2021840"/>
                <a:gd name="connsiteY4" fmla="*/ 264160 h 196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21840" h="1960880">
                  <a:moveTo>
                    <a:pt x="0" y="264160"/>
                  </a:moveTo>
                  <a:lnTo>
                    <a:pt x="2021840" y="0"/>
                  </a:lnTo>
                  <a:cubicBezTo>
                    <a:pt x="2018453" y="653627"/>
                    <a:pt x="2015067" y="1307253"/>
                    <a:pt x="2011680" y="1960880"/>
                  </a:cubicBezTo>
                  <a:lnTo>
                    <a:pt x="0" y="1960880"/>
                  </a:lnTo>
                  <a:lnTo>
                    <a:pt x="0" y="2641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5"/>
            <p:cNvSpPr/>
            <p:nvPr userDrawn="1"/>
          </p:nvSpPr>
          <p:spPr>
            <a:xfrm>
              <a:off x="4846320" y="172720"/>
              <a:ext cx="2692400" cy="2336800"/>
            </a:xfrm>
            <a:custGeom>
              <a:avLst/>
              <a:gdLst>
                <a:gd name="connsiteX0" fmla="*/ 0 w 2692400"/>
                <a:gd name="connsiteY0" fmla="*/ 0 h 1971040"/>
                <a:gd name="connsiteX1" fmla="*/ 2692400 w 2692400"/>
                <a:gd name="connsiteY1" fmla="*/ 0 h 1971040"/>
                <a:gd name="connsiteX2" fmla="*/ 2692400 w 2692400"/>
                <a:gd name="connsiteY2" fmla="*/ 1971040 h 1971040"/>
                <a:gd name="connsiteX3" fmla="*/ 0 w 2692400"/>
                <a:gd name="connsiteY3" fmla="*/ 1971040 h 1971040"/>
                <a:gd name="connsiteX4" fmla="*/ 0 w 2692400"/>
                <a:gd name="connsiteY4" fmla="*/ 0 h 1971040"/>
                <a:gd name="connsiteX0" fmla="*/ 0 w 2692400"/>
                <a:gd name="connsiteY0" fmla="*/ 365760 h 2336800"/>
                <a:gd name="connsiteX1" fmla="*/ 2692400 w 2692400"/>
                <a:gd name="connsiteY1" fmla="*/ 0 h 2336800"/>
                <a:gd name="connsiteX2" fmla="*/ 2692400 w 2692400"/>
                <a:gd name="connsiteY2" fmla="*/ 2336800 h 2336800"/>
                <a:gd name="connsiteX3" fmla="*/ 0 w 2692400"/>
                <a:gd name="connsiteY3" fmla="*/ 2336800 h 2336800"/>
                <a:gd name="connsiteX4" fmla="*/ 0 w 2692400"/>
                <a:gd name="connsiteY4" fmla="*/ 36576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365760"/>
                  </a:moveTo>
                  <a:lnTo>
                    <a:pt x="2692400" y="0"/>
                  </a:lnTo>
                  <a:lnTo>
                    <a:pt x="2692400" y="2336800"/>
                  </a:lnTo>
                  <a:lnTo>
                    <a:pt x="0" y="2336800"/>
                  </a:lnTo>
                  <a:lnTo>
                    <a:pt x="0" y="36576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6"/>
            <p:cNvSpPr/>
            <p:nvPr userDrawn="1"/>
          </p:nvSpPr>
          <p:spPr>
            <a:xfrm>
              <a:off x="2743200" y="2611120"/>
              <a:ext cx="2011680" cy="1950720"/>
            </a:xfrm>
            <a:custGeom>
              <a:avLst/>
              <a:gdLst>
                <a:gd name="connsiteX0" fmla="*/ 0 w 2011680"/>
                <a:gd name="connsiteY0" fmla="*/ 0 h 1696720"/>
                <a:gd name="connsiteX1" fmla="*/ 2011680 w 2011680"/>
                <a:gd name="connsiteY1" fmla="*/ 0 h 1696720"/>
                <a:gd name="connsiteX2" fmla="*/ 2011680 w 2011680"/>
                <a:gd name="connsiteY2" fmla="*/ 1696720 h 1696720"/>
                <a:gd name="connsiteX3" fmla="*/ 0 w 2011680"/>
                <a:gd name="connsiteY3" fmla="*/ 1696720 h 1696720"/>
                <a:gd name="connsiteX4" fmla="*/ 0 w 2011680"/>
                <a:gd name="connsiteY4" fmla="*/ 0 h 1696720"/>
                <a:gd name="connsiteX0" fmla="*/ 0 w 2011680"/>
                <a:gd name="connsiteY0" fmla="*/ 0 h 1950720"/>
                <a:gd name="connsiteX1" fmla="*/ 2011680 w 2011680"/>
                <a:gd name="connsiteY1" fmla="*/ 0 h 1950720"/>
                <a:gd name="connsiteX2" fmla="*/ 2001520 w 2011680"/>
                <a:gd name="connsiteY2" fmla="*/ 1950720 h 1950720"/>
                <a:gd name="connsiteX3" fmla="*/ 0 w 2011680"/>
                <a:gd name="connsiteY3" fmla="*/ 1696720 h 1950720"/>
                <a:gd name="connsiteX4" fmla="*/ 0 w 2011680"/>
                <a:gd name="connsiteY4" fmla="*/ 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1680" h="1950720">
                  <a:moveTo>
                    <a:pt x="0" y="0"/>
                  </a:moveTo>
                  <a:lnTo>
                    <a:pt x="2011680" y="0"/>
                  </a:lnTo>
                  <a:cubicBezTo>
                    <a:pt x="2008293" y="650240"/>
                    <a:pt x="2004907" y="1300480"/>
                    <a:pt x="2001520" y="1950720"/>
                  </a:cubicBezTo>
                  <a:lnTo>
                    <a:pt x="0" y="169672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7"/>
            <p:cNvSpPr/>
            <p:nvPr userDrawn="1"/>
          </p:nvSpPr>
          <p:spPr>
            <a:xfrm>
              <a:off x="4846320" y="2611120"/>
              <a:ext cx="2692400" cy="2336800"/>
            </a:xfrm>
            <a:custGeom>
              <a:avLst/>
              <a:gdLst>
                <a:gd name="connsiteX0" fmla="*/ 0 w 2692400"/>
                <a:gd name="connsiteY0" fmla="*/ 0 h 1981200"/>
                <a:gd name="connsiteX1" fmla="*/ 2692400 w 2692400"/>
                <a:gd name="connsiteY1" fmla="*/ 0 h 1981200"/>
                <a:gd name="connsiteX2" fmla="*/ 2692400 w 2692400"/>
                <a:gd name="connsiteY2" fmla="*/ 1981200 h 1981200"/>
                <a:gd name="connsiteX3" fmla="*/ 0 w 2692400"/>
                <a:gd name="connsiteY3" fmla="*/ 1981200 h 1981200"/>
                <a:gd name="connsiteX4" fmla="*/ 0 w 2692400"/>
                <a:gd name="connsiteY4" fmla="*/ 0 h 1981200"/>
                <a:gd name="connsiteX0" fmla="*/ 0 w 2692400"/>
                <a:gd name="connsiteY0" fmla="*/ 0 h 2336800"/>
                <a:gd name="connsiteX1" fmla="*/ 2692400 w 2692400"/>
                <a:gd name="connsiteY1" fmla="*/ 0 h 2336800"/>
                <a:gd name="connsiteX2" fmla="*/ 2682240 w 2692400"/>
                <a:gd name="connsiteY2" fmla="*/ 2336800 h 2336800"/>
                <a:gd name="connsiteX3" fmla="*/ 0 w 2692400"/>
                <a:gd name="connsiteY3" fmla="*/ 1981200 h 2336800"/>
                <a:gd name="connsiteX4" fmla="*/ 0 w 2692400"/>
                <a:gd name="connsiteY4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2400" h="2336800">
                  <a:moveTo>
                    <a:pt x="0" y="0"/>
                  </a:moveTo>
                  <a:lnTo>
                    <a:pt x="2692400" y="0"/>
                  </a:lnTo>
                  <a:cubicBezTo>
                    <a:pt x="2689013" y="778933"/>
                    <a:pt x="2685627" y="1557867"/>
                    <a:pt x="2682240" y="2336800"/>
                  </a:cubicBezTo>
                  <a:lnTo>
                    <a:pt x="0" y="198120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68" y="36085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4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418" y="1327574"/>
            <a:ext cx="4649283" cy="2396649"/>
          </a:xfrm>
          <a:prstGeom prst="rect">
            <a:avLst/>
          </a:prstGeom>
          <a:solidFill>
            <a:srgbClr val="005A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</a:pPr>
            <a:r>
              <a:rPr kumimoji="1" lang="en-US" altLang="zh-CN" sz="3200" dirty="0">
                <a:solidFill>
                  <a:schemeClr val="tx1"/>
                </a:solidFill>
                <a:latin typeface="Segoe UI Light"/>
                <a:cs typeface="Segoe UI Light"/>
              </a:rPr>
              <a:t>Stage</a:t>
            </a:r>
            <a:r>
              <a:rPr kumimoji="1" lang="zh-CN" altLang="en-US" sz="32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Segoe UI Light"/>
                <a:cs typeface="Segoe UI Light"/>
              </a:rPr>
              <a:t>One</a:t>
            </a:r>
          </a:p>
          <a:p>
            <a:pPr>
              <a:lnSpc>
                <a:spcPct val="130000"/>
              </a:lnSpc>
            </a:pP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chemeClr val="tx1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chemeClr val="tx1"/>
              </a:solidFill>
              <a:latin typeface="Segoe UI Light"/>
              <a:cs typeface="Segoe UI Ligh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418" y="3849538"/>
            <a:ext cx="2272835" cy="2396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Stage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Three</a:t>
            </a:r>
          </a:p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50315" y="1327574"/>
            <a:ext cx="4655065" cy="239664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Stage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Two</a:t>
            </a:r>
          </a:p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3866" y="3849538"/>
            <a:ext cx="2272835" cy="239664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Stage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Four</a:t>
            </a:r>
          </a:p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03213" y="1327574"/>
            <a:ext cx="2272835" cy="239664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</a:p>
          <a:p>
            <a:pPr lvl="0">
              <a:lnSpc>
                <a:spcPct val="130000"/>
              </a:lnSpc>
            </a:pP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28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2800" dirty="0">
                <a:solidFill>
                  <a:srgbClr val="FFFFFF"/>
                </a:solidFill>
                <a:latin typeface="Segoe UI Light"/>
                <a:cs typeface="Segoe UI Light"/>
              </a:rPr>
              <a:t>Title.</a:t>
            </a:r>
            <a:endParaRPr kumimoji="1" lang="zh-CN" altLang="en-US" sz="28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50315" y="3849538"/>
            <a:ext cx="4655065" cy="239664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Stage</a:t>
            </a:r>
            <a:r>
              <a:rPr kumimoji="1" lang="zh-CN" altLang="en-US" sz="32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3200" dirty="0">
                <a:solidFill>
                  <a:srgbClr val="FFFFFF"/>
                </a:solidFill>
                <a:latin typeface="Segoe UI Light"/>
                <a:cs typeface="Segoe UI Light"/>
              </a:rPr>
              <a:t>Five</a:t>
            </a:r>
          </a:p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03214" y="5096630"/>
            <a:ext cx="1087649" cy="11495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888399" y="5096630"/>
            <a:ext cx="1087649" cy="11495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03214" y="3849536"/>
            <a:ext cx="1087649" cy="11495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88399" y="3849536"/>
            <a:ext cx="1087649" cy="11495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>
              <a:lnSpc>
                <a:spcPct val="130000"/>
              </a:lnSpc>
            </a:pP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4" name="Freeform 119"/>
          <p:cNvSpPr>
            <a:spLocks noChangeAspect="1" noEditPoints="1"/>
          </p:cNvSpPr>
          <p:nvPr/>
        </p:nvSpPr>
        <p:spPr bwMode="auto">
          <a:xfrm>
            <a:off x="11127762" y="5366948"/>
            <a:ext cx="608920" cy="608920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18" name="组 17"/>
          <p:cNvGrpSpPr/>
          <p:nvPr/>
        </p:nvGrpSpPr>
        <p:grpSpPr>
          <a:xfrm>
            <a:off x="9917713" y="5342084"/>
            <a:ext cx="658648" cy="658648"/>
            <a:chOff x="6013450" y="2813050"/>
            <a:chExt cx="685800" cy="685800"/>
          </a:xfrm>
          <a:solidFill>
            <a:srgbClr val="FFFFFF"/>
          </a:solidFill>
        </p:grpSpPr>
        <p:sp>
          <p:nvSpPr>
            <p:cNvPr id="19" name="Freeform 153"/>
            <p:cNvSpPr>
              <a:spLocks noEditPoints="1"/>
            </p:cNvSpPr>
            <p:nvPr/>
          </p:nvSpPr>
          <p:spPr bwMode="auto">
            <a:xfrm>
              <a:off x="6013450" y="2813050"/>
              <a:ext cx="685800" cy="685800"/>
            </a:xfrm>
            <a:custGeom>
              <a:avLst/>
              <a:gdLst/>
              <a:ahLst/>
              <a:cxnLst>
                <a:cxn ang="0">
                  <a:pos x="194" y="2"/>
                </a:cxn>
                <a:cxn ang="0">
                  <a:pos x="132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6"/>
                </a:cxn>
                <a:cxn ang="0">
                  <a:pos x="6" y="260"/>
                </a:cxn>
                <a:cxn ang="0">
                  <a:pos x="26" y="320"/>
                </a:cxn>
                <a:cxn ang="0">
                  <a:pos x="64" y="370"/>
                </a:cxn>
                <a:cxn ang="0">
                  <a:pos x="114" y="406"/>
                </a:cxn>
                <a:cxn ang="0">
                  <a:pos x="174" y="428"/>
                </a:cxn>
                <a:cxn ang="0">
                  <a:pos x="216" y="432"/>
                </a:cxn>
                <a:cxn ang="0">
                  <a:pos x="280" y="422"/>
                </a:cxn>
                <a:cxn ang="0">
                  <a:pos x="338" y="396"/>
                </a:cxn>
                <a:cxn ang="0">
                  <a:pos x="382" y="354"/>
                </a:cxn>
                <a:cxn ang="0">
                  <a:pos x="416" y="300"/>
                </a:cxn>
                <a:cxn ang="0">
                  <a:pos x="432" y="238"/>
                </a:cxn>
                <a:cxn ang="0">
                  <a:pos x="432" y="194"/>
                </a:cxn>
                <a:cxn ang="0">
                  <a:pos x="416" y="132"/>
                </a:cxn>
                <a:cxn ang="0">
                  <a:pos x="382" y="80"/>
                </a:cxn>
                <a:cxn ang="0">
                  <a:pos x="338" y="38"/>
                </a:cxn>
                <a:cxn ang="0">
                  <a:pos x="280" y="10"/>
                </a:cxn>
                <a:cxn ang="0">
                  <a:pos x="216" y="0"/>
                </a:cxn>
                <a:cxn ang="0">
                  <a:pos x="216" y="400"/>
                </a:cxn>
                <a:cxn ang="0">
                  <a:pos x="162" y="390"/>
                </a:cxn>
                <a:cxn ang="0">
                  <a:pos x="114" y="368"/>
                </a:cxn>
                <a:cxn ang="0">
                  <a:pos x="76" y="332"/>
                </a:cxn>
                <a:cxn ang="0">
                  <a:pos x="48" y="288"/>
                </a:cxn>
                <a:cxn ang="0">
                  <a:pos x="34" y="236"/>
                </a:cxn>
                <a:cxn ang="0">
                  <a:pos x="34" y="198"/>
                </a:cxn>
                <a:cxn ang="0">
                  <a:pos x="48" y="146"/>
                </a:cxn>
                <a:cxn ang="0">
                  <a:pos x="76" y="100"/>
                </a:cxn>
                <a:cxn ang="0">
                  <a:pos x="114" y="66"/>
                </a:cxn>
                <a:cxn ang="0">
                  <a:pos x="162" y="42"/>
                </a:cxn>
                <a:cxn ang="0">
                  <a:pos x="216" y="34"/>
                </a:cxn>
                <a:cxn ang="0">
                  <a:pos x="254" y="38"/>
                </a:cxn>
                <a:cxn ang="0">
                  <a:pos x="304" y="56"/>
                </a:cxn>
                <a:cxn ang="0">
                  <a:pos x="346" y="88"/>
                </a:cxn>
                <a:cxn ang="0">
                  <a:pos x="376" y="130"/>
                </a:cxn>
                <a:cxn ang="0">
                  <a:pos x="396" y="180"/>
                </a:cxn>
                <a:cxn ang="0">
                  <a:pos x="400" y="216"/>
                </a:cxn>
                <a:cxn ang="0">
                  <a:pos x="390" y="270"/>
                </a:cxn>
                <a:cxn ang="0">
                  <a:pos x="368" y="318"/>
                </a:cxn>
                <a:cxn ang="0">
                  <a:pos x="332" y="358"/>
                </a:cxn>
                <a:cxn ang="0">
                  <a:pos x="288" y="384"/>
                </a:cxn>
                <a:cxn ang="0">
                  <a:pos x="236" y="398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16" y="0"/>
                  </a:lnTo>
                  <a:lnTo>
                    <a:pt x="194" y="2"/>
                  </a:lnTo>
                  <a:lnTo>
                    <a:pt x="174" y="6"/>
                  </a:lnTo>
                  <a:lnTo>
                    <a:pt x="152" y="10"/>
                  </a:lnTo>
                  <a:lnTo>
                    <a:pt x="132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6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" y="238"/>
                  </a:lnTo>
                  <a:lnTo>
                    <a:pt x="6" y="260"/>
                  </a:lnTo>
                  <a:lnTo>
                    <a:pt x="10" y="280"/>
                  </a:lnTo>
                  <a:lnTo>
                    <a:pt x="18" y="300"/>
                  </a:lnTo>
                  <a:lnTo>
                    <a:pt x="26" y="320"/>
                  </a:lnTo>
                  <a:lnTo>
                    <a:pt x="38" y="338"/>
                  </a:lnTo>
                  <a:lnTo>
                    <a:pt x="50" y="354"/>
                  </a:lnTo>
                  <a:lnTo>
                    <a:pt x="64" y="370"/>
                  </a:lnTo>
                  <a:lnTo>
                    <a:pt x="80" y="384"/>
                  </a:lnTo>
                  <a:lnTo>
                    <a:pt x="96" y="396"/>
                  </a:lnTo>
                  <a:lnTo>
                    <a:pt x="114" y="406"/>
                  </a:lnTo>
                  <a:lnTo>
                    <a:pt x="132" y="416"/>
                  </a:lnTo>
                  <a:lnTo>
                    <a:pt x="152" y="422"/>
                  </a:lnTo>
                  <a:lnTo>
                    <a:pt x="174" y="428"/>
                  </a:lnTo>
                  <a:lnTo>
                    <a:pt x="194" y="432"/>
                  </a:lnTo>
                  <a:lnTo>
                    <a:pt x="216" y="432"/>
                  </a:lnTo>
                  <a:lnTo>
                    <a:pt x="216" y="432"/>
                  </a:lnTo>
                  <a:lnTo>
                    <a:pt x="238" y="432"/>
                  </a:lnTo>
                  <a:lnTo>
                    <a:pt x="260" y="428"/>
                  </a:lnTo>
                  <a:lnTo>
                    <a:pt x="280" y="422"/>
                  </a:lnTo>
                  <a:lnTo>
                    <a:pt x="300" y="416"/>
                  </a:lnTo>
                  <a:lnTo>
                    <a:pt x="320" y="406"/>
                  </a:lnTo>
                  <a:lnTo>
                    <a:pt x="338" y="396"/>
                  </a:lnTo>
                  <a:lnTo>
                    <a:pt x="354" y="384"/>
                  </a:lnTo>
                  <a:lnTo>
                    <a:pt x="370" y="370"/>
                  </a:lnTo>
                  <a:lnTo>
                    <a:pt x="382" y="354"/>
                  </a:lnTo>
                  <a:lnTo>
                    <a:pt x="396" y="338"/>
                  </a:lnTo>
                  <a:lnTo>
                    <a:pt x="406" y="320"/>
                  </a:lnTo>
                  <a:lnTo>
                    <a:pt x="416" y="300"/>
                  </a:lnTo>
                  <a:lnTo>
                    <a:pt x="422" y="280"/>
                  </a:lnTo>
                  <a:lnTo>
                    <a:pt x="428" y="260"/>
                  </a:lnTo>
                  <a:lnTo>
                    <a:pt x="432" y="238"/>
                  </a:lnTo>
                  <a:lnTo>
                    <a:pt x="432" y="216"/>
                  </a:lnTo>
                  <a:lnTo>
                    <a:pt x="432" y="216"/>
                  </a:lnTo>
                  <a:lnTo>
                    <a:pt x="432" y="194"/>
                  </a:lnTo>
                  <a:lnTo>
                    <a:pt x="428" y="174"/>
                  </a:lnTo>
                  <a:lnTo>
                    <a:pt x="422" y="152"/>
                  </a:lnTo>
                  <a:lnTo>
                    <a:pt x="416" y="132"/>
                  </a:lnTo>
                  <a:lnTo>
                    <a:pt x="406" y="114"/>
                  </a:lnTo>
                  <a:lnTo>
                    <a:pt x="396" y="96"/>
                  </a:lnTo>
                  <a:lnTo>
                    <a:pt x="382" y="80"/>
                  </a:lnTo>
                  <a:lnTo>
                    <a:pt x="370" y="64"/>
                  </a:lnTo>
                  <a:lnTo>
                    <a:pt x="354" y="50"/>
                  </a:lnTo>
                  <a:lnTo>
                    <a:pt x="338" y="38"/>
                  </a:lnTo>
                  <a:lnTo>
                    <a:pt x="320" y="26"/>
                  </a:lnTo>
                  <a:lnTo>
                    <a:pt x="300" y="18"/>
                  </a:lnTo>
                  <a:lnTo>
                    <a:pt x="280" y="10"/>
                  </a:lnTo>
                  <a:lnTo>
                    <a:pt x="260" y="6"/>
                  </a:lnTo>
                  <a:lnTo>
                    <a:pt x="238" y="2"/>
                  </a:lnTo>
                  <a:lnTo>
                    <a:pt x="216" y="0"/>
                  </a:lnTo>
                  <a:lnTo>
                    <a:pt x="216" y="0"/>
                  </a:lnTo>
                  <a:close/>
                  <a:moveTo>
                    <a:pt x="216" y="400"/>
                  </a:moveTo>
                  <a:lnTo>
                    <a:pt x="216" y="400"/>
                  </a:lnTo>
                  <a:lnTo>
                    <a:pt x="198" y="398"/>
                  </a:lnTo>
                  <a:lnTo>
                    <a:pt x="180" y="396"/>
                  </a:lnTo>
                  <a:lnTo>
                    <a:pt x="162" y="390"/>
                  </a:lnTo>
                  <a:lnTo>
                    <a:pt x="146" y="384"/>
                  </a:lnTo>
                  <a:lnTo>
                    <a:pt x="130" y="378"/>
                  </a:lnTo>
                  <a:lnTo>
                    <a:pt x="114" y="368"/>
                  </a:lnTo>
                  <a:lnTo>
                    <a:pt x="100" y="358"/>
                  </a:lnTo>
                  <a:lnTo>
                    <a:pt x="88" y="346"/>
                  </a:lnTo>
                  <a:lnTo>
                    <a:pt x="76" y="332"/>
                  </a:lnTo>
                  <a:lnTo>
                    <a:pt x="66" y="318"/>
                  </a:lnTo>
                  <a:lnTo>
                    <a:pt x="56" y="304"/>
                  </a:lnTo>
                  <a:lnTo>
                    <a:pt x="48" y="288"/>
                  </a:lnTo>
                  <a:lnTo>
                    <a:pt x="42" y="270"/>
                  </a:lnTo>
                  <a:lnTo>
                    <a:pt x="38" y="254"/>
                  </a:lnTo>
                  <a:lnTo>
                    <a:pt x="34" y="236"/>
                  </a:lnTo>
                  <a:lnTo>
                    <a:pt x="34" y="216"/>
                  </a:lnTo>
                  <a:lnTo>
                    <a:pt x="34" y="216"/>
                  </a:lnTo>
                  <a:lnTo>
                    <a:pt x="34" y="198"/>
                  </a:lnTo>
                  <a:lnTo>
                    <a:pt x="38" y="180"/>
                  </a:lnTo>
                  <a:lnTo>
                    <a:pt x="42" y="162"/>
                  </a:lnTo>
                  <a:lnTo>
                    <a:pt x="48" y="146"/>
                  </a:lnTo>
                  <a:lnTo>
                    <a:pt x="56" y="130"/>
                  </a:lnTo>
                  <a:lnTo>
                    <a:pt x="66" y="114"/>
                  </a:lnTo>
                  <a:lnTo>
                    <a:pt x="76" y="100"/>
                  </a:lnTo>
                  <a:lnTo>
                    <a:pt x="88" y="88"/>
                  </a:lnTo>
                  <a:lnTo>
                    <a:pt x="100" y="76"/>
                  </a:lnTo>
                  <a:lnTo>
                    <a:pt x="114" y="66"/>
                  </a:lnTo>
                  <a:lnTo>
                    <a:pt x="130" y="56"/>
                  </a:lnTo>
                  <a:lnTo>
                    <a:pt x="146" y="48"/>
                  </a:lnTo>
                  <a:lnTo>
                    <a:pt x="162" y="42"/>
                  </a:lnTo>
                  <a:lnTo>
                    <a:pt x="180" y="38"/>
                  </a:lnTo>
                  <a:lnTo>
                    <a:pt x="198" y="36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36" y="36"/>
                  </a:lnTo>
                  <a:lnTo>
                    <a:pt x="254" y="38"/>
                  </a:lnTo>
                  <a:lnTo>
                    <a:pt x="270" y="42"/>
                  </a:lnTo>
                  <a:lnTo>
                    <a:pt x="288" y="48"/>
                  </a:lnTo>
                  <a:lnTo>
                    <a:pt x="304" y="56"/>
                  </a:lnTo>
                  <a:lnTo>
                    <a:pt x="318" y="66"/>
                  </a:lnTo>
                  <a:lnTo>
                    <a:pt x="332" y="76"/>
                  </a:lnTo>
                  <a:lnTo>
                    <a:pt x="346" y="88"/>
                  </a:lnTo>
                  <a:lnTo>
                    <a:pt x="358" y="100"/>
                  </a:lnTo>
                  <a:lnTo>
                    <a:pt x="368" y="114"/>
                  </a:lnTo>
                  <a:lnTo>
                    <a:pt x="376" y="130"/>
                  </a:lnTo>
                  <a:lnTo>
                    <a:pt x="384" y="146"/>
                  </a:lnTo>
                  <a:lnTo>
                    <a:pt x="390" y="162"/>
                  </a:lnTo>
                  <a:lnTo>
                    <a:pt x="396" y="180"/>
                  </a:lnTo>
                  <a:lnTo>
                    <a:pt x="398" y="198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398" y="236"/>
                  </a:lnTo>
                  <a:lnTo>
                    <a:pt x="396" y="254"/>
                  </a:lnTo>
                  <a:lnTo>
                    <a:pt x="390" y="270"/>
                  </a:lnTo>
                  <a:lnTo>
                    <a:pt x="384" y="288"/>
                  </a:lnTo>
                  <a:lnTo>
                    <a:pt x="376" y="304"/>
                  </a:lnTo>
                  <a:lnTo>
                    <a:pt x="368" y="318"/>
                  </a:lnTo>
                  <a:lnTo>
                    <a:pt x="358" y="332"/>
                  </a:lnTo>
                  <a:lnTo>
                    <a:pt x="346" y="346"/>
                  </a:lnTo>
                  <a:lnTo>
                    <a:pt x="332" y="358"/>
                  </a:lnTo>
                  <a:lnTo>
                    <a:pt x="318" y="368"/>
                  </a:lnTo>
                  <a:lnTo>
                    <a:pt x="304" y="378"/>
                  </a:lnTo>
                  <a:lnTo>
                    <a:pt x="288" y="384"/>
                  </a:lnTo>
                  <a:lnTo>
                    <a:pt x="270" y="390"/>
                  </a:lnTo>
                  <a:lnTo>
                    <a:pt x="254" y="396"/>
                  </a:lnTo>
                  <a:lnTo>
                    <a:pt x="236" y="398"/>
                  </a:lnTo>
                  <a:lnTo>
                    <a:pt x="216" y="400"/>
                  </a:lnTo>
                  <a:lnTo>
                    <a:pt x="216" y="4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0" name="Freeform 154"/>
            <p:cNvSpPr>
              <a:spLocks/>
            </p:cNvSpPr>
            <p:nvPr/>
          </p:nvSpPr>
          <p:spPr bwMode="auto">
            <a:xfrm>
              <a:off x="6226175" y="2955925"/>
              <a:ext cx="263525" cy="400050"/>
            </a:xfrm>
            <a:custGeom>
              <a:avLst/>
              <a:gdLst/>
              <a:ahLst/>
              <a:cxnLst>
                <a:cxn ang="0">
                  <a:pos x="164" y="154"/>
                </a:cxn>
                <a:cxn ang="0">
                  <a:pos x="156" y="132"/>
                </a:cxn>
                <a:cxn ang="0">
                  <a:pos x="134" y="112"/>
                </a:cxn>
                <a:cxn ang="0">
                  <a:pos x="84" y="100"/>
                </a:cxn>
                <a:cxn ang="0">
                  <a:pos x="64" y="92"/>
                </a:cxn>
                <a:cxn ang="0">
                  <a:pos x="58" y="80"/>
                </a:cxn>
                <a:cxn ang="0">
                  <a:pos x="62" y="68"/>
                </a:cxn>
                <a:cxn ang="0">
                  <a:pos x="84" y="62"/>
                </a:cxn>
                <a:cxn ang="0">
                  <a:pos x="106" y="66"/>
                </a:cxn>
                <a:cxn ang="0">
                  <a:pos x="116" y="78"/>
                </a:cxn>
                <a:cxn ang="0">
                  <a:pos x="118" y="78"/>
                </a:cxn>
                <a:cxn ang="0">
                  <a:pos x="156" y="82"/>
                </a:cxn>
                <a:cxn ang="0">
                  <a:pos x="162" y="76"/>
                </a:cxn>
                <a:cxn ang="0">
                  <a:pos x="160" y="72"/>
                </a:cxn>
                <a:cxn ang="0">
                  <a:pos x="146" y="48"/>
                </a:cxn>
                <a:cxn ang="0">
                  <a:pos x="122" y="34"/>
                </a:cxn>
                <a:cxn ang="0">
                  <a:pos x="104" y="8"/>
                </a:cxn>
                <a:cxn ang="0">
                  <a:pos x="68" y="0"/>
                </a:cxn>
                <a:cxn ang="0">
                  <a:pos x="62" y="8"/>
                </a:cxn>
                <a:cxn ang="0">
                  <a:pos x="50" y="32"/>
                </a:cxn>
                <a:cxn ang="0">
                  <a:pos x="24" y="50"/>
                </a:cxn>
                <a:cxn ang="0">
                  <a:pos x="12" y="68"/>
                </a:cxn>
                <a:cxn ang="0">
                  <a:pos x="10" y="88"/>
                </a:cxn>
                <a:cxn ang="0">
                  <a:pos x="16" y="116"/>
                </a:cxn>
                <a:cxn ang="0">
                  <a:pos x="30" y="130"/>
                </a:cxn>
                <a:cxn ang="0">
                  <a:pos x="86" y="148"/>
                </a:cxn>
                <a:cxn ang="0">
                  <a:pos x="106" y="156"/>
                </a:cxn>
                <a:cxn ang="0">
                  <a:pos x="114" y="170"/>
                </a:cxn>
                <a:cxn ang="0">
                  <a:pos x="110" y="184"/>
                </a:cxn>
                <a:cxn ang="0">
                  <a:pos x="86" y="188"/>
                </a:cxn>
                <a:cxn ang="0">
                  <a:pos x="66" y="186"/>
                </a:cxn>
                <a:cxn ang="0">
                  <a:pos x="48" y="168"/>
                </a:cxn>
                <a:cxn ang="0">
                  <a:pos x="46" y="164"/>
                </a:cxn>
                <a:cxn ang="0">
                  <a:pos x="4" y="164"/>
                </a:cxn>
                <a:cxn ang="0">
                  <a:pos x="0" y="170"/>
                </a:cxn>
                <a:cxn ang="0">
                  <a:pos x="8" y="192"/>
                </a:cxn>
                <a:cxn ang="0">
                  <a:pos x="30" y="212"/>
                </a:cxn>
                <a:cxn ang="0">
                  <a:pos x="62" y="224"/>
                </a:cxn>
                <a:cxn ang="0">
                  <a:pos x="64" y="250"/>
                </a:cxn>
                <a:cxn ang="0">
                  <a:pos x="96" y="252"/>
                </a:cxn>
                <a:cxn ang="0">
                  <a:pos x="104" y="224"/>
                </a:cxn>
                <a:cxn ang="0">
                  <a:pos x="128" y="216"/>
                </a:cxn>
                <a:cxn ang="0">
                  <a:pos x="148" y="204"/>
                </a:cxn>
                <a:cxn ang="0">
                  <a:pos x="164" y="174"/>
                </a:cxn>
              </a:cxnLst>
              <a:rect l="0" t="0" r="r" b="b"/>
              <a:pathLst>
                <a:path w="166" h="252">
                  <a:moveTo>
                    <a:pt x="166" y="162"/>
                  </a:moveTo>
                  <a:lnTo>
                    <a:pt x="166" y="162"/>
                  </a:lnTo>
                  <a:lnTo>
                    <a:pt x="164" y="154"/>
                  </a:lnTo>
                  <a:lnTo>
                    <a:pt x="164" y="146"/>
                  </a:lnTo>
                  <a:lnTo>
                    <a:pt x="160" y="138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46" y="120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14" y="10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0" y="94"/>
                  </a:lnTo>
                  <a:lnTo>
                    <a:pt x="64" y="92"/>
                  </a:lnTo>
                  <a:lnTo>
                    <a:pt x="64" y="92"/>
                  </a:lnTo>
                  <a:lnTo>
                    <a:pt x="60" y="86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60" y="74"/>
                  </a:lnTo>
                  <a:lnTo>
                    <a:pt x="62" y="68"/>
                  </a:lnTo>
                  <a:lnTo>
                    <a:pt x="70" y="62"/>
                  </a:lnTo>
                  <a:lnTo>
                    <a:pt x="84" y="62"/>
                  </a:lnTo>
                  <a:lnTo>
                    <a:pt x="84" y="62"/>
                  </a:lnTo>
                  <a:lnTo>
                    <a:pt x="92" y="62"/>
                  </a:lnTo>
                  <a:lnTo>
                    <a:pt x="100" y="64"/>
                  </a:lnTo>
                  <a:lnTo>
                    <a:pt x="106" y="66"/>
                  </a:lnTo>
                  <a:lnTo>
                    <a:pt x="112" y="70"/>
                  </a:lnTo>
                  <a:lnTo>
                    <a:pt x="112" y="70"/>
                  </a:lnTo>
                  <a:lnTo>
                    <a:pt x="116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20" y="80"/>
                  </a:lnTo>
                  <a:lnTo>
                    <a:pt x="122" y="82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0" y="80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56" y="64"/>
                  </a:lnTo>
                  <a:lnTo>
                    <a:pt x="152" y="56"/>
                  </a:lnTo>
                  <a:lnTo>
                    <a:pt x="146" y="48"/>
                  </a:lnTo>
                  <a:lnTo>
                    <a:pt x="138" y="42"/>
                  </a:lnTo>
                  <a:lnTo>
                    <a:pt x="132" y="38"/>
                  </a:lnTo>
                  <a:lnTo>
                    <a:pt x="122" y="34"/>
                  </a:lnTo>
                  <a:lnTo>
                    <a:pt x="104" y="2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62" y="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0" y="32"/>
                  </a:lnTo>
                  <a:lnTo>
                    <a:pt x="40" y="36"/>
                  </a:lnTo>
                  <a:lnTo>
                    <a:pt x="30" y="42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8" y="58"/>
                  </a:lnTo>
                  <a:lnTo>
                    <a:pt x="12" y="68"/>
                  </a:lnTo>
                  <a:lnTo>
                    <a:pt x="10" y="78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0" y="98"/>
                  </a:lnTo>
                  <a:lnTo>
                    <a:pt x="12" y="106"/>
                  </a:lnTo>
                  <a:lnTo>
                    <a:pt x="16" y="116"/>
                  </a:lnTo>
                  <a:lnTo>
                    <a:pt x="22" y="124"/>
                  </a:lnTo>
                  <a:lnTo>
                    <a:pt x="22" y="124"/>
                  </a:lnTo>
                  <a:lnTo>
                    <a:pt x="30" y="130"/>
                  </a:lnTo>
                  <a:lnTo>
                    <a:pt x="44" y="138"/>
                  </a:lnTo>
                  <a:lnTo>
                    <a:pt x="64" y="144"/>
                  </a:lnTo>
                  <a:lnTo>
                    <a:pt x="86" y="148"/>
                  </a:lnTo>
                  <a:lnTo>
                    <a:pt x="86" y="148"/>
                  </a:lnTo>
                  <a:lnTo>
                    <a:pt x="98" y="152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12" y="162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4" y="178"/>
                  </a:lnTo>
                  <a:lnTo>
                    <a:pt x="110" y="184"/>
                  </a:lnTo>
                  <a:lnTo>
                    <a:pt x="100" y="188"/>
                  </a:lnTo>
                  <a:lnTo>
                    <a:pt x="86" y="188"/>
                  </a:lnTo>
                  <a:lnTo>
                    <a:pt x="86" y="188"/>
                  </a:lnTo>
                  <a:lnTo>
                    <a:pt x="76" y="188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56" y="17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6" y="164"/>
                  </a:lnTo>
                  <a:lnTo>
                    <a:pt x="44" y="164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4" y="182"/>
                  </a:lnTo>
                  <a:lnTo>
                    <a:pt x="8" y="192"/>
                  </a:lnTo>
                  <a:lnTo>
                    <a:pt x="16" y="200"/>
                  </a:lnTo>
                  <a:lnTo>
                    <a:pt x="22" y="206"/>
                  </a:lnTo>
                  <a:lnTo>
                    <a:pt x="3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62" y="224"/>
                  </a:lnTo>
                  <a:lnTo>
                    <a:pt x="62" y="246"/>
                  </a:lnTo>
                  <a:lnTo>
                    <a:pt x="62" y="246"/>
                  </a:lnTo>
                  <a:lnTo>
                    <a:pt x="64" y="250"/>
                  </a:lnTo>
                  <a:lnTo>
                    <a:pt x="68" y="252"/>
                  </a:lnTo>
                  <a:lnTo>
                    <a:pt x="96" y="252"/>
                  </a:lnTo>
                  <a:lnTo>
                    <a:pt x="96" y="252"/>
                  </a:lnTo>
                  <a:lnTo>
                    <a:pt x="102" y="250"/>
                  </a:lnTo>
                  <a:lnTo>
                    <a:pt x="104" y="246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116" y="222"/>
                  </a:lnTo>
                  <a:lnTo>
                    <a:pt x="128" y="216"/>
                  </a:lnTo>
                  <a:lnTo>
                    <a:pt x="138" y="212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56" y="196"/>
                  </a:lnTo>
                  <a:lnTo>
                    <a:pt x="162" y="186"/>
                  </a:lnTo>
                  <a:lnTo>
                    <a:pt x="164" y="174"/>
                  </a:lnTo>
                  <a:lnTo>
                    <a:pt x="166" y="162"/>
                  </a:lnTo>
                  <a:lnTo>
                    <a:pt x="166" y="1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21" name="Freeform 120"/>
          <p:cNvSpPr>
            <a:spLocks noEditPoints="1"/>
          </p:cNvSpPr>
          <p:nvPr/>
        </p:nvSpPr>
        <p:spPr bwMode="auto">
          <a:xfrm>
            <a:off x="10067643" y="4186848"/>
            <a:ext cx="367528" cy="552433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22" name="组 21"/>
          <p:cNvGrpSpPr/>
          <p:nvPr/>
        </p:nvGrpSpPr>
        <p:grpSpPr>
          <a:xfrm>
            <a:off x="11183667" y="4193181"/>
            <a:ext cx="548959" cy="546100"/>
            <a:chOff x="8328025" y="3667125"/>
            <a:chExt cx="609600" cy="606425"/>
          </a:xfrm>
          <a:solidFill>
            <a:srgbClr val="FFFFFF"/>
          </a:solidFill>
        </p:grpSpPr>
        <p:sp>
          <p:nvSpPr>
            <p:cNvPr id="23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4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5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26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68" y="36085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5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39562" y="258619"/>
            <a:ext cx="4713393" cy="692151"/>
          </a:xfrm>
        </p:spPr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stages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770547" y="1626634"/>
            <a:ext cx="2887484" cy="4361073"/>
            <a:chOff x="577314" y="1219975"/>
            <a:chExt cx="2165613" cy="3270805"/>
          </a:xfrm>
        </p:grpSpPr>
        <p:sp>
          <p:nvSpPr>
            <p:cNvPr id="8" name="燕尾形 7"/>
            <p:cNvSpPr/>
            <p:nvPr/>
          </p:nvSpPr>
          <p:spPr>
            <a:xfrm>
              <a:off x="577314" y="1219975"/>
              <a:ext cx="2165613" cy="3270805"/>
            </a:xfrm>
            <a:prstGeom prst="chevron">
              <a:avLst>
                <a:gd name="adj" fmla="val 15168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577314" y="2852903"/>
              <a:ext cx="2165613" cy="1637877"/>
            </a:xfrm>
            <a:prstGeom prst="parallelogram">
              <a:avLst>
                <a:gd name="adj" fmla="val 2007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26241" y="1626634"/>
            <a:ext cx="2887484" cy="4361073"/>
            <a:chOff x="2494085" y="1219975"/>
            <a:chExt cx="2165613" cy="3270805"/>
          </a:xfrm>
        </p:grpSpPr>
        <p:sp>
          <p:nvSpPr>
            <p:cNvPr id="12" name="燕尾形 11"/>
            <p:cNvSpPr/>
            <p:nvPr/>
          </p:nvSpPr>
          <p:spPr>
            <a:xfrm>
              <a:off x="2494085" y="1219975"/>
              <a:ext cx="2165613" cy="3270805"/>
            </a:xfrm>
            <a:prstGeom prst="chevron">
              <a:avLst>
                <a:gd name="adj" fmla="val 1516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8" name="平行四边形 27"/>
            <p:cNvSpPr/>
            <p:nvPr/>
          </p:nvSpPr>
          <p:spPr>
            <a:xfrm>
              <a:off x="2494085" y="2852903"/>
              <a:ext cx="2165613" cy="1637877"/>
            </a:xfrm>
            <a:prstGeom prst="parallelogram">
              <a:avLst>
                <a:gd name="adj" fmla="val 2007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81935" y="1626634"/>
            <a:ext cx="2887484" cy="4361073"/>
            <a:chOff x="4410855" y="1219975"/>
            <a:chExt cx="2165613" cy="3270805"/>
          </a:xfrm>
        </p:grpSpPr>
        <p:sp>
          <p:nvSpPr>
            <p:cNvPr id="13" name="燕尾形 12"/>
            <p:cNvSpPr/>
            <p:nvPr/>
          </p:nvSpPr>
          <p:spPr>
            <a:xfrm>
              <a:off x="4410855" y="1219975"/>
              <a:ext cx="2165613" cy="3270805"/>
            </a:xfrm>
            <a:prstGeom prst="chevron">
              <a:avLst>
                <a:gd name="adj" fmla="val 15168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29" name="平行四边形 28"/>
            <p:cNvSpPr/>
            <p:nvPr/>
          </p:nvSpPr>
          <p:spPr>
            <a:xfrm>
              <a:off x="4410855" y="2852903"/>
              <a:ext cx="2165613" cy="1637877"/>
            </a:xfrm>
            <a:prstGeom prst="parallelogram">
              <a:avLst>
                <a:gd name="adj" fmla="val 2007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437628" y="1626634"/>
            <a:ext cx="2887484" cy="4361073"/>
            <a:chOff x="6327625" y="1219975"/>
            <a:chExt cx="2165613" cy="3270805"/>
          </a:xfrm>
        </p:grpSpPr>
        <p:sp>
          <p:nvSpPr>
            <p:cNvPr id="14" name="燕尾形 13"/>
            <p:cNvSpPr/>
            <p:nvPr/>
          </p:nvSpPr>
          <p:spPr>
            <a:xfrm>
              <a:off x="6327625" y="1219975"/>
              <a:ext cx="2165613" cy="3270805"/>
            </a:xfrm>
            <a:prstGeom prst="chevron">
              <a:avLst>
                <a:gd name="adj" fmla="val 15168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30" name="平行四边形 29"/>
            <p:cNvSpPr/>
            <p:nvPr/>
          </p:nvSpPr>
          <p:spPr>
            <a:xfrm>
              <a:off x="6327625" y="2852903"/>
              <a:ext cx="2165613" cy="1637877"/>
            </a:xfrm>
            <a:prstGeom prst="parallelogram">
              <a:avLst>
                <a:gd name="adj" fmla="val 2007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15" name="矩形 14"/>
          <p:cNvSpPr/>
          <p:nvPr/>
        </p:nvSpPr>
        <p:spPr>
          <a:xfrm>
            <a:off x="1456260" y="4014318"/>
            <a:ext cx="186998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11953" y="4014318"/>
            <a:ext cx="186998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2569" y="4014318"/>
            <a:ext cx="186998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151702" y="4014318"/>
            <a:ext cx="1869981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456260" y="2055657"/>
            <a:ext cx="157222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81494" y="2055657"/>
            <a:ext cx="157222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06729" y="2055657"/>
            <a:ext cx="157222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031962" y="2055657"/>
            <a:ext cx="157222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00818" y="3126526"/>
            <a:ext cx="21808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48861" y="3126526"/>
            <a:ext cx="21808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96903" y="3126526"/>
            <a:ext cx="21808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944945" y="3126526"/>
            <a:ext cx="2180864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68" y="36085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0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39561" y="258619"/>
            <a:ext cx="5074164" cy="692151"/>
          </a:xfrm>
        </p:spPr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stages</a:t>
            </a:r>
            <a:endParaRPr kumimoji="1" lang="zh-CN" altLang="en-US" dirty="0"/>
          </a:p>
        </p:txBody>
      </p:sp>
      <p:grpSp>
        <p:nvGrpSpPr>
          <p:cNvPr id="6" name="组 5"/>
          <p:cNvGrpSpPr/>
          <p:nvPr/>
        </p:nvGrpSpPr>
        <p:grpSpPr>
          <a:xfrm>
            <a:off x="787647" y="1351072"/>
            <a:ext cx="2146287" cy="2095304"/>
            <a:chOff x="590139" y="1013304"/>
            <a:chExt cx="1680625" cy="1571478"/>
          </a:xfrm>
        </p:grpSpPr>
        <p:sp>
          <p:nvSpPr>
            <p:cNvPr id="27" name="平行四边形 26"/>
            <p:cNvSpPr/>
            <p:nvPr/>
          </p:nvSpPr>
          <p:spPr>
            <a:xfrm rot="16200000" flipV="1">
              <a:off x="1395241" y="1709260"/>
              <a:ext cx="1571477" cy="179565"/>
            </a:xfrm>
            <a:prstGeom prst="parallelogram">
              <a:avLst>
                <a:gd name="adj" fmla="val 90794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平行四边形 3"/>
            <p:cNvSpPr/>
            <p:nvPr/>
          </p:nvSpPr>
          <p:spPr>
            <a:xfrm rot="16200000" flipV="1">
              <a:off x="644713" y="958731"/>
              <a:ext cx="1571477" cy="1680625"/>
            </a:xfrm>
            <a:prstGeom prst="parallelogram">
              <a:avLst>
                <a:gd name="adj" fmla="val 10569"/>
              </a:avLst>
            </a:prstGeom>
            <a:solidFill>
              <a:srgbClr val="94BB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9" name="直线连接符 8"/>
          <p:cNvCxnSpPr/>
          <p:nvPr/>
        </p:nvCxnSpPr>
        <p:spPr>
          <a:xfrm>
            <a:off x="921795" y="3446375"/>
            <a:ext cx="0" cy="264440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70678" y="4418796"/>
            <a:ext cx="179108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7645" y="353100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124713" y="1848511"/>
            <a:ext cx="1505885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2922208" y="1351072"/>
            <a:ext cx="2146287" cy="2095304"/>
            <a:chOff x="590139" y="1013304"/>
            <a:chExt cx="1680625" cy="1571478"/>
          </a:xfrm>
        </p:grpSpPr>
        <p:sp>
          <p:nvSpPr>
            <p:cNvPr id="41" name="平行四边形 40"/>
            <p:cNvSpPr/>
            <p:nvPr/>
          </p:nvSpPr>
          <p:spPr>
            <a:xfrm rot="16200000" flipV="1">
              <a:off x="1395241" y="1709260"/>
              <a:ext cx="1571477" cy="179565"/>
            </a:xfrm>
            <a:prstGeom prst="parallelogram">
              <a:avLst>
                <a:gd name="adj" fmla="val 90794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平行四边形 41"/>
            <p:cNvSpPr/>
            <p:nvPr/>
          </p:nvSpPr>
          <p:spPr>
            <a:xfrm rot="16200000" flipV="1">
              <a:off x="644713" y="958731"/>
              <a:ext cx="1571477" cy="1680625"/>
            </a:xfrm>
            <a:prstGeom prst="parallelogram">
              <a:avLst>
                <a:gd name="adj" fmla="val 10569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37" name="直线连接符 36"/>
          <p:cNvCxnSpPr/>
          <p:nvPr/>
        </p:nvCxnSpPr>
        <p:spPr>
          <a:xfrm>
            <a:off x="3056357" y="3446375"/>
            <a:ext cx="0" cy="264440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205239" y="4418796"/>
            <a:ext cx="179108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922206" y="353100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59274" y="1848511"/>
            <a:ext cx="1505885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grpSp>
        <p:nvGrpSpPr>
          <p:cNvPr id="44" name="组 43"/>
          <p:cNvGrpSpPr/>
          <p:nvPr/>
        </p:nvGrpSpPr>
        <p:grpSpPr>
          <a:xfrm>
            <a:off x="5056771" y="1351072"/>
            <a:ext cx="2146287" cy="2095304"/>
            <a:chOff x="590139" y="1013304"/>
            <a:chExt cx="1680625" cy="1571478"/>
          </a:xfrm>
        </p:grpSpPr>
        <p:sp>
          <p:nvSpPr>
            <p:cNvPr id="49" name="平行四边形 48"/>
            <p:cNvSpPr/>
            <p:nvPr/>
          </p:nvSpPr>
          <p:spPr>
            <a:xfrm rot="16200000" flipV="1">
              <a:off x="1395241" y="1709260"/>
              <a:ext cx="1571477" cy="179565"/>
            </a:xfrm>
            <a:prstGeom prst="parallelogram">
              <a:avLst>
                <a:gd name="adj" fmla="val 90794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平行四边形 49"/>
            <p:cNvSpPr/>
            <p:nvPr/>
          </p:nvSpPr>
          <p:spPr>
            <a:xfrm rot="16200000" flipV="1">
              <a:off x="644713" y="958731"/>
              <a:ext cx="1571477" cy="1680625"/>
            </a:xfrm>
            <a:prstGeom prst="parallelogram">
              <a:avLst>
                <a:gd name="adj" fmla="val 10569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45" name="直线连接符 44"/>
          <p:cNvCxnSpPr/>
          <p:nvPr/>
        </p:nvCxnSpPr>
        <p:spPr>
          <a:xfrm>
            <a:off x="5190919" y="3446375"/>
            <a:ext cx="0" cy="264440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339802" y="4418796"/>
            <a:ext cx="179108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056769" y="353100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393837" y="1848511"/>
            <a:ext cx="1505885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grpSp>
        <p:nvGrpSpPr>
          <p:cNvPr id="52" name="组 51"/>
          <p:cNvGrpSpPr/>
          <p:nvPr/>
        </p:nvGrpSpPr>
        <p:grpSpPr>
          <a:xfrm>
            <a:off x="7191332" y="1351072"/>
            <a:ext cx="2146287" cy="2095304"/>
            <a:chOff x="590139" y="1013304"/>
            <a:chExt cx="1680625" cy="1571478"/>
          </a:xfrm>
        </p:grpSpPr>
        <p:sp>
          <p:nvSpPr>
            <p:cNvPr id="57" name="平行四边形 56"/>
            <p:cNvSpPr/>
            <p:nvPr/>
          </p:nvSpPr>
          <p:spPr>
            <a:xfrm rot="16200000" flipV="1">
              <a:off x="1395241" y="1709260"/>
              <a:ext cx="1571477" cy="179565"/>
            </a:xfrm>
            <a:prstGeom prst="parallelogram">
              <a:avLst>
                <a:gd name="adj" fmla="val 90794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平行四边形 57"/>
            <p:cNvSpPr/>
            <p:nvPr/>
          </p:nvSpPr>
          <p:spPr>
            <a:xfrm rot="16200000" flipV="1">
              <a:off x="644713" y="958731"/>
              <a:ext cx="1571477" cy="1680625"/>
            </a:xfrm>
            <a:prstGeom prst="parallelogram">
              <a:avLst>
                <a:gd name="adj" fmla="val 10569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53" name="直线连接符 52"/>
          <p:cNvCxnSpPr/>
          <p:nvPr/>
        </p:nvCxnSpPr>
        <p:spPr>
          <a:xfrm>
            <a:off x="7325481" y="3446375"/>
            <a:ext cx="0" cy="264440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474363" y="4418796"/>
            <a:ext cx="179108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91330" y="353100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528398" y="1848511"/>
            <a:ext cx="1505885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grpSp>
        <p:nvGrpSpPr>
          <p:cNvPr id="60" name="组 59"/>
          <p:cNvGrpSpPr/>
          <p:nvPr/>
        </p:nvGrpSpPr>
        <p:grpSpPr>
          <a:xfrm>
            <a:off x="9325893" y="1351072"/>
            <a:ext cx="2146287" cy="2095304"/>
            <a:chOff x="590139" y="1013304"/>
            <a:chExt cx="1680625" cy="1571478"/>
          </a:xfrm>
        </p:grpSpPr>
        <p:sp>
          <p:nvSpPr>
            <p:cNvPr id="65" name="平行四边形 64"/>
            <p:cNvSpPr/>
            <p:nvPr/>
          </p:nvSpPr>
          <p:spPr>
            <a:xfrm rot="16200000" flipV="1">
              <a:off x="1394773" y="1709260"/>
              <a:ext cx="1571477" cy="179565"/>
            </a:xfrm>
            <a:prstGeom prst="parallelogram">
              <a:avLst>
                <a:gd name="adj" fmla="val 9079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6" name="平行四边形 65"/>
            <p:cNvSpPr/>
            <p:nvPr/>
          </p:nvSpPr>
          <p:spPr>
            <a:xfrm rot="16200000" flipV="1">
              <a:off x="644713" y="958731"/>
              <a:ext cx="1571477" cy="1680625"/>
            </a:xfrm>
            <a:prstGeom prst="parallelogram">
              <a:avLst>
                <a:gd name="adj" fmla="val 10569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cxnSp>
        <p:nvCxnSpPr>
          <p:cNvPr id="61" name="直线连接符 60"/>
          <p:cNvCxnSpPr/>
          <p:nvPr/>
        </p:nvCxnSpPr>
        <p:spPr>
          <a:xfrm>
            <a:off x="9460042" y="3446375"/>
            <a:ext cx="0" cy="2644400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9608925" y="4418796"/>
            <a:ext cx="1791083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325892" y="353100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9662960" y="1848511"/>
            <a:ext cx="1505885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68" y="36085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9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39561" y="258619"/>
            <a:ext cx="5074164" cy="692151"/>
          </a:xfrm>
        </p:spPr>
        <p:txBody>
          <a:bodyPr/>
          <a:lstStyle/>
          <a:p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latin typeface="Segoe UI Light" charset="0"/>
                <a:ea typeface="Segoe UI Light" charset="0"/>
                <a:cs typeface="Segoe UI Light" charset="0"/>
              </a:rPr>
              <a:t>four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stages</a:t>
            </a:r>
            <a:endParaRPr kumimoji="1"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1952207" y="1565743"/>
            <a:ext cx="1086204" cy="801267"/>
            <a:chOff x="1463559" y="1174307"/>
            <a:chExt cx="814653" cy="600950"/>
          </a:xfrm>
        </p:grpSpPr>
        <p:sp>
          <p:nvSpPr>
            <p:cNvPr id="43" name="平行四边形 42"/>
            <p:cNvSpPr/>
            <p:nvPr/>
          </p:nvSpPr>
          <p:spPr>
            <a:xfrm>
              <a:off x="1463559" y="1474782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平行四边形 50"/>
            <p:cNvSpPr/>
            <p:nvPr/>
          </p:nvSpPr>
          <p:spPr>
            <a:xfrm flipV="1">
              <a:off x="1463559" y="1174307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59" name="矩形 58"/>
          <p:cNvSpPr/>
          <p:nvPr/>
        </p:nvSpPr>
        <p:spPr>
          <a:xfrm>
            <a:off x="642246" y="1427767"/>
            <a:ext cx="130996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01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105273" y="1750932"/>
            <a:ext cx="284607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161205" y="1673987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cxnSp>
        <p:nvCxnSpPr>
          <p:cNvPr id="69" name="直线连接符 68"/>
          <p:cNvCxnSpPr/>
          <p:nvPr/>
        </p:nvCxnSpPr>
        <p:spPr>
          <a:xfrm>
            <a:off x="5757786" y="1602039"/>
            <a:ext cx="0" cy="728672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818873" y="2691921"/>
            <a:ext cx="1086204" cy="801267"/>
            <a:chOff x="2113559" y="2018941"/>
            <a:chExt cx="814653" cy="600950"/>
          </a:xfrm>
        </p:grpSpPr>
        <p:sp>
          <p:nvSpPr>
            <p:cNvPr id="76" name="平行四边形 75"/>
            <p:cNvSpPr/>
            <p:nvPr/>
          </p:nvSpPr>
          <p:spPr>
            <a:xfrm>
              <a:off x="2113559" y="2319416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7" name="平行四边形 76"/>
            <p:cNvSpPr/>
            <p:nvPr/>
          </p:nvSpPr>
          <p:spPr>
            <a:xfrm flipV="1">
              <a:off x="2113559" y="2018941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72" name="矩形 71"/>
          <p:cNvSpPr/>
          <p:nvPr/>
        </p:nvSpPr>
        <p:spPr>
          <a:xfrm>
            <a:off x="1508912" y="2553945"/>
            <a:ext cx="130996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02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971940" y="2877111"/>
            <a:ext cx="284607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027872" y="2800166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cxnSp>
        <p:nvCxnSpPr>
          <p:cNvPr id="75" name="直线连接符 74"/>
          <p:cNvCxnSpPr/>
          <p:nvPr/>
        </p:nvCxnSpPr>
        <p:spPr>
          <a:xfrm>
            <a:off x="6624453" y="2728217"/>
            <a:ext cx="0" cy="728672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3685540" y="3818100"/>
            <a:ext cx="1086204" cy="801267"/>
            <a:chOff x="2763559" y="2863575"/>
            <a:chExt cx="814653" cy="600950"/>
          </a:xfrm>
        </p:grpSpPr>
        <p:sp>
          <p:nvSpPr>
            <p:cNvPr id="84" name="平行四边形 83"/>
            <p:cNvSpPr/>
            <p:nvPr/>
          </p:nvSpPr>
          <p:spPr>
            <a:xfrm>
              <a:off x="2763559" y="3164050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5" name="平行四边形 84"/>
            <p:cNvSpPr/>
            <p:nvPr/>
          </p:nvSpPr>
          <p:spPr>
            <a:xfrm flipV="1">
              <a:off x="2763559" y="2863575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80" name="矩形 79"/>
          <p:cNvSpPr/>
          <p:nvPr/>
        </p:nvSpPr>
        <p:spPr>
          <a:xfrm>
            <a:off x="2375579" y="3680124"/>
            <a:ext cx="130996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03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838607" y="4003290"/>
            <a:ext cx="284607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894538" y="3926345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cxnSp>
        <p:nvCxnSpPr>
          <p:cNvPr id="83" name="直线连接符 82"/>
          <p:cNvCxnSpPr/>
          <p:nvPr/>
        </p:nvCxnSpPr>
        <p:spPr>
          <a:xfrm>
            <a:off x="7491119" y="3854396"/>
            <a:ext cx="0" cy="728672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552207" y="4944279"/>
            <a:ext cx="1086204" cy="801267"/>
            <a:chOff x="3413559" y="3708209"/>
            <a:chExt cx="814653" cy="600950"/>
          </a:xfrm>
        </p:grpSpPr>
        <p:sp>
          <p:nvSpPr>
            <p:cNvPr id="92" name="平行四边形 91"/>
            <p:cNvSpPr/>
            <p:nvPr/>
          </p:nvSpPr>
          <p:spPr>
            <a:xfrm>
              <a:off x="3413559" y="4008684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3" name="平行四边形 92"/>
            <p:cNvSpPr/>
            <p:nvPr/>
          </p:nvSpPr>
          <p:spPr>
            <a:xfrm flipV="1">
              <a:off x="3413559" y="3708209"/>
              <a:ext cx="814653" cy="300475"/>
            </a:xfrm>
            <a:prstGeom prst="parallelogram">
              <a:avLst>
                <a:gd name="adj" fmla="val 20072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88" name="矩形 87"/>
          <p:cNvSpPr/>
          <p:nvPr/>
        </p:nvSpPr>
        <p:spPr>
          <a:xfrm>
            <a:off x="3242246" y="4806303"/>
            <a:ext cx="1309961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0" algn="ctr"/>
            <a:r>
              <a:rPr kumimoji="1" lang="en-US" altLang="zh-CN" sz="6400" dirty="0">
                <a:solidFill>
                  <a:srgbClr val="FFFFFF"/>
                </a:solidFill>
                <a:latin typeface="Segoe UI Light"/>
                <a:cs typeface="Segoe UI Light"/>
              </a:rPr>
              <a:t>04</a:t>
            </a:r>
            <a:endParaRPr kumimoji="1" lang="zh-CN" altLang="en-US" sz="64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705273" y="5129468"/>
            <a:ext cx="2846071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Click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to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add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sz="16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sz="1600" dirty="0">
                <a:solidFill>
                  <a:srgbClr val="FFFFFF"/>
                </a:solidFill>
                <a:latin typeface="Segoe UI Light"/>
                <a:cs typeface="Segoe UI Light"/>
              </a:rPr>
              <a:t>text.</a:t>
            </a:r>
            <a:endParaRPr kumimoji="1" lang="zh-CN" altLang="en-US" sz="1600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761205" y="5052523"/>
            <a:ext cx="2357149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</a:pP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Your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Title</a:t>
            </a:r>
            <a:r>
              <a:rPr kumimoji="1" lang="zh-CN" altLang="en-US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latin typeface="Segoe UI Light"/>
                <a:cs typeface="Segoe UI Light"/>
              </a:rPr>
              <a:t>Here</a:t>
            </a:r>
            <a:endParaRPr kumimoji="1" lang="zh-CN" altLang="en-US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  <p:cxnSp>
        <p:nvCxnSpPr>
          <p:cNvPr id="91" name="直线连接符 90"/>
          <p:cNvCxnSpPr/>
          <p:nvPr/>
        </p:nvCxnSpPr>
        <p:spPr>
          <a:xfrm>
            <a:off x="8357786" y="4980575"/>
            <a:ext cx="0" cy="728672"/>
          </a:xfrm>
          <a:prstGeom prst="line">
            <a:avLst/>
          </a:prstGeom>
          <a:ln w="12700" cmpd="sng">
            <a:solidFill>
              <a:schemeClr val="bg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Freeform 119"/>
          <p:cNvSpPr>
            <a:spLocks noChangeAspect="1" noEditPoints="1"/>
          </p:cNvSpPr>
          <p:nvPr/>
        </p:nvSpPr>
        <p:spPr bwMode="auto">
          <a:xfrm>
            <a:off x="4861118" y="5085398"/>
            <a:ext cx="519029" cy="519029"/>
          </a:xfrm>
          <a:custGeom>
            <a:avLst/>
            <a:gdLst/>
            <a:ahLst/>
            <a:cxnLst>
              <a:cxn ang="0">
                <a:pos x="182" y="12"/>
              </a:cxn>
              <a:cxn ang="0">
                <a:pos x="76" y="76"/>
              </a:cxn>
              <a:cxn ang="0">
                <a:pos x="10" y="182"/>
              </a:cxn>
              <a:cxn ang="0">
                <a:pos x="0" y="286"/>
              </a:cxn>
              <a:cxn ang="0">
                <a:pos x="44" y="406"/>
              </a:cxn>
              <a:cxn ang="0">
                <a:pos x="136" y="488"/>
              </a:cxn>
              <a:cxn ang="0">
                <a:pos x="260" y="520"/>
              </a:cxn>
              <a:cxn ang="0">
                <a:pos x="360" y="500"/>
              </a:cxn>
              <a:cxn ang="0">
                <a:pos x="460" y="426"/>
              </a:cxn>
              <a:cxn ang="0">
                <a:pos x="514" y="312"/>
              </a:cxn>
              <a:cxn ang="0">
                <a:pos x="514" y="208"/>
              </a:cxn>
              <a:cxn ang="0">
                <a:pos x="460" y="94"/>
              </a:cxn>
              <a:cxn ang="0">
                <a:pos x="360" y="20"/>
              </a:cxn>
              <a:cxn ang="0">
                <a:pos x="260" y="0"/>
              </a:cxn>
              <a:cxn ang="0">
                <a:pos x="172" y="88"/>
              </a:cxn>
              <a:cxn ang="0">
                <a:pos x="118" y="96"/>
              </a:cxn>
              <a:cxn ang="0">
                <a:pos x="194" y="54"/>
              </a:cxn>
              <a:cxn ang="0">
                <a:pos x="148" y="140"/>
              </a:cxn>
              <a:cxn ang="0">
                <a:pos x="42" y="252"/>
              </a:cxn>
              <a:cxn ang="0">
                <a:pos x="58" y="180"/>
              </a:cxn>
              <a:cxn ang="0">
                <a:pos x="100" y="114"/>
              </a:cxn>
              <a:cxn ang="0">
                <a:pos x="132" y="336"/>
              </a:cxn>
              <a:cxn ang="0">
                <a:pos x="100" y="410"/>
              </a:cxn>
              <a:cxn ang="0">
                <a:pos x="58" y="350"/>
              </a:cxn>
              <a:cxn ang="0">
                <a:pos x="42" y="276"/>
              </a:cxn>
              <a:cxn ang="0">
                <a:pos x="156" y="406"/>
              </a:cxn>
              <a:cxn ang="0">
                <a:pos x="192" y="466"/>
              </a:cxn>
              <a:cxn ang="0">
                <a:pos x="118" y="426"/>
              </a:cxn>
              <a:cxn ang="0">
                <a:pos x="220" y="460"/>
              </a:cxn>
              <a:cxn ang="0">
                <a:pos x="210" y="392"/>
              </a:cxn>
              <a:cxn ang="0">
                <a:pos x="248" y="364"/>
              </a:cxn>
              <a:cxn ang="0">
                <a:pos x="162" y="356"/>
              </a:cxn>
              <a:cxn ang="0">
                <a:pos x="248" y="364"/>
              </a:cxn>
              <a:cxn ang="0">
                <a:pos x="156" y="196"/>
              </a:cxn>
              <a:cxn ang="0">
                <a:pos x="208" y="154"/>
              </a:cxn>
              <a:cxn ang="0">
                <a:pos x="212" y="130"/>
              </a:cxn>
              <a:cxn ang="0">
                <a:pos x="206" y="80"/>
              </a:cxn>
              <a:cxn ang="0">
                <a:pos x="248" y="134"/>
              </a:cxn>
              <a:cxn ang="0">
                <a:pos x="358" y="114"/>
              </a:cxn>
              <a:cxn ang="0">
                <a:pos x="320" y="54"/>
              </a:cxn>
              <a:cxn ang="0">
                <a:pos x="396" y="94"/>
              </a:cxn>
              <a:cxn ang="0">
                <a:pos x="294" y="60"/>
              </a:cxn>
              <a:cxn ang="0">
                <a:pos x="334" y="122"/>
              </a:cxn>
              <a:cxn ang="0">
                <a:pos x="268" y="158"/>
              </a:cxn>
              <a:cxn ang="0">
                <a:pos x="352" y="170"/>
              </a:cxn>
              <a:cxn ang="0">
                <a:pos x="268" y="158"/>
              </a:cxn>
              <a:cxn ang="0">
                <a:pos x="360" y="330"/>
              </a:cxn>
              <a:cxn ang="0">
                <a:pos x="290" y="366"/>
              </a:cxn>
              <a:cxn ang="0">
                <a:pos x="268" y="476"/>
              </a:cxn>
              <a:cxn ang="0">
                <a:pos x="336" y="400"/>
              </a:cxn>
              <a:cxn ang="0">
                <a:pos x="296" y="462"/>
              </a:cxn>
              <a:cxn ang="0">
                <a:pos x="328" y="460"/>
              </a:cxn>
              <a:cxn ang="0">
                <a:pos x="380" y="418"/>
              </a:cxn>
              <a:cxn ang="0">
                <a:pos x="342" y="460"/>
              </a:cxn>
              <a:cxn ang="0">
                <a:pos x="394" y="400"/>
              </a:cxn>
              <a:cxn ang="0">
                <a:pos x="388" y="308"/>
              </a:cxn>
              <a:cxn ang="0">
                <a:pos x="468" y="314"/>
              </a:cxn>
              <a:cxn ang="0">
                <a:pos x="428" y="396"/>
              </a:cxn>
              <a:cxn ang="0">
                <a:pos x="388" y="222"/>
              </a:cxn>
              <a:cxn ang="0">
                <a:pos x="394" y="126"/>
              </a:cxn>
              <a:cxn ang="0">
                <a:pos x="448" y="162"/>
              </a:cxn>
              <a:cxn ang="0">
                <a:pos x="474" y="252"/>
              </a:cxn>
            </a:cxnLst>
            <a:rect l="0" t="0" r="r" b="b"/>
            <a:pathLst>
              <a:path w="520" h="520">
                <a:moveTo>
                  <a:pt x="260" y="0"/>
                </a:moveTo>
                <a:lnTo>
                  <a:pt x="260" y="0"/>
                </a:lnTo>
                <a:lnTo>
                  <a:pt x="232" y="2"/>
                </a:lnTo>
                <a:lnTo>
                  <a:pt x="206" y="6"/>
                </a:lnTo>
                <a:lnTo>
                  <a:pt x="182" y="12"/>
                </a:lnTo>
                <a:lnTo>
                  <a:pt x="158" y="20"/>
                </a:lnTo>
                <a:lnTo>
                  <a:pt x="136" y="32"/>
                </a:lnTo>
                <a:lnTo>
                  <a:pt x="114" y="44"/>
                </a:lnTo>
                <a:lnTo>
                  <a:pt x="94" y="60"/>
                </a:lnTo>
                <a:lnTo>
                  <a:pt x="76" y="76"/>
                </a:lnTo>
                <a:lnTo>
                  <a:pt x="58" y="94"/>
                </a:lnTo>
                <a:lnTo>
                  <a:pt x="44" y="114"/>
                </a:lnTo>
                <a:lnTo>
                  <a:pt x="30" y="136"/>
                </a:lnTo>
                <a:lnTo>
                  <a:pt x="20" y="158"/>
                </a:lnTo>
                <a:lnTo>
                  <a:pt x="10" y="182"/>
                </a:lnTo>
                <a:lnTo>
                  <a:pt x="4" y="208"/>
                </a:lnTo>
                <a:lnTo>
                  <a:pt x="0" y="234"/>
                </a:lnTo>
                <a:lnTo>
                  <a:pt x="0" y="260"/>
                </a:lnTo>
                <a:lnTo>
                  <a:pt x="0" y="260"/>
                </a:lnTo>
                <a:lnTo>
                  <a:pt x="0" y="286"/>
                </a:lnTo>
                <a:lnTo>
                  <a:pt x="4" y="312"/>
                </a:lnTo>
                <a:lnTo>
                  <a:pt x="10" y="338"/>
                </a:lnTo>
                <a:lnTo>
                  <a:pt x="20" y="360"/>
                </a:lnTo>
                <a:lnTo>
                  <a:pt x="30" y="384"/>
                </a:lnTo>
                <a:lnTo>
                  <a:pt x="44" y="406"/>
                </a:lnTo>
                <a:lnTo>
                  <a:pt x="58" y="426"/>
                </a:lnTo>
                <a:lnTo>
                  <a:pt x="76" y="444"/>
                </a:lnTo>
                <a:lnTo>
                  <a:pt x="94" y="460"/>
                </a:lnTo>
                <a:lnTo>
                  <a:pt x="114" y="476"/>
                </a:lnTo>
                <a:lnTo>
                  <a:pt x="136" y="488"/>
                </a:lnTo>
                <a:lnTo>
                  <a:pt x="158" y="500"/>
                </a:lnTo>
                <a:lnTo>
                  <a:pt x="182" y="508"/>
                </a:lnTo>
                <a:lnTo>
                  <a:pt x="206" y="514"/>
                </a:lnTo>
                <a:lnTo>
                  <a:pt x="232" y="518"/>
                </a:lnTo>
                <a:lnTo>
                  <a:pt x="260" y="520"/>
                </a:lnTo>
                <a:lnTo>
                  <a:pt x="260" y="520"/>
                </a:lnTo>
                <a:lnTo>
                  <a:pt x="286" y="518"/>
                </a:lnTo>
                <a:lnTo>
                  <a:pt x="312" y="514"/>
                </a:lnTo>
                <a:lnTo>
                  <a:pt x="336" y="508"/>
                </a:lnTo>
                <a:lnTo>
                  <a:pt x="360" y="500"/>
                </a:lnTo>
                <a:lnTo>
                  <a:pt x="384" y="488"/>
                </a:lnTo>
                <a:lnTo>
                  <a:pt x="404" y="476"/>
                </a:lnTo>
                <a:lnTo>
                  <a:pt x="424" y="460"/>
                </a:lnTo>
                <a:lnTo>
                  <a:pt x="444" y="444"/>
                </a:lnTo>
                <a:lnTo>
                  <a:pt x="460" y="426"/>
                </a:lnTo>
                <a:lnTo>
                  <a:pt x="474" y="406"/>
                </a:lnTo>
                <a:lnTo>
                  <a:pt x="488" y="384"/>
                </a:lnTo>
                <a:lnTo>
                  <a:pt x="498" y="360"/>
                </a:lnTo>
                <a:lnTo>
                  <a:pt x="508" y="338"/>
                </a:lnTo>
                <a:lnTo>
                  <a:pt x="514" y="312"/>
                </a:lnTo>
                <a:lnTo>
                  <a:pt x="518" y="286"/>
                </a:lnTo>
                <a:lnTo>
                  <a:pt x="520" y="260"/>
                </a:lnTo>
                <a:lnTo>
                  <a:pt x="520" y="260"/>
                </a:lnTo>
                <a:lnTo>
                  <a:pt x="518" y="234"/>
                </a:lnTo>
                <a:lnTo>
                  <a:pt x="514" y="208"/>
                </a:lnTo>
                <a:lnTo>
                  <a:pt x="508" y="182"/>
                </a:lnTo>
                <a:lnTo>
                  <a:pt x="498" y="158"/>
                </a:lnTo>
                <a:lnTo>
                  <a:pt x="488" y="136"/>
                </a:lnTo>
                <a:lnTo>
                  <a:pt x="474" y="114"/>
                </a:lnTo>
                <a:lnTo>
                  <a:pt x="460" y="94"/>
                </a:lnTo>
                <a:lnTo>
                  <a:pt x="444" y="76"/>
                </a:lnTo>
                <a:lnTo>
                  <a:pt x="424" y="60"/>
                </a:lnTo>
                <a:lnTo>
                  <a:pt x="404" y="44"/>
                </a:lnTo>
                <a:lnTo>
                  <a:pt x="384" y="32"/>
                </a:lnTo>
                <a:lnTo>
                  <a:pt x="360" y="20"/>
                </a:lnTo>
                <a:lnTo>
                  <a:pt x="336" y="12"/>
                </a:lnTo>
                <a:lnTo>
                  <a:pt x="312" y="6"/>
                </a:lnTo>
                <a:lnTo>
                  <a:pt x="286" y="2"/>
                </a:lnTo>
                <a:lnTo>
                  <a:pt x="260" y="0"/>
                </a:lnTo>
                <a:lnTo>
                  <a:pt x="260" y="0"/>
                </a:lnTo>
                <a:close/>
                <a:moveTo>
                  <a:pt x="194" y="54"/>
                </a:moveTo>
                <a:lnTo>
                  <a:pt x="194" y="54"/>
                </a:lnTo>
                <a:lnTo>
                  <a:pt x="186" y="64"/>
                </a:lnTo>
                <a:lnTo>
                  <a:pt x="186" y="64"/>
                </a:lnTo>
                <a:lnTo>
                  <a:pt x="172" y="88"/>
                </a:lnTo>
                <a:lnTo>
                  <a:pt x="158" y="114"/>
                </a:lnTo>
                <a:lnTo>
                  <a:pt x="158" y="114"/>
                </a:lnTo>
                <a:lnTo>
                  <a:pt x="136" y="106"/>
                </a:lnTo>
                <a:lnTo>
                  <a:pt x="118" y="96"/>
                </a:lnTo>
                <a:lnTo>
                  <a:pt x="118" y="96"/>
                </a:lnTo>
                <a:lnTo>
                  <a:pt x="136" y="82"/>
                </a:lnTo>
                <a:lnTo>
                  <a:pt x="154" y="70"/>
                </a:lnTo>
                <a:lnTo>
                  <a:pt x="174" y="62"/>
                </a:lnTo>
                <a:lnTo>
                  <a:pt x="194" y="54"/>
                </a:lnTo>
                <a:lnTo>
                  <a:pt x="194" y="54"/>
                </a:lnTo>
                <a:close/>
                <a:moveTo>
                  <a:pt x="100" y="114"/>
                </a:moveTo>
                <a:lnTo>
                  <a:pt x="100" y="114"/>
                </a:lnTo>
                <a:lnTo>
                  <a:pt x="122" y="128"/>
                </a:lnTo>
                <a:lnTo>
                  <a:pt x="148" y="140"/>
                </a:lnTo>
                <a:lnTo>
                  <a:pt x="148" y="140"/>
                </a:lnTo>
                <a:lnTo>
                  <a:pt x="140" y="164"/>
                </a:lnTo>
                <a:lnTo>
                  <a:pt x="132" y="192"/>
                </a:lnTo>
                <a:lnTo>
                  <a:pt x="128" y="222"/>
                </a:lnTo>
                <a:lnTo>
                  <a:pt x="124" y="252"/>
                </a:lnTo>
                <a:lnTo>
                  <a:pt x="42" y="252"/>
                </a:lnTo>
                <a:lnTo>
                  <a:pt x="42" y="252"/>
                </a:lnTo>
                <a:lnTo>
                  <a:pt x="44" y="234"/>
                </a:lnTo>
                <a:lnTo>
                  <a:pt x="48" y="216"/>
                </a:lnTo>
                <a:lnTo>
                  <a:pt x="52" y="196"/>
                </a:lnTo>
                <a:lnTo>
                  <a:pt x="58" y="180"/>
                </a:lnTo>
                <a:lnTo>
                  <a:pt x="66" y="162"/>
                </a:lnTo>
                <a:lnTo>
                  <a:pt x="76" y="144"/>
                </a:lnTo>
                <a:lnTo>
                  <a:pt x="88" y="130"/>
                </a:lnTo>
                <a:lnTo>
                  <a:pt x="100" y="114"/>
                </a:lnTo>
                <a:lnTo>
                  <a:pt x="100" y="114"/>
                </a:lnTo>
                <a:close/>
                <a:moveTo>
                  <a:pt x="42" y="276"/>
                </a:moveTo>
                <a:lnTo>
                  <a:pt x="124" y="276"/>
                </a:lnTo>
                <a:lnTo>
                  <a:pt x="124" y="276"/>
                </a:lnTo>
                <a:lnTo>
                  <a:pt x="126" y="308"/>
                </a:lnTo>
                <a:lnTo>
                  <a:pt x="132" y="336"/>
                </a:lnTo>
                <a:lnTo>
                  <a:pt x="138" y="362"/>
                </a:lnTo>
                <a:lnTo>
                  <a:pt x="146" y="386"/>
                </a:lnTo>
                <a:lnTo>
                  <a:pt x="146" y="386"/>
                </a:lnTo>
                <a:lnTo>
                  <a:pt x="120" y="398"/>
                </a:lnTo>
                <a:lnTo>
                  <a:pt x="100" y="410"/>
                </a:lnTo>
                <a:lnTo>
                  <a:pt x="100" y="410"/>
                </a:lnTo>
                <a:lnTo>
                  <a:pt x="88" y="396"/>
                </a:lnTo>
                <a:lnTo>
                  <a:pt x="76" y="382"/>
                </a:lnTo>
                <a:lnTo>
                  <a:pt x="66" y="366"/>
                </a:lnTo>
                <a:lnTo>
                  <a:pt x="58" y="350"/>
                </a:lnTo>
                <a:lnTo>
                  <a:pt x="52" y="332"/>
                </a:lnTo>
                <a:lnTo>
                  <a:pt x="48" y="314"/>
                </a:lnTo>
                <a:lnTo>
                  <a:pt x="44" y="296"/>
                </a:lnTo>
                <a:lnTo>
                  <a:pt x="42" y="276"/>
                </a:lnTo>
                <a:lnTo>
                  <a:pt x="42" y="276"/>
                </a:lnTo>
                <a:close/>
                <a:moveTo>
                  <a:pt x="118" y="426"/>
                </a:moveTo>
                <a:lnTo>
                  <a:pt x="118" y="426"/>
                </a:lnTo>
                <a:lnTo>
                  <a:pt x="136" y="416"/>
                </a:lnTo>
                <a:lnTo>
                  <a:pt x="156" y="406"/>
                </a:lnTo>
                <a:lnTo>
                  <a:pt x="156" y="406"/>
                </a:lnTo>
                <a:lnTo>
                  <a:pt x="170" y="436"/>
                </a:lnTo>
                <a:lnTo>
                  <a:pt x="186" y="460"/>
                </a:lnTo>
                <a:lnTo>
                  <a:pt x="186" y="460"/>
                </a:lnTo>
                <a:lnTo>
                  <a:pt x="192" y="466"/>
                </a:lnTo>
                <a:lnTo>
                  <a:pt x="192" y="466"/>
                </a:lnTo>
                <a:lnTo>
                  <a:pt x="172" y="460"/>
                </a:lnTo>
                <a:lnTo>
                  <a:pt x="154" y="450"/>
                </a:lnTo>
                <a:lnTo>
                  <a:pt x="136" y="438"/>
                </a:lnTo>
                <a:lnTo>
                  <a:pt x="118" y="426"/>
                </a:lnTo>
                <a:lnTo>
                  <a:pt x="118" y="426"/>
                </a:lnTo>
                <a:close/>
                <a:moveTo>
                  <a:pt x="248" y="476"/>
                </a:moveTo>
                <a:lnTo>
                  <a:pt x="248" y="476"/>
                </a:lnTo>
                <a:lnTo>
                  <a:pt x="232" y="476"/>
                </a:lnTo>
                <a:lnTo>
                  <a:pt x="232" y="476"/>
                </a:lnTo>
                <a:lnTo>
                  <a:pt x="220" y="460"/>
                </a:lnTo>
                <a:lnTo>
                  <a:pt x="206" y="444"/>
                </a:lnTo>
                <a:lnTo>
                  <a:pt x="192" y="422"/>
                </a:lnTo>
                <a:lnTo>
                  <a:pt x="180" y="398"/>
                </a:lnTo>
                <a:lnTo>
                  <a:pt x="180" y="398"/>
                </a:lnTo>
                <a:lnTo>
                  <a:pt x="210" y="392"/>
                </a:lnTo>
                <a:lnTo>
                  <a:pt x="228" y="388"/>
                </a:lnTo>
                <a:lnTo>
                  <a:pt x="248" y="388"/>
                </a:lnTo>
                <a:lnTo>
                  <a:pt x="248" y="476"/>
                </a:lnTo>
                <a:close/>
                <a:moveTo>
                  <a:pt x="248" y="364"/>
                </a:moveTo>
                <a:lnTo>
                  <a:pt x="248" y="364"/>
                </a:lnTo>
                <a:lnTo>
                  <a:pt x="224" y="364"/>
                </a:lnTo>
                <a:lnTo>
                  <a:pt x="204" y="368"/>
                </a:lnTo>
                <a:lnTo>
                  <a:pt x="170" y="378"/>
                </a:lnTo>
                <a:lnTo>
                  <a:pt x="170" y="378"/>
                </a:lnTo>
                <a:lnTo>
                  <a:pt x="162" y="356"/>
                </a:lnTo>
                <a:lnTo>
                  <a:pt x="156" y="332"/>
                </a:lnTo>
                <a:lnTo>
                  <a:pt x="150" y="306"/>
                </a:lnTo>
                <a:lnTo>
                  <a:pt x="148" y="276"/>
                </a:lnTo>
                <a:lnTo>
                  <a:pt x="248" y="276"/>
                </a:lnTo>
                <a:lnTo>
                  <a:pt x="248" y="364"/>
                </a:lnTo>
                <a:close/>
                <a:moveTo>
                  <a:pt x="248" y="252"/>
                </a:moveTo>
                <a:lnTo>
                  <a:pt x="150" y="252"/>
                </a:lnTo>
                <a:lnTo>
                  <a:pt x="150" y="252"/>
                </a:lnTo>
                <a:lnTo>
                  <a:pt x="152" y="224"/>
                </a:lnTo>
                <a:lnTo>
                  <a:pt x="156" y="196"/>
                </a:lnTo>
                <a:lnTo>
                  <a:pt x="164" y="170"/>
                </a:lnTo>
                <a:lnTo>
                  <a:pt x="172" y="148"/>
                </a:lnTo>
                <a:lnTo>
                  <a:pt x="172" y="148"/>
                </a:lnTo>
                <a:lnTo>
                  <a:pt x="188" y="152"/>
                </a:lnTo>
                <a:lnTo>
                  <a:pt x="208" y="154"/>
                </a:lnTo>
                <a:lnTo>
                  <a:pt x="248" y="158"/>
                </a:lnTo>
                <a:lnTo>
                  <a:pt x="248" y="252"/>
                </a:lnTo>
                <a:close/>
                <a:moveTo>
                  <a:pt x="248" y="134"/>
                </a:moveTo>
                <a:lnTo>
                  <a:pt x="248" y="134"/>
                </a:lnTo>
                <a:lnTo>
                  <a:pt x="212" y="130"/>
                </a:lnTo>
                <a:lnTo>
                  <a:pt x="182" y="122"/>
                </a:lnTo>
                <a:lnTo>
                  <a:pt x="182" y="122"/>
                </a:lnTo>
                <a:lnTo>
                  <a:pt x="194" y="100"/>
                </a:lnTo>
                <a:lnTo>
                  <a:pt x="206" y="80"/>
                </a:lnTo>
                <a:lnTo>
                  <a:pt x="206" y="80"/>
                </a:lnTo>
                <a:lnTo>
                  <a:pt x="220" y="60"/>
                </a:lnTo>
                <a:lnTo>
                  <a:pt x="234" y="46"/>
                </a:lnTo>
                <a:lnTo>
                  <a:pt x="234" y="46"/>
                </a:lnTo>
                <a:lnTo>
                  <a:pt x="248" y="44"/>
                </a:lnTo>
                <a:lnTo>
                  <a:pt x="248" y="134"/>
                </a:lnTo>
                <a:close/>
                <a:moveTo>
                  <a:pt x="396" y="94"/>
                </a:moveTo>
                <a:lnTo>
                  <a:pt x="396" y="94"/>
                </a:lnTo>
                <a:lnTo>
                  <a:pt x="378" y="104"/>
                </a:lnTo>
                <a:lnTo>
                  <a:pt x="358" y="114"/>
                </a:lnTo>
                <a:lnTo>
                  <a:pt x="358" y="114"/>
                </a:lnTo>
                <a:lnTo>
                  <a:pt x="342" y="88"/>
                </a:lnTo>
                <a:lnTo>
                  <a:pt x="328" y="64"/>
                </a:lnTo>
                <a:lnTo>
                  <a:pt x="328" y="64"/>
                </a:lnTo>
                <a:lnTo>
                  <a:pt x="320" y="54"/>
                </a:lnTo>
                <a:lnTo>
                  <a:pt x="320" y="54"/>
                </a:lnTo>
                <a:lnTo>
                  <a:pt x="340" y="60"/>
                </a:lnTo>
                <a:lnTo>
                  <a:pt x="360" y="70"/>
                </a:lnTo>
                <a:lnTo>
                  <a:pt x="378" y="82"/>
                </a:lnTo>
                <a:lnTo>
                  <a:pt x="396" y="94"/>
                </a:lnTo>
                <a:lnTo>
                  <a:pt x="396" y="94"/>
                </a:lnTo>
                <a:close/>
                <a:moveTo>
                  <a:pt x="268" y="44"/>
                </a:moveTo>
                <a:lnTo>
                  <a:pt x="268" y="44"/>
                </a:lnTo>
                <a:lnTo>
                  <a:pt x="282" y="46"/>
                </a:lnTo>
                <a:lnTo>
                  <a:pt x="282" y="46"/>
                </a:lnTo>
                <a:lnTo>
                  <a:pt x="294" y="60"/>
                </a:lnTo>
                <a:lnTo>
                  <a:pt x="308" y="80"/>
                </a:lnTo>
                <a:lnTo>
                  <a:pt x="308" y="80"/>
                </a:lnTo>
                <a:lnTo>
                  <a:pt x="322" y="98"/>
                </a:lnTo>
                <a:lnTo>
                  <a:pt x="334" y="122"/>
                </a:lnTo>
                <a:lnTo>
                  <a:pt x="334" y="122"/>
                </a:lnTo>
                <a:lnTo>
                  <a:pt x="304" y="130"/>
                </a:lnTo>
                <a:lnTo>
                  <a:pt x="268" y="134"/>
                </a:lnTo>
                <a:lnTo>
                  <a:pt x="268" y="44"/>
                </a:lnTo>
                <a:close/>
                <a:moveTo>
                  <a:pt x="268" y="158"/>
                </a:moveTo>
                <a:lnTo>
                  <a:pt x="268" y="158"/>
                </a:lnTo>
                <a:lnTo>
                  <a:pt x="308" y="154"/>
                </a:lnTo>
                <a:lnTo>
                  <a:pt x="326" y="150"/>
                </a:lnTo>
                <a:lnTo>
                  <a:pt x="344" y="146"/>
                </a:lnTo>
                <a:lnTo>
                  <a:pt x="344" y="146"/>
                </a:lnTo>
                <a:lnTo>
                  <a:pt x="352" y="170"/>
                </a:lnTo>
                <a:lnTo>
                  <a:pt x="358" y="196"/>
                </a:lnTo>
                <a:lnTo>
                  <a:pt x="364" y="224"/>
                </a:lnTo>
                <a:lnTo>
                  <a:pt x="366" y="252"/>
                </a:lnTo>
                <a:lnTo>
                  <a:pt x="268" y="252"/>
                </a:lnTo>
                <a:lnTo>
                  <a:pt x="268" y="158"/>
                </a:lnTo>
                <a:close/>
                <a:moveTo>
                  <a:pt x="268" y="276"/>
                </a:moveTo>
                <a:lnTo>
                  <a:pt x="366" y="276"/>
                </a:lnTo>
                <a:lnTo>
                  <a:pt x="366" y="276"/>
                </a:lnTo>
                <a:lnTo>
                  <a:pt x="364" y="304"/>
                </a:lnTo>
                <a:lnTo>
                  <a:pt x="360" y="330"/>
                </a:lnTo>
                <a:lnTo>
                  <a:pt x="354" y="354"/>
                </a:lnTo>
                <a:lnTo>
                  <a:pt x="346" y="378"/>
                </a:lnTo>
                <a:lnTo>
                  <a:pt x="346" y="378"/>
                </a:lnTo>
                <a:lnTo>
                  <a:pt x="310" y="368"/>
                </a:lnTo>
                <a:lnTo>
                  <a:pt x="290" y="366"/>
                </a:lnTo>
                <a:lnTo>
                  <a:pt x="268" y="364"/>
                </a:lnTo>
                <a:lnTo>
                  <a:pt x="268" y="276"/>
                </a:lnTo>
                <a:close/>
                <a:moveTo>
                  <a:pt x="284" y="476"/>
                </a:moveTo>
                <a:lnTo>
                  <a:pt x="284" y="476"/>
                </a:lnTo>
                <a:lnTo>
                  <a:pt x="268" y="476"/>
                </a:lnTo>
                <a:lnTo>
                  <a:pt x="268" y="388"/>
                </a:lnTo>
                <a:lnTo>
                  <a:pt x="268" y="388"/>
                </a:lnTo>
                <a:lnTo>
                  <a:pt x="288" y="390"/>
                </a:lnTo>
                <a:lnTo>
                  <a:pt x="306" y="392"/>
                </a:lnTo>
                <a:lnTo>
                  <a:pt x="336" y="400"/>
                </a:lnTo>
                <a:lnTo>
                  <a:pt x="336" y="400"/>
                </a:lnTo>
                <a:lnTo>
                  <a:pt x="324" y="422"/>
                </a:lnTo>
                <a:lnTo>
                  <a:pt x="308" y="444"/>
                </a:lnTo>
                <a:lnTo>
                  <a:pt x="308" y="444"/>
                </a:lnTo>
                <a:lnTo>
                  <a:pt x="296" y="462"/>
                </a:lnTo>
                <a:lnTo>
                  <a:pt x="284" y="476"/>
                </a:lnTo>
                <a:lnTo>
                  <a:pt x="284" y="476"/>
                </a:lnTo>
                <a:close/>
                <a:moveTo>
                  <a:pt x="322" y="466"/>
                </a:moveTo>
                <a:lnTo>
                  <a:pt x="322" y="466"/>
                </a:lnTo>
                <a:lnTo>
                  <a:pt x="328" y="460"/>
                </a:lnTo>
                <a:lnTo>
                  <a:pt x="328" y="460"/>
                </a:lnTo>
                <a:lnTo>
                  <a:pt x="344" y="436"/>
                </a:lnTo>
                <a:lnTo>
                  <a:pt x="358" y="408"/>
                </a:lnTo>
                <a:lnTo>
                  <a:pt x="358" y="408"/>
                </a:lnTo>
                <a:lnTo>
                  <a:pt x="380" y="418"/>
                </a:lnTo>
                <a:lnTo>
                  <a:pt x="396" y="426"/>
                </a:lnTo>
                <a:lnTo>
                  <a:pt x="396" y="426"/>
                </a:lnTo>
                <a:lnTo>
                  <a:pt x="380" y="440"/>
                </a:lnTo>
                <a:lnTo>
                  <a:pt x="362" y="450"/>
                </a:lnTo>
                <a:lnTo>
                  <a:pt x="342" y="460"/>
                </a:lnTo>
                <a:lnTo>
                  <a:pt x="322" y="466"/>
                </a:lnTo>
                <a:lnTo>
                  <a:pt x="322" y="466"/>
                </a:lnTo>
                <a:close/>
                <a:moveTo>
                  <a:pt x="414" y="410"/>
                </a:moveTo>
                <a:lnTo>
                  <a:pt x="414" y="410"/>
                </a:lnTo>
                <a:lnTo>
                  <a:pt x="394" y="400"/>
                </a:lnTo>
                <a:lnTo>
                  <a:pt x="368" y="388"/>
                </a:lnTo>
                <a:lnTo>
                  <a:pt x="368" y="388"/>
                </a:lnTo>
                <a:lnTo>
                  <a:pt x="376" y="364"/>
                </a:lnTo>
                <a:lnTo>
                  <a:pt x="384" y="338"/>
                </a:lnTo>
                <a:lnTo>
                  <a:pt x="388" y="308"/>
                </a:lnTo>
                <a:lnTo>
                  <a:pt x="390" y="276"/>
                </a:lnTo>
                <a:lnTo>
                  <a:pt x="474" y="276"/>
                </a:lnTo>
                <a:lnTo>
                  <a:pt x="474" y="276"/>
                </a:lnTo>
                <a:lnTo>
                  <a:pt x="472" y="296"/>
                </a:lnTo>
                <a:lnTo>
                  <a:pt x="468" y="314"/>
                </a:lnTo>
                <a:lnTo>
                  <a:pt x="462" y="332"/>
                </a:lnTo>
                <a:lnTo>
                  <a:pt x="456" y="350"/>
                </a:lnTo>
                <a:lnTo>
                  <a:pt x="448" y="366"/>
                </a:lnTo>
                <a:lnTo>
                  <a:pt x="438" y="382"/>
                </a:lnTo>
                <a:lnTo>
                  <a:pt x="428" y="396"/>
                </a:lnTo>
                <a:lnTo>
                  <a:pt x="414" y="410"/>
                </a:lnTo>
                <a:lnTo>
                  <a:pt x="414" y="410"/>
                </a:lnTo>
                <a:close/>
                <a:moveTo>
                  <a:pt x="390" y="252"/>
                </a:moveTo>
                <a:lnTo>
                  <a:pt x="390" y="252"/>
                </a:lnTo>
                <a:lnTo>
                  <a:pt x="388" y="222"/>
                </a:lnTo>
                <a:lnTo>
                  <a:pt x="382" y="192"/>
                </a:lnTo>
                <a:lnTo>
                  <a:pt x="376" y="164"/>
                </a:lnTo>
                <a:lnTo>
                  <a:pt x="366" y="138"/>
                </a:lnTo>
                <a:lnTo>
                  <a:pt x="366" y="138"/>
                </a:lnTo>
                <a:lnTo>
                  <a:pt x="394" y="126"/>
                </a:lnTo>
                <a:lnTo>
                  <a:pt x="414" y="114"/>
                </a:lnTo>
                <a:lnTo>
                  <a:pt x="414" y="114"/>
                </a:lnTo>
                <a:lnTo>
                  <a:pt x="428" y="130"/>
                </a:lnTo>
                <a:lnTo>
                  <a:pt x="438" y="146"/>
                </a:lnTo>
                <a:lnTo>
                  <a:pt x="448" y="162"/>
                </a:lnTo>
                <a:lnTo>
                  <a:pt x="456" y="180"/>
                </a:lnTo>
                <a:lnTo>
                  <a:pt x="462" y="198"/>
                </a:lnTo>
                <a:lnTo>
                  <a:pt x="468" y="216"/>
                </a:lnTo>
                <a:lnTo>
                  <a:pt x="472" y="234"/>
                </a:lnTo>
                <a:lnTo>
                  <a:pt x="474" y="252"/>
                </a:lnTo>
                <a:lnTo>
                  <a:pt x="390" y="252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95" name="组 94"/>
          <p:cNvGrpSpPr/>
          <p:nvPr/>
        </p:nvGrpSpPr>
        <p:grpSpPr>
          <a:xfrm>
            <a:off x="3968510" y="3926344"/>
            <a:ext cx="561416" cy="561416"/>
            <a:chOff x="6013450" y="2813050"/>
            <a:chExt cx="685800" cy="685800"/>
          </a:xfrm>
          <a:solidFill>
            <a:srgbClr val="FFFFFF"/>
          </a:solidFill>
        </p:grpSpPr>
        <p:sp>
          <p:nvSpPr>
            <p:cNvPr id="96" name="Freeform 153"/>
            <p:cNvSpPr>
              <a:spLocks noEditPoints="1"/>
            </p:cNvSpPr>
            <p:nvPr/>
          </p:nvSpPr>
          <p:spPr bwMode="auto">
            <a:xfrm>
              <a:off x="6013450" y="2813050"/>
              <a:ext cx="685800" cy="685800"/>
            </a:xfrm>
            <a:custGeom>
              <a:avLst/>
              <a:gdLst/>
              <a:ahLst/>
              <a:cxnLst>
                <a:cxn ang="0">
                  <a:pos x="194" y="2"/>
                </a:cxn>
                <a:cxn ang="0">
                  <a:pos x="132" y="18"/>
                </a:cxn>
                <a:cxn ang="0">
                  <a:pos x="80" y="50"/>
                </a:cxn>
                <a:cxn ang="0">
                  <a:pos x="38" y="96"/>
                </a:cxn>
                <a:cxn ang="0">
                  <a:pos x="10" y="152"/>
                </a:cxn>
                <a:cxn ang="0">
                  <a:pos x="0" y="216"/>
                </a:cxn>
                <a:cxn ang="0">
                  <a:pos x="6" y="260"/>
                </a:cxn>
                <a:cxn ang="0">
                  <a:pos x="26" y="320"/>
                </a:cxn>
                <a:cxn ang="0">
                  <a:pos x="64" y="370"/>
                </a:cxn>
                <a:cxn ang="0">
                  <a:pos x="114" y="406"/>
                </a:cxn>
                <a:cxn ang="0">
                  <a:pos x="174" y="428"/>
                </a:cxn>
                <a:cxn ang="0">
                  <a:pos x="216" y="432"/>
                </a:cxn>
                <a:cxn ang="0">
                  <a:pos x="280" y="422"/>
                </a:cxn>
                <a:cxn ang="0">
                  <a:pos x="338" y="396"/>
                </a:cxn>
                <a:cxn ang="0">
                  <a:pos x="382" y="354"/>
                </a:cxn>
                <a:cxn ang="0">
                  <a:pos x="416" y="300"/>
                </a:cxn>
                <a:cxn ang="0">
                  <a:pos x="432" y="238"/>
                </a:cxn>
                <a:cxn ang="0">
                  <a:pos x="432" y="194"/>
                </a:cxn>
                <a:cxn ang="0">
                  <a:pos x="416" y="132"/>
                </a:cxn>
                <a:cxn ang="0">
                  <a:pos x="382" y="80"/>
                </a:cxn>
                <a:cxn ang="0">
                  <a:pos x="338" y="38"/>
                </a:cxn>
                <a:cxn ang="0">
                  <a:pos x="280" y="10"/>
                </a:cxn>
                <a:cxn ang="0">
                  <a:pos x="216" y="0"/>
                </a:cxn>
                <a:cxn ang="0">
                  <a:pos x="216" y="400"/>
                </a:cxn>
                <a:cxn ang="0">
                  <a:pos x="162" y="390"/>
                </a:cxn>
                <a:cxn ang="0">
                  <a:pos x="114" y="368"/>
                </a:cxn>
                <a:cxn ang="0">
                  <a:pos x="76" y="332"/>
                </a:cxn>
                <a:cxn ang="0">
                  <a:pos x="48" y="288"/>
                </a:cxn>
                <a:cxn ang="0">
                  <a:pos x="34" y="236"/>
                </a:cxn>
                <a:cxn ang="0">
                  <a:pos x="34" y="198"/>
                </a:cxn>
                <a:cxn ang="0">
                  <a:pos x="48" y="146"/>
                </a:cxn>
                <a:cxn ang="0">
                  <a:pos x="76" y="100"/>
                </a:cxn>
                <a:cxn ang="0">
                  <a:pos x="114" y="66"/>
                </a:cxn>
                <a:cxn ang="0">
                  <a:pos x="162" y="42"/>
                </a:cxn>
                <a:cxn ang="0">
                  <a:pos x="216" y="34"/>
                </a:cxn>
                <a:cxn ang="0">
                  <a:pos x="254" y="38"/>
                </a:cxn>
                <a:cxn ang="0">
                  <a:pos x="304" y="56"/>
                </a:cxn>
                <a:cxn ang="0">
                  <a:pos x="346" y="88"/>
                </a:cxn>
                <a:cxn ang="0">
                  <a:pos x="376" y="130"/>
                </a:cxn>
                <a:cxn ang="0">
                  <a:pos x="396" y="180"/>
                </a:cxn>
                <a:cxn ang="0">
                  <a:pos x="400" y="216"/>
                </a:cxn>
                <a:cxn ang="0">
                  <a:pos x="390" y="270"/>
                </a:cxn>
                <a:cxn ang="0">
                  <a:pos x="368" y="318"/>
                </a:cxn>
                <a:cxn ang="0">
                  <a:pos x="332" y="358"/>
                </a:cxn>
                <a:cxn ang="0">
                  <a:pos x="288" y="384"/>
                </a:cxn>
                <a:cxn ang="0">
                  <a:pos x="236" y="398"/>
                </a:cxn>
              </a:cxnLst>
              <a:rect l="0" t="0" r="r" b="b"/>
              <a:pathLst>
                <a:path w="432" h="432">
                  <a:moveTo>
                    <a:pt x="216" y="0"/>
                  </a:moveTo>
                  <a:lnTo>
                    <a:pt x="216" y="0"/>
                  </a:lnTo>
                  <a:lnTo>
                    <a:pt x="194" y="2"/>
                  </a:lnTo>
                  <a:lnTo>
                    <a:pt x="174" y="6"/>
                  </a:lnTo>
                  <a:lnTo>
                    <a:pt x="152" y="10"/>
                  </a:lnTo>
                  <a:lnTo>
                    <a:pt x="132" y="18"/>
                  </a:lnTo>
                  <a:lnTo>
                    <a:pt x="114" y="26"/>
                  </a:lnTo>
                  <a:lnTo>
                    <a:pt x="96" y="38"/>
                  </a:lnTo>
                  <a:lnTo>
                    <a:pt x="80" y="50"/>
                  </a:lnTo>
                  <a:lnTo>
                    <a:pt x="64" y="64"/>
                  </a:lnTo>
                  <a:lnTo>
                    <a:pt x="50" y="80"/>
                  </a:lnTo>
                  <a:lnTo>
                    <a:pt x="38" y="96"/>
                  </a:lnTo>
                  <a:lnTo>
                    <a:pt x="26" y="114"/>
                  </a:lnTo>
                  <a:lnTo>
                    <a:pt x="18" y="132"/>
                  </a:lnTo>
                  <a:lnTo>
                    <a:pt x="10" y="152"/>
                  </a:lnTo>
                  <a:lnTo>
                    <a:pt x="6" y="174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216"/>
                  </a:lnTo>
                  <a:lnTo>
                    <a:pt x="2" y="238"/>
                  </a:lnTo>
                  <a:lnTo>
                    <a:pt x="6" y="260"/>
                  </a:lnTo>
                  <a:lnTo>
                    <a:pt x="10" y="280"/>
                  </a:lnTo>
                  <a:lnTo>
                    <a:pt x="18" y="300"/>
                  </a:lnTo>
                  <a:lnTo>
                    <a:pt x="26" y="320"/>
                  </a:lnTo>
                  <a:lnTo>
                    <a:pt x="38" y="338"/>
                  </a:lnTo>
                  <a:lnTo>
                    <a:pt x="50" y="354"/>
                  </a:lnTo>
                  <a:lnTo>
                    <a:pt x="64" y="370"/>
                  </a:lnTo>
                  <a:lnTo>
                    <a:pt x="80" y="384"/>
                  </a:lnTo>
                  <a:lnTo>
                    <a:pt x="96" y="396"/>
                  </a:lnTo>
                  <a:lnTo>
                    <a:pt x="114" y="406"/>
                  </a:lnTo>
                  <a:lnTo>
                    <a:pt x="132" y="416"/>
                  </a:lnTo>
                  <a:lnTo>
                    <a:pt x="152" y="422"/>
                  </a:lnTo>
                  <a:lnTo>
                    <a:pt x="174" y="428"/>
                  </a:lnTo>
                  <a:lnTo>
                    <a:pt x="194" y="432"/>
                  </a:lnTo>
                  <a:lnTo>
                    <a:pt x="216" y="432"/>
                  </a:lnTo>
                  <a:lnTo>
                    <a:pt x="216" y="432"/>
                  </a:lnTo>
                  <a:lnTo>
                    <a:pt x="238" y="432"/>
                  </a:lnTo>
                  <a:lnTo>
                    <a:pt x="260" y="428"/>
                  </a:lnTo>
                  <a:lnTo>
                    <a:pt x="280" y="422"/>
                  </a:lnTo>
                  <a:lnTo>
                    <a:pt x="300" y="416"/>
                  </a:lnTo>
                  <a:lnTo>
                    <a:pt x="320" y="406"/>
                  </a:lnTo>
                  <a:lnTo>
                    <a:pt x="338" y="396"/>
                  </a:lnTo>
                  <a:lnTo>
                    <a:pt x="354" y="384"/>
                  </a:lnTo>
                  <a:lnTo>
                    <a:pt x="370" y="370"/>
                  </a:lnTo>
                  <a:lnTo>
                    <a:pt x="382" y="354"/>
                  </a:lnTo>
                  <a:lnTo>
                    <a:pt x="396" y="338"/>
                  </a:lnTo>
                  <a:lnTo>
                    <a:pt x="406" y="320"/>
                  </a:lnTo>
                  <a:lnTo>
                    <a:pt x="416" y="300"/>
                  </a:lnTo>
                  <a:lnTo>
                    <a:pt x="422" y="280"/>
                  </a:lnTo>
                  <a:lnTo>
                    <a:pt x="428" y="260"/>
                  </a:lnTo>
                  <a:lnTo>
                    <a:pt x="432" y="238"/>
                  </a:lnTo>
                  <a:lnTo>
                    <a:pt x="432" y="216"/>
                  </a:lnTo>
                  <a:lnTo>
                    <a:pt x="432" y="216"/>
                  </a:lnTo>
                  <a:lnTo>
                    <a:pt x="432" y="194"/>
                  </a:lnTo>
                  <a:lnTo>
                    <a:pt x="428" y="174"/>
                  </a:lnTo>
                  <a:lnTo>
                    <a:pt x="422" y="152"/>
                  </a:lnTo>
                  <a:lnTo>
                    <a:pt x="416" y="132"/>
                  </a:lnTo>
                  <a:lnTo>
                    <a:pt x="406" y="114"/>
                  </a:lnTo>
                  <a:lnTo>
                    <a:pt x="396" y="96"/>
                  </a:lnTo>
                  <a:lnTo>
                    <a:pt x="382" y="80"/>
                  </a:lnTo>
                  <a:lnTo>
                    <a:pt x="370" y="64"/>
                  </a:lnTo>
                  <a:lnTo>
                    <a:pt x="354" y="50"/>
                  </a:lnTo>
                  <a:lnTo>
                    <a:pt x="338" y="38"/>
                  </a:lnTo>
                  <a:lnTo>
                    <a:pt x="320" y="26"/>
                  </a:lnTo>
                  <a:lnTo>
                    <a:pt x="300" y="18"/>
                  </a:lnTo>
                  <a:lnTo>
                    <a:pt x="280" y="10"/>
                  </a:lnTo>
                  <a:lnTo>
                    <a:pt x="260" y="6"/>
                  </a:lnTo>
                  <a:lnTo>
                    <a:pt x="238" y="2"/>
                  </a:lnTo>
                  <a:lnTo>
                    <a:pt x="216" y="0"/>
                  </a:lnTo>
                  <a:lnTo>
                    <a:pt x="216" y="0"/>
                  </a:lnTo>
                  <a:close/>
                  <a:moveTo>
                    <a:pt x="216" y="400"/>
                  </a:moveTo>
                  <a:lnTo>
                    <a:pt x="216" y="400"/>
                  </a:lnTo>
                  <a:lnTo>
                    <a:pt x="198" y="398"/>
                  </a:lnTo>
                  <a:lnTo>
                    <a:pt x="180" y="396"/>
                  </a:lnTo>
                  <a:lnTo>
                    <a:pt x="162" y="390"/>
                  </a:lnTo>
                  <a:lnTo>
                    <a:pt x="146" y="384"/>
                  </a:lnTo>
                  <a:lnTo>
                    <a:pt x="130" y="378"/>
                  </a:lnTo>
                  <a:lnTo>
                    <a:pt x="114" y="368"/>
                  </a:lnTo>
                  <a:lnTo>
                    <a:pt x="100" y="358"/>
                  </a:lnTo>
                  <a:lnTo>
                    <a:pt x="88" y="346"/>
                  </a:lnTo>
                  <a:lnTo>
                    <a:pt x="76" y="332"/>
                  </a:lnTo>
                  <a:lnTo>
                    <a:pt x="66" y="318"/>
                  </a:lnTo>
                  <a:lnTo>
                    <a:pt x="56" y="304"/>
                  </a:lnTo>
                  <a:lnTo>
                    <a:pt x="48" y="288"/>
                  </a:lnTo>
                  <a:lnTo>
                    <a:pt x="42" y="270"/>
                  </a:lnTo>
                  <a:lnTo>
                    <a:pt x="38" y="254"/>
                  </a:lnTo>
                  <a:lnTo>
                    <a:pt x="34" y="236"/>
                  </a:lnTo>
                  <a:lnTo>
                    <a:pt x="34" y="216"/>
                  </a:lnTo>
                  <a:lnTo>
                    <a:pt x="34" y="216"/>
                  </a:lnTo>
                  <a:lnTo>
                    <a:pt x="34" y="198"/>
                  </a:lnTo>
                  <a:lnTo>
                    <a:pt x="38" y="180"/>
                  </a:lnTo>
                  <a:lnTo>
                    <a:pt x="42" y="162"/>
                  </a:lnTo>
                  <a:lnTo>
                    <a:pt x="48" y="146"/>
                  </a:lnTo>
                  <a:lnTo>
                    <a:pt x="56" y="130"/>
                  </a:lnTo>
                  <a:lnTo>
                    <a:pt x="66" y="114"/>
                  </a:lnTo>
                  <a:lnTo>
                    <a:pt x="76" y="100"/>
                  </a:lnTo>
                  <a:lnTo>
                    <a:pt x="88" y="88"/>
                  </a:lnTo>
                  <a:lnTo>
                    <a:pt x="100" y="76"/>
                  </a:lnTo>
                  <a:lnTo>
                    <a:pt x="114" y="66"/>
                  </a:lnTo>
                  <a:lnTo>
                    <a:pt x="130" y="56"/>
                  </a:lnTo>
                  <a:lnTo>
                    <a:pt x="146" y="48"/>
                  </a:lnTo>
                  <a:lnTo>
                    <a:pt x="162" y="42"/>
                  </a:lnTo>
                  <a:lnTo>
                    <a:pt x="180" y="38"/>
                  </a:lnTo>
                  <a:lnTo>
                    <a:pt x="198" y="36"/>
                  </a:lnTo>
                  <a:lnTo>
                    <a:pt x="216" y="34"/>
                  </a:lnTo>
                  <a:lnTo>
                    <a:pt x="216" y="34"/>
                  </a:lnTo>
                  <a:lnTo>
                    <a:pt x="236" y="36"/>
                  </a:lnTo>
                  <a:lnTo>
                    <a:pt x="254" y="38"/>
                  </a:lnTo>
                  <a:lnTo>
                    <a:pt x="270" y="42"/>
                  </a:lnTo>
                  <a:lnTo>
                    <a:pt x="288" y="48"/>
                  </a:lnTo>
                  <a:lnTo>
                    <a:pt x="304" y="56"/>
                  </a:lnTo>
                  <a:lnTo>
                    <a:pt x="318" y="66"/>
                  </a:lnTo>
                  <a:lnTo>
                    <a:pt x="332" y="76"/>
                  </a:lnTo>
                  <a:lnTo>
                    <a:pt x="346" y="88"/>
                  </a:lnTo>
                  <a:lnTo>
                    <a:pt x="358" y="100"/>
                  </a:lnTo>
                  <a:lnTo>
                    <a:pt x="368" y="114"/>
                  </a:lnTo>
                  <a:lnTo>
                    <a:pt x="376" y="130"/>
                  </a:lnTo>
                  <a:lnTo>
                    <a:pt x="384" y="146"/>
                  </a:lnTo>
                  <a:lnTo>
                    <a:pt x="390" y="162"/>
                  </a:lnTo>
                  <a:lnTo>
                    <a:pt x="396" y="180"/>
                  </a:lnTo>
                  <a:lnTo>
                    <a:pt x="398" y="198"/>
                  </a:lnTo>
                  <a:lnTo>
                    <a:pt x="400" y="216"/>
                  </a:lnTo>
                  <a:lnTo>
                    <a:pt x="400" y="216"/>
                  </a:lnTo>
                  <a:lnTo>
                    <a:pt x="398" y="236"/>
                  </a:lnTo>
                  <a:lnTo>
                    <a:pt x="396" y="254"/>
                  </a:lnTo>
                  <a:lnTo>
                    <a:pt x="390" y="270"/>
                  </a:lnTo>
                  <a:lnTo>
                    <a:pt x="384" y="288"/>
                  </a:lnTo>
                  <a:lnTo>
                    <a:pt x="376" y="304"/>
                  </a:lnTo>
                  <a:lnTo>
                    <a:pt x="368" y="318"/>
                  </a:lnTo>
                  <a:lnTo>
                    <a:pt x="358" y="332"/>
                  </a:lnTo>
                  <a:lnTo>
                    <a:pt x="346" y="346"/>
                  </a:lnTo>
                  <a:lnTo>
                    <a:pt x="332" y="358"/>
                  </a:lnTo>
                  <a:lnTo>
                    <a:pt x="318" y="368"/>
                  </a:lnTo>
                  <a:lnTo>
                    <a:pt x="304" y="378"/>
                  </a:lnTo>
                  <a:lnTo>
                    <a:pt x="288" y="384"/>
                  </a:lnTo>
                  <a:lnTo>
                    <a:pt x="270" y="390"/>
                  </a:lnTo>
                  <a:lnTo>
                    <a:pt x="254" y="396"/>
                  </a:lnTo>
                  <a:lnTo>
                    <a:pt x="236" y="398"/>
                  </a:lnTo>
                  <a:lnTo>
                    <a:pt x="216" y="400"/>
                  </a:lnTo>
                  <a:lnTo>
                    <a:pt x="216" y="40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97" name="Freeform 154"/>
            <p:cNvSpPr>
              <a:spLocks/>
            </p:cNvSpPr>
            <p:nvPr/>
          </p:nvSpPr>
          <p:spPr bwMode="auto">
            <a:xfrm>
              <a:off x="6226175" y="2955925"/>
              <a:ext cx="263525" cy="400050"/>
            </a:xfrm>
            <a:custGeom>
              <a:avLst/>
              <a:gdLst/>
              <a:ahLst/>
              <a:cxnLst>
                <a:cxn ang="0">
                  <a:pos x="164" y="154"/>
                </a:cxn>
                <a:cxn ang="0">
                  <a:pos x="156" y="132"/>
                </a:cxn>
                <a:cxn ang="0">
                  <a:pos x="134" y="112"/>
                </a:cxn>
                <a:cxn ang="0">
                  <a:pos x="84" y="100"/>
                </a:cxn>
                <a:cxn ang="0">
                  <a:pos x="64" y="92"/>
                </a:cxn>
                <a:cxn ang="0">
                  <a:pos x="58" y="80"/>
                </a:cxn>
                <a:cxn ang="0">
                  <a:pos x="62" y="68"/>
                </a:cxn>
                <a:cxn ang="0">
                  <a:pos x="84" y="62"/>
                </a:cxn>
                <a:cxn ang="0">
                  <a:pos x="106" y="66"/>
                </a:cxn>
                <a:cxn ang="0">
                  <a:pos x="116" y="78"/>
                </a:cxn>
                <a:cxn ang="0">
                  <a:pos x="118" y="78"/>
                </a:cxn>
                <a:cxn ang="0">
                  <a:pos x="156" y="82"/>
                </a:cxn>
                <a:cxn ang="0">
                  <a:pos x="162" y="76"/>
                </a:cxn>
                <a:cxn ang="0">
                  <a:pos x="160" y="72"/>
                </a:cxn>
                <a:cxn ang="0">
                  <a:pos x="146" y="48"/>
                </a:cxn>
                <a:cxn ang="0">
                  <a:pos x="122" y="34"/>
                </a:cxn>
                <a:cxn ang="0">
                  <a:pos x="104" y="8"/>
                </a:cxn>
                <a:cxn ang="0">
                  <a:pos x="68" y="0"/>
                </a:cxn>
                <a:cxn ang="0">
                  <a:pos x="62" y="8"/>
                </a:cxn>
                <a:cxn ang="0">
                  <a:pos x="50" y="32"/>
                </a:cxn>
                <a:cxn ang="0">
                  <a:pos x="24" y="50"/>
                </a:cxn>
                <a:cxn ang="0">
                  <a:pos x="12" y="68"/>
                </a:cxn>
                <a:cxn ang="0">
                  <a:pos x="10" y="88"/>
                </a:cxn>
                <a:cxn ang="0">
                  <a:pos x="16" y="116"/>
                </a:cxn>
                <a:cxn ang="0">
                  <a:pos x="30" y="130"/>
                </a:cxn>
                <a:cxn ang="0">
                  <a:pos x="86" y="148"/>
                </a:cxn>
                <a:cxn ang="0">
                  <a:pos x="106" y="156"/>
                </a:cxn>
                <a:cxn ang="0">
                  <a:pos x="114" y="170"/>
                </a:cxn>
                <a:cxn ang="0">
                  <a:pos x="110" y="184"/>
                </a:cxn>
                <a:cxn ang="0">
                  <a:pos x="86" y="188"/>
                </a:cxn>
                <a:cxn ang="0">
                  <a:pos x="66" y="186"/>
                </a:cxn>
                <a:cxn ang="0">
                  <a:pos x="48" y="168"/>
                </a:cxn>
                <a:cxn ang="0">
                  <a:pos x="46" y="164"/>
                </a:cxn>
                <a:cxn ang="0">
                  <a:pos x="4" y="164"/>
                </a:cxn>
                <a:cxn ang="0">
                  <a:pos x="0" y="170"/>
                </a:cxn>
                <a:cxn ang="0">
                  <a:pos x="8" y="192"/>
                </a:cxn>
                <a:cxn ang="0">
                  <a:pos x="30" y="212"/>
                </a:cxn>
                <a:cxn ang="0">
                  <a:pos x="62" y="224"/>
                </a:cxn>
                <a:cxn ang="0">
                  <a:pos x="64" y="250"/>
                </a:cxn>
                <a:cxn ang="0">
                  <a:pos x="96" y="252"/>
                </a:cxn>
                <a:cxn ang="0">
                  <a:pos x="104" y="224"/>
                </a:cxn>
                <a:cxn ang="0">
                  <a:pos x="128" y="216"/>
                </a:cxn>
                <a:cxn ang="0">
                  <a:pos x="148" y="204"/>
                </a:cxn>
                <a:cxn ang="0">
                  <a:pos x="164" y="174"/>
                </a:cxn>
              </a:cxnLst>
              <a:rect l="0" t="0" r="r" b="b"/>
              <a:pathLst>
                <a:path w="166" h="252">
                  <a:moveTo>
                    <a:pt x="166" y="162"/>
                  </a:moveTo>
                  <a:lnTo>
                    <a:pt x="166" y="162"/>
                  </a:lnTo>
                  <a:lnTo>
                    <a:pt x="164" y="154"/>
                  </a:lnTo>
                  <a:lnTo>
                    <a:pt x="164" y="146"/>
                  </a:lnTo>
                  <a:lnTo>
                    <a:pt x="160" y="138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46" y="120"/>
                  </a:lnTo>
                  <a:lnTo>
                    <a:pt x="134" y="112"/>
                  </a:lnTo>
                  <a:lnTo>
                    <a:pt x="134" y="112"/>
                  </a:lnTo>
                  <a:lnTo>
                    <a:pt x="114" y="106"/>
                  </a:lnTo>
                  <a:lnTo>
                    <a:pt x="84" y="100"/>
                  </a:lnTo>
                  <a:lnTo>
                    <a:pt x="84" y="100"/>
                  </a:lnTo>
                  <a:lnTo>
                    <a:pt x="70" y="94"/>
                  </a:lnTo>
                  <a:lnTo>
                    <a:pt x="64" y="92"/>
                  </a:lnTo>
                  <a:lnTo>
                    <a:pt x="64" y="92"/>
                  </a:lnTo>
                  <a:lnTo>
                    <a:pt x="60" y="86"/>
                  </a:lnTo>
                  <a:lnTo>
                    <a:pt x="58" y="80"/>
                  </a:lnTo>
                  <a:lnTo>
                    <a:pt x="58" y="80"/>
                  </a:lnTo>
                  <a:lnTo>
                    <a:pt x="60" y="74"/>
                  </a:lnTo>
                  <a:lnTo>
                    <a:pt x="62" y="68"/>
                  </a:lnTo>
                  <a:lnTo>
                    <a:pt x="70" y="62"/>
                  </a:lnTo>
                  <a:lnTo>
                    <a:pt x="84" y="62"/>
                  </a:lnTo>
                  <a:lnTo>
                    <a:pt x="84" y="62"/>
                  </a:lnTo>
                  <a:lnTo>
                    <a:pt x="92" y="62"/>
                  </a:lnTo>
                  <a:lnTo>
                    <a:pt x="100" y="64"/>
                  </a:lnTo>
                  <a:lnTo>
                    <a:pt x="106" y="66"/>
                  </a:lnTo>
                  <a:lnTo>
                    <a:pt x="112" y="70"/>
                  </a:lnTo>
                  <a:lnTo>
                    <a:pt x="112" y="70"/>
                  </a:lnTo>
                  <a:lnTo>
                    <a:pt x="116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18" y="78"/>
                  </a:lnTo>
                  <a:lnTo>
                    <a:pt x="120" y="80"/>
                  </a:lnTo>
                  <a:lnTo>
                    <a:pt x="122" y="82"/>
                  </a:lnTo>
                  <a:lnTo>
                    <a:pt x="156" y="82"/>
                  </a:lnTo>
                  <a:lnTo>
                    <a:pt x="156" y="82"/>
                  </a:lnTo>
                  <a:lnTo>
                    <a:pt x="160" y="80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72"/>
                  </a:lnTo>
                  <a:lnTo>
                    <a:pt x="160" y="72"/>
                  </a:lnTo>
                  <a:lnTo>
                    <a:pt x="156" y="64"/>
                  </a:lnTo>
                  <a:lnTo>
                    <a:pt x="152" y="56"/>
                  </a:lnTo>
                  <a:lnTo>
                    <a:pt x="146" y="48"/>
                  </a:lnTo>
                  <a:lnTo>
                    <a:pt x="138" y="42"/>
                  </a:lnTo>
                  <a:lnTo>
                    <a:pt x="132" y="38"/>
                  </a:lnTo>
                  <a:lnTo>
                    <a:pt x="122" y="34"/>
                  </a:lnTo>
                  <a:lnTo>
                    <a:pt x="104" y="28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2" y="2"/>
                  </a:lnTo>
                  <a:lnTo>
                    <a:pt x="96" y="0"/>
                  </a:lnTo>
                  <a:lnTo>
                    <a:pt x="68" y="0"/>
                  </a:lnTo>
                  <a:lnTo>
                    <a:pt x="68" y="0"/>
                  </a:lnTo>
                  <a:lnTo>
                    <a:pt x="64" y="2"/>
                  </a:lnTo>
                  <a:lnTo>
                    <a:pt x="62" y="8"/>
                  </a:lnTo>
                  <a:lnTo>
                    <a:pt x="62" y="30"/>
                  </a:lnTo>
                  <a:lnTo>
                    <a:pt x="62" y="30"/>
                  </a:lnTo>
                  <a:lnTo>
                    <a:pt x="50" y="32"/>
                  </a:lnTo>
                  <a:lnTo>
                    <a:pt x="40" y="36"/>
                  </a:lnTo>
                  <a:lnTo>
                    <a:pt x="30" y="42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8" y="58"/>
                  </a:lnTo>
                  <a:lnTo>
                    <a:pt x="12" y="68"/>
                  </a:lnTo>
                  <a:lnTo>
                    <a:pt x="10" y="78"/>
                  </a:lnTo>
                  <a:lnTo>
                    <a:pt x="10" y="88"/>
                  </a:lnTo>
                  <a:lnTo>
                    <a:pt x="10" y="88"/>
                  </a:lnTo>
                  <a:lnTo>
                    <a:pt x="10" y="98"/>
                  </a:lnTo>
                  <a:lnTo>
                    <a:pt x="12" y="106"/>
                  </a:lnTo>
                  <a:lnTo>
                    <a:pt x="16" y="116"/>
                  </a:lnTo>
                  <a:lnTo>
                    <a:pt x="22" y="124"/>
                  </a:lnTo>
                  <a:lnTo>
                    <a:pt x="22" y="124"/>
                  </a:lnTo>
                  <a:lnTo>
                    <a:pt x="30" y="130"/>
                  </a:lnTo>
                  <a:lnTo>
                    <a:pt x="44" y="138"/>
                  </a:lnTo>
                  <a:lnTo>
                    <a:pt x="64" y="144"/>
                  </a:lnTo>
                  <a:lnTo>
                    <a:pt x="86" y="148"/>
                  </a:lnTo>
                  <a:lnTo>
                    <a:pt x="86" y="148"/>
                  </a:lnTo>
                  <a:lnTo>
                    <a:pt x="98" y="152"/>
                  </a:lnTo>
                  <a:lnTo>
                    <a:pt x="106" y="156"/>
                  </a:lnTo>
                  <a:lnTo>
                    <a:pt x="106" y="156"/>
                  </a:lnTo>
                  <a:lnTo>
                    <a:pt x="112" y="162"/>
                  </a:lnTo>
                  <a:lnTo>
                    <a:pt x="114" y="170"/>
                  </a:lnTo>
                  <a:lnTo>
                    <a:pt x="114" y="170"/>
                  </a:lnTo>
                  <a:lnTo>
                    <a:pt x="114" y="178"/>
                  </a:lnTo>
                  <a:lnTo>
                    <a:pt x="110" y="184"/>
                  </a:lnTo>
                  <a:lnTo>
                    <a:pt x="100" y="188"/>
                  </a:lnTo>
                  <a:lnTo>
                    <a:pt x="86" y="188"/>
                  </a:lnTo>
                  <a:lnTo>
                    <a:pt x="86" y="188"/>
                  </a:lnTo>
                  <a:lnTo>
                    <a:pt x="76" y="188"/>
                  </a:lnTo>
                  <a:lnTo>
                    <a:pt x="66" y="186"/>
                  </a:lnTo>
                  <a:lnTo>
                    <a:pt x="66" y="186"/>
                  </a:lnTo>
                  <a:lnTo>
                    <a:pt x="56" y="178"/>
                  </a:lnTo>
                  <a:lnTo>
                    <a:pt x="48" y="168"/>
                  </a:lnTo>
                  <a:lnTo>
                    <a:pt x="48" y="168"/>
                  </a:lnTo>
                  <a:lnTo>
                    <a:pt x="48" y="166"/>
                  </a:lnTo>
                  <a:lnTo>
                    <a:pt x="48" y="166"/>
                  </a:lnTo>
                  <a:lnTo>
                    <a:pt x="46" y="164"/>
                  </a:lnTo>
                  <a:lnTo>
                    <a:pt x="44" y="164"/>
                  </a:lnTo>
                  <a:lnTo>
                    <a:pt x="4" y="164"/>
                  </a:lnTo>
                  <a:lnTo>
                    <a:pt x="4" y="164"/>
                  </a:lnTo>
                  <a:lnTo>
                    <a:pt x="0" y="166"/>
                  </a:lnTo>
                  <a:lnTo>
                    <a:pt x="0" y="168"/>
                  </a:lnTo>
                  <a:lnTo>
                    <a:pt x="0" y="170"/>
                  </a:lnTo>
                  <a:lnTo>
                    <a:pt x="0" y="170"/>
                  </a:lnTo>
                  <a:lnTo>
                    <a:pt x="4" y="182"/>
                  </a:lnTo>
                  <a:lnTo>
                    <a:pt x="8" y="192"/>
                  </a:lnTo>
                  <a:lnTo>
                    <a:pt x="16" y="200"/>
                  </a:lnTo>
                  <a:lnTo>
                    <a:pt x="22" y="206"/>
                  </a:lnTo>
                  <a:lnTo>
                    <a:pt x="30" y="212"/>
                  </a:lnTo>
                  <a:lnTo>
                    <a:pt x="40" y="218"/>
                  </a:lnTo>
                  <a:lnTo>
                    <a:pt x="50" y="222"/>
                  </a:lnTo>
                  <a:lnTo>
                    <a:pt x="62" y="224"/>
                  </a:lnTo>
                  <a:lnTo>
                    <a:pt x="62" y="246"/>
                  </a:lnTo>
                  <a:lnTo>
                    <a:pt x="62" y="246"/>
                  </a:lnTo>
                  <a:lnTo>
                    <a:pt x="64" y="250"/>
                  </a:lnTo>
                  <a:lnTo>
                    <a:pt x="68" y="252"/>
                  </a:lnTo>
                  <a:lnTo>
                    <a:pt x="96" y="252"/>
                  </a:lnTo>
                  <a:lnTo>
                    <a:pt x="96" y="252"/>
                  </a:lnTo>
                  <a:lnTo>
                    <a:pt x="102" y="250"/>
                  </a:lnTo>
                  <a:lnTo>
                    <a:pt x="104" y="246"/>
                  </a:lnTo>
                  <a:lnTo>
                    <a:pt x="104" y="224"/>
                  </a:lnTo>
                  <a:lnTo>
                    <a:pt x="104" y="224"/>
                  </a:lnTo>
                  <a:lnTo>
                    <a:pt x="116" y="222"/>
                  </a:lnTo>
                  <a:lnTo>
                    <a:pt x="128" y="216"/>
                  </a:lnTo>
                  <a:lnTo>
                    <a:pt x="138" y="212"/>
                  </a:lnTo>
                  <a:lnTo>
                    <a:pt x="148" y="204"/>
                  </a:lnTo>
                  <a:lnTo>
                    <a:pt x="148" y="204"/>
                  </a:lnTo>
                  <a:lnTo>
                    <a:pt x="156" y="196"/>
                  </a:lnTo>
                  <a:lnTo>
                    <a:pt x="162" y="186"/>
                  </a:lnTo>
                  <a:lnTo>
                    <a:pt x="164" y="174"/>
                  </a:lnTo>
                  <a:lnTo>
                    <a:pt x="166" y="162"/>
                  </a:lnTo>
                  <a:lnTo>
                    <a:pt x="166" y="16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sp>
        <p:nvSpPr>
          <p:cNvPr id="98" name="Freeform 120"/>
          <p:cNvSpPr>
            <a:spLocks noEditPoints="1"/>
          </p:cNvSpPr>
          <p:nvPr/>
        </p:nvSpPr>
        <p:spPr bwMode="auto">
          <a:xfrm>
            <a:off x="2375578" y="1710938"/>
            <a:ext cx="313272" cy="470881"/>
          </a:xfrm>
          <a:custGeom>
            <a:avLst/>
            <a:gdLst/>
            <a:ahLst/>
            <a:cxnLst>
              <a:cxn ang="0">
                <a:pos x="244" y="342"/>
              </a:cxn>
              <a:cxn ang="0">
                <a:pos x="262" y="292"/>
              </a:cxn>
              <a:cxn ang="0">
                <a:pos x="300" y="228"/>
              </a:cxn>
              <a:cxn ang="0">
                <a:pos x="320" y="184"/>
              </a:cxn>
              <a:cxn ang="0">
                <a:pos x="322" y="158"/>
              </a:cxn>
              <a:cxn ang="0">
                <a:pos x="314" y="110"/>
              </a:cxn>
              <a:cxn ang="0">
                <a:pos x="294" y="70"/>
              </a:cxn>
              <a:cxn ang="0">
                <a:pos x="264" y="36"/>
              </a:cxn>
              <a:cxn ang="0">
                <a:pos x="224" y="12"/>
              </a:cxn>
              <a:cxn ang="0">
                <a:pos x="178" y="2"/>
              </a:cxn>
              <a:cxn ang="0">
                <a:pos x="144" y="2"/>
              </a:cxn>
              <a:cxn ang="0">
                <a:pos x="98" y="12"/>
              </a:cxn>
              <a:cxn ang="0">
                <a:pos x="58" y="36"/>
              </a:cxn>
              <a:cxn ang="0">
                <a:pos x="28" y="70"/>
              </a:cxn>
              <a:cxn ang="0">
                <a:pos x="6" y="110"/>
              </a:cxn>
              <a:cxn ang="0">
                <a:pos x="0" y="158"/>
              </a:cxn>
              <a:cxn ang="0">
                <a:pos x="4" y="186"/>
              </a:cxn>
              <a:cxn ang="0">
                <a:pos x="26" y="236"/>
              </a:cxn>
              <a:cxn ang="0">
                <a:pos x="68" y="310"/>
              </a:cxn>
              <a:cxn ang="0">
                <a:pos x="80" y="356"/>
              </a:cxn>
              <a:cxn ang="0">
                <a:pos x="80" y="404"/>
              </a:cxn>
              <a:cxn ang="0">
                <a:pos x="90" y="432"/>
              </a:cxn>
              <a:cxn ang="0">
                <a:pos x="124" y="468"/>
              </a:cxn>
              <a:cxn ang="0">
                <a:pos x="152" y="482"/>
              </a:cxn>
              <a:cxn ang="0">
                <a:pos x="180" y="480"/>
              </a:cxn>
              <a:cxn ang="0">
                <a:pos x="226" y="440"/>
              </a:cxn>
              <a:cxn ang="0">
                <a:pos x="238" y="424"/>
              </a:cxn>
              <a:cxn ang="0">
                <a:pos x="242" y="384"/>
              </a:cxn>
              <a:cxn ang="0">
                <a:pos x="144" y="382"/>
              </a:cxn>
              <a:cxn ang="0">
                <a:pos x="130" y="362"/>
              </a:cxn>
              <a:cxn ang="0">
                <a:pos x="136" y="348"/>
              </a:cxn>
              <a:cxn ang="0">
                <a:pos x="152" y="342"/>
              </a:cxn>
              <a:cxn ang="0">
                <a:pos x="204" y="52"/>
              </a:cxn>
              <a:cxn ang="0">
                <a:pos x="242" y="78"/>
              </a:cxn>
              <a:cxn ang="0">
                <a:pos x="264" y="106"/>
              </a:cxn>
              <a:cxn ang="0">
                <a:pos x="272" y="132"/>
              </a:cxn>
              <a:cxn ang="0">
                <a:pos x="260" y="150"/>
              </a:cxn>
              <a:cxn ang="0">
                <a:pos x="244" y="150"/>
              </a:cxn>
              <a:cxn ang="0">
                <a:pos x="232" y="134"/>
              </a:cxn>
              <a:cxn ang="0">
                <a:pos x="216" y="108"/>
              </a:cxn>
              <a:cxn ang="0">
                <a:pos x="188" y="90"/>
              </a:cxn>
              <a:cxn ang="0">
                <a:pos x="176" y="84"/>
              </a:cxn>
              <a:cxn ang="0">
                <a:pos x="170" y="72"/>
              </a:cxn>
              <a:cxn ang="0">
                <a:pos x="184" y="52"/>
              </a:cxn>
            </a:cxnLst>
            <a:rect l="0" t="0" r="r" b="b"/>
            <a:pathLst>
              <a:path w="322" h="484">
                <a:moveTo>
                  <a:pt x="152" y="342"/>
                </a:moveTo>
                <a:lnTo>
                  <a:pt x="244" y="342"/>
                </a:lnTo>
                <a:lnTo>
                  <a:pt x="244" y="342"/>
                </a:lnTo>
                <a:lnTo>
                  <a:pt x="248" y="328"/>
                </a:lnTo>
                <a:lnTo>
                  <a:pt x="252" y="316"/>
                </a:lnTo>
                <a:lnTo>
                  <a:pt x="262" y="292"/>
                </a:lnTo>
                <a:lnTo>
                  <a:pt x="274" y="270"/>
                </a:lnTo>
                <a:lnTo>
                  <a:pt x="288" y="250"/>
                </a:lnTo>
                <a:lnTo>
                  <a:pt x="300" y="228"/>
                </a:lnTo>
                <a:lnTo>
                  <a:pt x="312" y="208"/>
                </a:lnTo>
                <a:lnTo>
                  <a:pt x="316" y="196"/>
                </a:lnTo>
                <a:lnTo>
                  <a:pt x="320" y="184"/>
                </a:lnTo>
                <a:lnTo>
                  <a:pt x="322" y="170"/>
                </a:lnTo>
                <a:lnTo>
                  <a:pt x="322" y="158"/>
                </a:lnTo>
                <a:lnTo>
                  <a:pt x="322" y="158"/>
                </a:lnTo>
                <a:lnTo>
                  <a:pt x="322" y="142"/>
                </a:lnTo>
                <a:lnTo>
                  <a:pt x="318" y="126"/>
                </a:lnTo>
                <a:lnTo>
                  <a:pt x="314" y="110"/>
                </a:lnTo>
                <a:lnTo>
                  <a:pt x="310" y="96"/>
                </a:lnTo>
                <a:lnTo>
                  <a:pt x="302" y="82"/>
                </a:lnTo>
                <a:lnTo>
                  <a:pt x="294" y="70"/>
                </a:lnTo>
                <a:lnTo>
                  <a:pt x="286" y="58"/>
                </a:lnTo>
                <a:lnTo>
                  <a:pt x="274" y="46"/>
                </a:lnTo>
                <a:lnTo>
                  <a:pt x="264" y="36"/>
                </a:lnTo>
                <a:lnTo>
                  <a:pt x="250" y="28"/>
                </a:lnTo>
                <a:lnTo>
                  <a:pt x="238" y="20"/>
                </a:lnTo>
                <a:lnTo>
                  <a:pt x="224" y="12"/>
                </a:lnTo>
                <a:lnTo>
                  <a:pt x="208" y="8"/>
                </a:lnTo>
                <a:lnTo>
                  <a:pt x="194" y="4"/>
                </a:lnTo>
                <a:lnTo>
                  <a:pt x="178" y="2"/>
                </a:lnTo>
                <a:lnTo>
                  <a:pt x="160" y="0"/>
                </a:lnTo>
                <a:lnTo>
                  <a:pt x="160" y="0"/>
                </a:lnTo>
                <a:lnTo>
                  <a:pt x="144" y="2"/>
                </a:lnTo>
                <a:lnTo>
                  <a:pt x="128" y="4"/>
                </a:lnTo>
                <a:lnTo>
                  <a:pt x="112" y="8"/>
                </a:lnTo>
                <a:lnTo>
                  <a:pt x="98" y="12"/>
                </a:lnTo>
                <a:lnTo>
                  <a:pt x="84" y="20"/>
                </a:lnTo>
                <a:lnTo>
                  <a:pt x="70" y="28"/>
                </a:lnTo>
                <a:lnTo>
                  <a:pt x="58" y="36"/>
                </a:lnTo>
                <a:lnTo>
                  <a:pt x="46" y="46"/>
                </a:lnTo>
                <a:lnTo>
                  <a:pt x="36" y="58"/>
                </a:lnTo>
                <a:lnTo>
                  <a:pt x="28" y="70"/>
                </a:lnTo>
                <a:lnTo>
                  <a:pt x="20" y="82"/>
                </a:lnTo>
                <a:lnTo>
                  <a:pt x="12" y="96"/>
                </a:lnTo>
                <a:lnTo>
                  <a:pt x="6" y="110"/>
                </a:lnTo>
                <a:lnTo>
                  <a:pt x="2" y="126"/>
                </a:lnTo>
                <a:lnTo>
                  <a:pt x="0" y="142"/>
                </a:lnTo>
                <a:lnTo>
                  <a:pt x="0" y="158"/>
                </a:lnTo>
                <a:lnTo>
                  <a:pt x="0" y="158"/>
                </a:lnTo>
                <a:lnTo>
                  <a:pt x="0" y="172"/>
                </a:lnTo>
                <a:lnTo>
                  <a:pt x="4" y="186"/>
                </a:lnTo>
                <a:lnTo>
                  <a:pt x="8" y="200"/>
                </a:lnTo>
                <a:lnTo>
                  <a:pt x="12" y="212"/>
                </a:lnTo>
                <a:lnTo>
                  <a:pt x="26" y="236"/>
                </a:lnTo>
                <a:lnTo>
                  <a:pt x="40" y="260"/>
                </a:lnTo>
                <a:lnTo>
                  <a:pt x="54" y="284"/>
                </a:lnTo>
                <a:lnTo>
                  <a:pt x="68" y="310"/>
                </a:lnTo>
                <a:lnTo>
                  <a:pt x="72" y="324"/>
                </a:lnTo>
                <a:lnTo>
                  <a:pt x="76" y="338"/>
                </a:lnTo>
                <a:lnTo>
                  <a:pt x="80" y="356"/>
                </a:lnTo>
                <a:lnTo>
                  <a:pt x="80" y="372"/>
                </a:lnTo>
                <a:lnTo>
                  <a:pt x="80" y="404"/>
                </a:lnTo>
                <a:lnTo>
                  <a:pt x="80" y="404"/>
                </a:lnTo>
                <a:lnTo>
                  <a:pt x="82" y="414"/>
                </a:lnTo>
                <a:lnTo>
                  <a:pt x="84" y="424"/>
                </a:lnTo>
                <a:lnTo>
                  <a:pt x="90" y="432"/>
                </a:lnTo>
                <a:lnTo>
                  <a:pt x="96" y="440"/>
                </a:lnTo>
                <a:lnTo>
                  <a:pt x="124" y="468"/>
                </a:lnTo>
                <a:lnTo>
                  <a:pt x="124" y="468"/>
                </a:lnTo>
                <a:lnTo>
                  <a:pt x="132" y="476"/>
                </a:lnTo>
                <a:lnTo>
                  <a:pt x="142" y="480"/>
                </a:lnTo>
                <a:lnTo>
                  <a:pt x="152" y="482"/>
                </a:lnTo>
                <a:lnTo>
                  <a:pt x="160" y="484"/>
                </a:lnTo>
                <a:lnTo>
                  <a:pt x="170" y="482"/>
                </a:lnTo>
                <a:lnTo>
                  <a:pt x="180" y="480"/>
                </a:lnTo>
                <a:lnTo>
                  <a:pt x="188" y="476"/>
                </a:lnTo>
                <a:lnTo>
                  <a:pt x="196" y="468"/>
                </a:lnTo>
                <a:lnTo>
                  <a:pt x="226" y="440"/>
                </a:lnTo>
                <a:lnTo>
                  <a:pt x="226" y="440"/>
                </a:lnTo>
                <a:lnTo>
                  <a:pt x="232" y="432"/>
                </a:lnTo>
                <a:lnTo>
                  <a:pt x="238" y="424"/>
                </a:lnTo>
                <a:lnTo>
                  <a:pt x="240" y="414"/>
                </a:lnTo>
                <a:lnTo>
                  <a:pt x="242" y="404"/>
                </a:lnTo>
                <a:lnTo>
                  <a:pt x="242" y="384"/>
                </a:lnTo>
                <a:lnTo>
                  <a:pt x="152" y="384"/>
                </a:lnTo>
                <a:lnTo>
                  <a:pt x="152" y="384"/>
                </a:lnTo>
                <a:lnTo>
                  <a:pt x="144" y="382"/>
                </a:lnTo>
                <a:lnTo>
                  <a:pt x="136" y="378"/>
                </a:lnTo>
                <a:lnTo>
                  <a:pt x="132" y="370"/>
                </a:lnTo>
                <a:lnTo>
                  <a:pt x="130" y="362"/>
                </a:lnTo>
                <a:lnTo>
                  <a:pt x="130" y="362"/>
                </a:lnTo>
                <a:lnTo>
                  <a:pt x="132" y="356"/>
                </a:lnTo>
                <a:lnTo>
                  <a:pt x="136" y="348"/>
                </a:lnTo>
                <a:lnTo>
                  <a:pt x="144" y="344"/>
                </a:lnTo>
                <a:lnTo>
                  <a:pt x="152" y="342"/>
                </a:lnTo>
                <a:lnTo>
                  <a:pt x="152" y="342"/>
                </a:lnTo>
                <a:close/>
                <a:moveTo>
                  <a:pt x="190" y="50"/>
                </a:moveTo>
                <a:lnTo>
                  <a:pt x="190" y="50"/>
                </a:lnTo>
                <a:lnTo>
                  <a:pt x="204" y="52"/>
                </a:lnTo>
                <a:lnTo>
                  <a:pt x="216" y="58"/>
                </a:lnTo>
                <a:lnTo>
                  <a:pt x="230" y="68"/>
                </a:lnTo>
                <a:lnTo>
                  <a:pt x="242" y="78"/>
                </a:lnTo>
                <a:lnTo>
                  <a:pt x="242" y="78"/>
                </a:lnTo>
                <a:lnTo>
                  <a:pt x="254" y="92"/>
                </a:lnTo>
                <a:lnTo>
                  <a:pt x="264" y="106"/>
                </a:lnTo>
                <a:lnTo>
                  <a:pt x="270" y="120"/>
                </a:lnTo>
                <a:lnTo>
                  <a:pt x="272" y="132"/>
                </a:lnTo>
                <a:lnTo>
                  <a:pt x="272" y="132"/>
                </a:lnTo>
                <a:lnTo>
                  <a:pt x="270" y="140"/>
                </a:lnTo>
                <a:lnTo>
                  <a:pt x="266" y="146"/>
                </a:lnTo>
                <a:lnTo>
                  <a:pt x="260" y="150"/>
                </a:lnTo>
                <a:lnTo>
                  <a:pt x="252" y="152"/>
                </a:lnTo>
                <a:lnTo>
                  <a:pt x="252" y="152"/>
                </a:lnTo>
                <a:lnTo>
                  <a:pt x="244" y="150"/>
                </a:lnTo>
                <a:lnTo>
                  <a:pt x="238" y="146"/>
                </a:lnTo>
                <a:lnTo>
                  <a:pt x="234" y="142"/>
                </a:lnTo>
                <a:lnTo>
                  <a:pt x="232" y="134"/>
                </a:lnTo>
                <a:lnTo>
                  <a:pt x="232" y="134"/>
                </a:lnTo>
                <a:lnTo>
                  <a:pt x="226" y="120"/>
                </a:lnTo>
                <a:lnTo>
                  <a:pt x="216" y="108"/>
                </a:lnTo>
                <a:lnTo>
                  <a:pt x="202" y="98"/>
                </a:lnTo>
                <a:lnTo>
                  <a:pt x="196" y="94"/>
                </a:lnTo>
                <a:lnTo>
                  <a:pt x="188" y="90"/>
                </a:lnTo>
                <a:lnTo>
                  <a:pt x="188" y="90"/>
                </a:lnTo>
                <a:lnTo>
                  <a:pt x="180" y="88"/>
                </a:lnTo>
                <a:lnTo>
                  <a:pt x="176" y="84"/>
                </a:lnTo>
                <a:lnTo>
                  <a:pt x="172" y="78"/>
                </a:lnTo>
                <a:lnTo>
                  <a:pt x="170" y="72"/>
                </a:lnTo>
                <a:lnTo>
                  <a:pt x="170" y="72"/>
                </a:lnTo>
                <a:lnTo>
                  <a:pt x="172" y="64"/>
                </a:lnTo>
                <a:lnTo>
                  <a:pt x="176" y="56"/>
                </a:lnTo>
                <a:lnTo>
                  <a:pt x="184" y="52"/>
                </a:lnTo>
                <a:lnTo>
                  <a:pt x="190" y="50"/>
                </a:lnTo>
                <a:lnTo>
                  <a:pt x="190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/>
          </a:p>
        </p:txBody>
      </p:sp>
      <p:grpSp>
        <p:nvGrpSpPr>
          <p:cNvPr id="99" name="组 98"/>
          <p:cNvGrpSpPr/>
          <p:nvPr/>
        </p:nvGrpSpPr>
        <p:grpSpPr>
          <a:xfrm>
            <a:off x="3161205" y="2859813"/>
            <a:ext cx="467920" cy="465484"/>
            <a:chOff x="8328025" y="3667125"/>
            <a:chExt cx="609600" cy="606425"/>
          </a:xfrm>
          <a:solidFill>
            <a:srgbClr val="FFFFFF"/>
          </a:solidFill>
        </p:grpSpPr>
        <p:sp>
          <p:nvSpPr>
            <p:cNvPr id="100" name="Freeform 213"/>
            <p:cNvSpPr>
              <a:spLocks noEditPoints="1"/>
            </p:cNvSpPr>
            <p:nvPr/>
          </p:nvSpPr>
          <p:spPr bwMode="auto">
            <a:xfrm>
              <a:off x="8328025" y="3667125"/>
              <a:ext cx="609600" cy="606425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52" y="0"/>
                </a:cxn>
                <a:cxn ang="0">
                  <a:pos x="28" y="10"/>
                </a:cxn>
                <a:cxn ang="0">
                  <a:pos x="10" y="28"/>
                </a:cxn>
                <a:cxn ang="0">
                  <a:pos x="2" y="50"/>
                </a:cxn>
                <a:cxn ang="0">
                  <a:pos x="0" y="232"/>
                </a:cxn>
                <a:cxn ang="0">
                  <a:pos x="2" y="244"/>
                </a:cxn>
                <a:cxn ang="0">
                  <a:pos x="10" y="266"/>
                </a:cxn>
                <a:cxn ang="0">
                  <a:pos x="28" y="284"/>
                </a:cxn>
                <a:cxn ang="0">
                  <a:pos x="52" y="294"/>
                </a:cxn>
                <a:cxn ang="0">
                  <a:pos x="124" y="296"/>
                </a:cxn>
                <a:cxn ang="0">
                  <a:pos x="230" y="296"/>
                </a:cxn>
                <a:cxn ang="0">
                  <a:pos x="320" y="296"/>
                </a:cxn>
                <a:cxn ang="0">
                  <a:pos x="344" y="290"/>
                </a:cxn>
                <a:cxn ang="0">
                  <a:pos x="364" y="276"/>
                </a:cxn>
                <a:cxn ang="0">
                  <a:pos x="378" y="256"/>
                </a:cxn>
                <a:cxn ang="0">
                  <a:pos x="384" y="232"/>
                </a:cxn>
                <a:cxn ang="0">
                  <a:pos x="384" y="64"/>
                </a:cxn>
                <a:cxn ang="0">
                  <a:pos x="378" y="38"/>
                </a:cxn>
                <a:cxn ang="0">
                  <a:pos x="364" y="18"/>
                </a:cxn>
                <a:cxn ang="0">
                  <a:pos x="344" y="4"/>
                </a:cxn>
                <a:cxn ang="0">
                  <a:pos x="320" y="0"/>
                </a:cxn>
                <a:cxn ang="0">
                  <a:pos x="344" y="232"/>
                </a:cxn>
                <a:cxn ang="0">
                  <a:pos x="342" y="240"/>
                </a:cxn>
                <a:cxn ang="0">
                  <a:pos x="328" y="254"/>
                </a:cxn>
                <a:cxn ang="0">
                  <a:pos x="230" y="256"/>
                </a:cxn>
                <a:cxn ang="0">
                  <a:pos x="204" y="264"/>
                </a:cxn>
                <a:cxn ang="0">
                  <a:pos x="164" y="296"/>
                </a:cxn>
                <a:cxn ang="0">
                  <a:pos x="124" y="256"/>
                </a:cxn>
                <a:cxn ang="0">
                  <a:pos x="64" y="256"/>
                </a:cxn>
                <a:cxn ang="0">
                  <a:pos x="48" y="248"/>
                </a:cxn>
                <a:cxn ang="0">
                  <a:pos x="40" y="232"/>
                </a:cxn>
                <a:cxn ang="0">
                  <a:pos x="40" y="64"/>
                </a:cxn>
                <a:cxn ang="0">
                  <a:pos x="48" y="46"/>
                </a:cxn>
                <a:cxn ang="0">
                  <a:pos x="64" y="40"/>
                </a:cxn>
                <a:cxn ang="0">
                  <a:pos x="320" y="40"/>
                </a:cxn>
                <a:cxn ang="0">
                  <a:pos x="336" y="46"/>
                </a:cxn>
                <a:cxn ang="0">
                  <a:pos x="344" y="64"/>
                </a:cxn>
                <a:cxn ang="0">
                  <a:pos x="344" y="232"/>
                </a:cxn>
              </a:cxnLst>
              <a:rect l="0" t="0" r="r" b="b"/>
              <a:pathLst>
                <a:path w="384" h="382">
                  <a:moveTo>
                    <a:pt x="320" y="0"/>
                  </a:moveTo>
                  <a:lnTo>
                    <a:pt x="64" y="0"/>
                  </a:lnTo>
                  <a:lnTo>
                    <a:pt x="64" y="0"/>
                  </a:lnTo>
                  <a:lnTo>
                    <a:pt x="52" y="0"/>
                  </a:lnTo>
                  <a:lnTo>
                    <a:pt x="40" y="4"/>
                  </a:lnTo>
                  <a:lnTo>
                    <a:pt x="28" y="10"/>
                  </a:lnTo>
                  <a:lnTo>
                    <a:pt x="18" y="18"/>
                  </a:lnTo>
                  <a:lnTo>
                    <a:pt x="10" y="28"/>
                  </a:lnTo>
                  <a:lnTo>
                    <a:pt x="6" y="38"/>
                  </a:lnTo>
                  <a:lnTo>
                    <a:pt x="2" y="50"/>
                  </a:lnTo>
                  <a:lnTo>
                    <a:pt x="0" y="64"/>
                  </a:lnTo>
                  <a:lnTo>
                    <a:pt x="0" y="232"/>
                  </a:lnTo>
                  <a:lnTo>
                    <a:pt x="0" y="232"/>
                  </a:lnTo>
                  <a:lnTo>
                    <a:pt x="2" y="244"/>
                  </a:lnTo>
                  <a:lnTo>
                    <a:pt x="6" y="256"/>
                  </a:lnTo>
                  <a:lnTo>
                    <a:pt x="10" y="266"/>
                  </a:lnTo>
                  <a:lnTo>
                    <a:pt x="18" y="276"/>
                  </a:lnTo>
                  <a:lnTo>
                    <a:pt x="28" y="284"/>
                  </a:lnTo>
                  <a:lnTo>
                    <a:pt x="40" y="290"/>
                  </a:lnTo>
                  <a:lnTo>
                    <a:pt x="52" y="294"/>
                  </a:lnTo>
                  <a:lnTo>
                    <a:pt x="64" y="296"/>
                  </a:lnTo>
                  <a:lnTo>
                    <a:pt x="124" y="296"/>
                  </a:lnTo>
                  <a:lnTo>
                    <a:pt x="124" y="382"/>
                  </a:lnTo>
                  <a:lnTo>
                    <a:pt x="230" y="296"/>
                  </a:lnTo>
                  <a:lnTo>
                    <a:pt x="320" y="296"/>
                  </a:lnTo>
                  <a:lnTo>
                    <a:pt x="320" y="296"/>
                  </a:lnTo>
                  <a:lnTo>
                    <a:pt x="332" y="294"/>
                  </a:lnTo>
                  <a:lnTo>
                    <a:pt x="344" y="290"/>
                  </a:lnTo>
                  <a:lnTo>
                    <a:pt x="356" y="284"/>
                  </a:lnTo>
                  <a:lnTo>
                    <a:pt x="364" y="276"/>
                  </a:lnTo>
                  <a:lnTo>
                    <a:pt x="372" y="266"/>
                  </a:lnTo>
                  <a:lnTo>
                    <a:pt x="378" y="256"/>
                  </a:lnTo>
                  <a:lnTo>
                    <a:pt x="382" y="244"/>
                  </a:lnTo>
                  <a:lnTo>
                    <a:pt x="384" y="232"/>
                  </a:lnTo>
                  <a:lnTo>
                    <a:pt x="384" y="64"/>
                  </a:lnTo>
                  <a:lnTo>
                    <a:pt x="384" y="64"/>
                  </a:lnTo>
                  <a:lnTo>
                    <a:pt x="382" y="50"/>
                  </a:lnTo>
                  <a:lnTo>
                    <a:pt x="378" y="38"/>
                  </a:lnTo>
                  <a:lnTo>
                    <a:pt x="372" y="28"/>
                  </a:lnTo>
                  <a:lnTo>
                    <a:pt x="364" y="18"/>
                  </a:lnTo>
                  <a:lnTo>
                    <a:pt x="356" y="10"/>
                  </a:lnTo>
                  <a:lnTo>
                    <a:pt x="344" y="4"/>
                  </a:lnTo>
                  <a:lnTo>
                    <a:pt x="332" y="0"/>
                  </a:lnTo>
                  <a:lnTo>
                    <a:pt x="320" y="0"/>
                  </a:lnTo>
                  <a:lnTo>
                    <a:pt x="320" y="0"/>
                  </a:lnTo>
                  <a:close/>
                  <a:moveTo>
                    <a:pt x="344" y="232"/>
                  </a:moveTo>
                  <a:lnTo>
                    <a:pt x="344" y="232"/>
                  </a:lnTo>
                  <a:lnTo>
                    <a:pt x="342" y="240"/>
                  </a:lnTo>
                  <a:lnTo>
                    <a:pt x="336" y="248"/>
                  </a:lnTo>
                  <a:lnTo>
                    <a:pt x="328" y="254"/>
                  </a:lnTo>
                  <a:lnTo>
                    <a:pt x="320" y="256"/>
                  </a:lnTo>
                  <a:lnTo>
                    <a:pt x="230" y="256"/>
                  </a:lnTo>
                  <a:lnTo>
                    <a:pt x="216" y="256"/>
                  </a:lnTo>
                  <a:lnTo>
                    <a:pt x="204" y="264"/>
                  </a:lnTo>
                  <a:lnTo>
                    <a:pt x="164" y="298"/>
                  </a:lnTo>
                  <a:lnTo>
                    <a:pt x="164" y="296"/>
                  </a:lnTo>
                  <a:lnTo>
                    <a:pt x="164" y="256"/>
                  </a:lnTo>
                  <a:lnTo>
                    <a:pt x="124" y="256"/>
                  </a:lnTo>
                  <a:lnTo>
                    <a:pt x="64" y="256"/>
                  </a:lnTo>
                  <a:lnTo>
                    <a:pt x="64" y="256"/>
                  </a:lnTo>
                  <a:lnTo>
                    <a:pt x="54" y="254"/>
                  </a:lnTo>
                  <a:lnTo>
                    <a:pt x="48" y="248"/>
                  </a:lnTo>
                  <a:lnTo>
                    <a:pt x="42" y="240"/>
                  </a:lnTo>
                  <a:lnTo>
                    <a:pt x="40" y="232"/>
                  </a:lnTo>
                  <a:lnTo>
                    <a:pt x="40" y="64"/>
                  </a:lnTo>
                  <a:lnTo>
                    <a:pt x="40" y="64"/>
                  </a:lnTo>
                  <a:lnTo>
                    <a:pt x="42" y="54"/>
                  </a:lnTo>
                  <a:lnTo>
                    <a:pt x="48" y="46"/>
                  </a:lnTo>
                  <a:lnTo>
                    <a:pt x="54" y="42"/>
                  </a:lnTo>
                  <a:lnTo>
                    <a:pt x="64" y="40"/>
                  </a:lnTo>
                  <a:lnTo>
                    <a:pt x="320" y="40"/>
                  </a:lnTo>
                  <a:lnTo>
                    <a:pt x="320" y="40"/>
                  </a:lnTo>
                  <a:lnTo>
                    <a:pt x="328" y="42"/>
                  </a:lnTo>
                  <a:lnTo>
                    <a:pt x="336" y="46"/>
                  </a:lnTo>
                  <a:lnTo>
                    <a:pt x="342" y="54"/>
                  </a:lnTo>
                  <a:lnTo>
                    <a:pt x="344" y="64"/>
                  </a:lnTo>
                  <a:lnTo>
                    <a:pt x="344" y="232"/>
                  </a:lnTo>
                  <a:lnTo>
                    <a:pt x="344" y="2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1" name="Freeform 214"/>
            <p:cNvSpPr>
              <a:spLocks/>
            </p:cNvSpPr>
            <p:nvPr/>
          </p:nvSpPr>
          <p:spPr bwMode="auto">
            <a:xfrm>
              <a:off x="8464550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2" name="Freeform 215"/>
            <p:cNvSpPr>
              <a:spLocks/>
            </p:cNvSpPr>
            <p:nvPr/>
          </p:nvSpPr>
          <p:spPr bwMode="auto">
            <a:xfrm>
              <a:off x="8594725" y="3863975"/>
              <a:ext cx="73025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6" y="24"/>
                </a:cxn>
                <a:cxn ang="0">
                  <a:pos x="46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6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6" y="24"/>
                  </a:lnTo>
                  <a:lnTo>
                    <a:pt x="46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  <p:sp>
          <p:nvSpPr>
            <p:cNvPr id="103" name="Freeform 216"/>
            <p:cNvSpPr>
              <a:spLocks/>
            </p:cNvSpPr>
            <p:nvPr/>
          </p:nvSpPr>
          <p:spPr bwMode="auto">
            <a:xfrm>
              <a:off x="8724900" y="3863975"/>
              <a:ext cx="76200" cy="7302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32" y="2"/>
                </a:cxn>
                <a:cxn ang="0">
                  <a:pos x="40" y="6"/>
                </a:cxn>
                <a:cxn ang="0">
                  <a:pos x="46" y="14"/>
                </a:cxn>
                <a:cxn ang="0">
                  <a:pos x="48" y="24"/>
                </a:cxn>
                <a:cxn ang="0">
                  <a:pos x="48" y="24"/>
                </a:cxn>
                <a:cxn ang="0">
                  <a:pos x="46" y="32"/>
                </a:cxn>
                <a:cxn ang="0">
                  <a:pos x="40" y="40"/>
                </a:cxn>
                <a:cxn ang="0">
                  <a:pos x="32" y="44"/>
                </a:cxn>
                <a:cxn ang="0">
                  <a:pos x="24" y="46"/>
                </a:cxn>
                <a:cxn ang="0">
                  <a:pos x="24" y="46"/>
                </a:cxn>
                <a:cxn ang="0">
                  <a:pos x="14" y="44"/>
                </a:cxn>
                <a:cxn ang="0">
                  <a:pos x="8" y="40"/>
                </a:cxn>
                <a:cxn ang="0">
                  <a:pos x="2" y="32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2" y="14"/>
                </a:cxn>
                <a:cxn ang="0">
                  <a:pos x="8" y="6"/>
                </a:cxn>
                <a:cxn ang="0">
                  <a:pos x="14" y="2"/>
                </a:cxn>
                <a:cxn ang="0">
                  <a:pos x="24" y="0"/>
                </a:cxn>
                <a:cxn ang="0">
                  <a:pos x="24" y="0"/>
                </a:cxn>
              </a:cxnLst>
              <a:rect l="0" t="0" r="r" b="b"/>
              <a:pathLst>
                <a:path w="48" h="46">
                  <a:moveTo>
                    <a:pt x="24" y="0"/>
                  </a:moveTo>
                  <a:lnTo>
                    <a:pt x="24" y="0"/>
                  </a:lnTo>
                  <a:lnTo>
                    <a:pt x="32" y="2"/>
                  </a:lnTo>
                  <a:lnTo>
                    <a:pt x="40" y="6"/>
                  </a:lnTo>
                  <a:lnTo>
                    <a:pt x="46" y="14"/>
                  </a:lnTo>
                  <a:lnTo>
                    <a:pt x="48" y="24"/>
                  </a:lnTo>
                  <a:lnTo>
                    <a:pt x="48" y="24"/>
                  </a:lnTo>
                  <a:lnTo>
                    <a:pt x="46" y="32"/>
                  </a:lnTo>
                  <a:lnTo>
                    <a:pt x="40" y="40"/>
                  </a:lnTo>
                  <a:lnTo>
                    <a:pt x="32" y="44"/>
                  </a:lnTo>
                  <a:lnTo>
                    <a:pt x="24" y="46"/>
                  </a:lnTo>
                  <a:lnTo>
                    <a:pt x="24" y="46"/>
                  </a:lnTo>
                  <a:lnTo>
                    <a:pt x="14" y="44"/>
                  </a:lnTo>
                  <a:lnTo>
                    <a:pt x="8" y="40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2" y="14"/>
                  </a:lnTo>
                  <a:lnTo>
                    <a:pt x="8" y="6"/>
                  </a:lnTo>
                  <a:lnTo>
                    <a:pt x="14" y="2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3200"/>
            </a:p>
          </p:txBody>
        </p:sp>
      </p:grpSp>
      <p:pic>
        <p:nvPicPr>
          <p:cNvPr id="41" name="图片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68" y="360854"/>
            <a:ext cx="1828800" cy="24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3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15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10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windows">
      <a:dk1>
        <a:srgbClr val="FFFFFF"/>
      </a:dk1>
      <a:lt1>
        <a:srgbClr val="000000"/>
      </a:lt1>
      <a:dk2>
        <a:srgbClr val="94BB06"/>
      </a:dk2>
      <a:lt2>
        <a:srgbClr val="005AD5"/>
      </a:lt2>
      <a:accent1>
        <a:srgbClr val="EE56C5"/>
      </a:accent1>
      <a:accent2>
        <a:srgbClr val="F65107"/>
      </a:accent2>
      <a:accent3>
        <a:srgbClr val="482195"/>
      </a:accent3>
      <a:accent4>
        <a:srgbClr val="0F8000"/>
      </a:accent4>
      <a:accent5>
        <a:srgbClr val="EA920C"/>
      </a:accent5>
      <a:accent6>
        <a:srgbClr val="CC005F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purl.org/dc/terms/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197</TotalTime>
  <Words>218</Words>
  <Application>Microsoft Office PowerPoint</Application>
  <PresentationFormat>自定义</PresentationFormat>
  <Paragraphs>56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Century Gothic</vt:lpstr>
      <vt:lpstr>Segoe UI Light</vt:lpstr>
      <vt:lpstr>Office Theme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刘云轩</cp:lastModifiedBy>
  <cp:revision>75</cp:revision>
  <dcterms:created xsi:type="dcterms:W3CDTF">2010-04-12T23:12:02Z</dcterms:created>
  <dcterms:modified xsi:type="dcterms:W3CDTF">2016-03-01T03:21:21Z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