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  <p:sldMasterId id="2147483663" r:id="rId3"/>
    <p:sldMasterId id="2147483651" r:id="rId4"/>
  </p:sldMasterIdLst>
  <p:notesMasterIdLst>
    <p:notesMasterId r:id="rId10"/>
  </p:notesMasterIdLst>
  <p:sldIdLst>
    <p:sldId id="275" r:id="rId5"/>
    <p:sldId id="276" r:id="rId6"/>
    <p:sldId id="277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73A1C"/>
    <a:srgbClr val="1DC4FF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/>
    <p:restoredTop sz="94625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6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070B-E552-AC43-8A5A-310D68D8BB8A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6BBD-3170-E240-BFEB-DCB1C2CC5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31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2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90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642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3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8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624840" y="1697419"/>
            <a:ext cx="4244311" cy="4244309"/>
            <a:chOff x="1113013" y="1847435"/>
            <a:chExt cx="3756138" cy="3756136"/>
          </a:xfrm>
        </p:grpSpPr>
        <p:sp>
          <p:nvSpPr>
            <p:cNvPr id="3" name="椭圆 2"/>
            <p:cNvSpPr/>
            <p:nvPr/>
          </p:nvSpPr>
          <p:spPr>
            <a:xfrm>
              <a:off x="2462075" y="3194984"/>
              <a:ext cx="1073254" cy="10732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同心圆 3"/>
            <p:cNvSpPr/>
            <p:nvPr/>
          </p:nvSpPr>
          <p:spPr>
            <a:xfrm>
              <a:off x="1706991" y="2441412"/>
              <a:ext cx="2568182" cy="2568182"/>
            </a:xfrm>
            <a:prstGeom prst="donut">
              <a:avLst>
                <a:gd name="adj" fmla="val 313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1113013" y="1847435"/>
              <a:ext cx="3756138" cy="3756136"/>
            </a:xfrm>
            <a:prstGeom prst="donut">
              <a:avLst>
                <a:gd name="adj" fmla="val 1884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8"/>
          <p:cNvCxnSpPr/>
          <p:nvPr/>
        </p:nvCxnSpPr>
        <p:spPr>
          <a:xfrm>
            <a:off x="3595542" y="4221841"/>
            <a:ext cx="4191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>
          <a:xfrm>
            <a:off x="3508042" y="3004911"/>
            <a:ext cx="3116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3"/>
          <p:cNvCxnSpPr/>
          <p:nvPr/>
        </p:nvCxnSpPr>
        <p:spPr>
          <a:xfrm>
            <a:off x="2750080" y="1962896"/>
            <a:ext cx="2298700" cy="38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28409" y="2068443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8408" y="1563439"/>
            <a:ext cx="2492990" cy="4524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87764" y="3247126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87763" y="2742122"/>
            <a:ext cx="2492990" cy="4524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56369" y="4428988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6368" y="3923984"/>
            <a:ext cx="2492990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624840" y="1697419"/>
            <a:ext cx="4244311" cy="4244309"/>
            <a:chOff x="1113013" y="1847435"/>
            <a:chExt cx="3756138" cy="3756136"/>
          </a:xfrm>
        </p:grpSpPr>
        <p:sp>
          <p:nvSpPr>
            <p:cNvPr id="3" name="椭圆 2"/>
            <p:cNvSpPr/>
            <p:nvPr/>
          </p:nvSpPr>
          <p:spPr>
            <a:xfrm>
              <a:off x="2462075" y="3194984"/>
              <a:ext cx="1073254" cy="10732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同心圆 3"/>
            <p:cNvSpPr/>
            <p:nvPr/>
          </p:nvSpPr>
          <p:spPr>
            <a:xfrm>
              <a:off x="1706991" y="2441412"/>
              <a:ext cx="2568182" cy="2568182"/>
            </a:xfrm>
            <a:prstGeom prst="donut">
              <a:avLst>
                <a:gd name="adj" fmla="val 313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1113013" y="1847435"/>
              <a:ext cx="3756138" cy="3756136"/>
            </a:xfrm>
            <a:prstGeom prst="donut">
              <a:avLst>
                <a:gd name="adj" fmla="val 1884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8"/>
          <p:cNvCxnSpPr/>
          <p:nvPr/>
        </p:nvCxnSpPr>
        <p:spPr>
          <a:xfrm>
            <a:off x="3595542" y="4221841"/>
            <a:ext cx="4191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>
          <a:xfrm>
            <a:off x="3508042" y="3004911"/>
            <a:ext cx="3116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3"/>
          <p:cNvCxnSpPr/>
          <p:nvPr/>
        </p:nvCxnSpPr>
        <p:spPr>
          <a:xfrm>
            <a:off x="2750080" y="1962896"/>
            <a:ext cx="2298700" cy="38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28409" y="2068443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8408" y="1563439"/>
            <a:ext cx="2492990" cy="4524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87764" y="3247126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87763" y="2742122"/>
            <a:ext cx="2492990" cy="4524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56369" y="4428988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6368" y="3923984"/>
            <a:ext cx="2492990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624840" y="1697419"/>
            <a:ext cx="4244311" cy="4244309"/>
            <a:chOff x="1113013" y="1847435"/>
            <a:chExt cx="3756138" cy="3756136"/>
          </a:xfrm>
        </p:grpSpPr>
        <p:sp>
          <p:nvSpPr>
            <p:cNvPr id="3" name="椭圆 2"/>
            <p:cNvSpPr/>
            <p:nvPr/>
          </p:nvSpPr>
          <p:spPr>
            <a:xfrm>
              <a:off x="2462075" y="3194984"/>
              <a:ext cx="1073254" cy="10732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同心圆 3"/>
            <p:cNvSpPr/>
            <p:nvPr/>
          </p:nvSpPr>
          <p:spPr>
            <a:xfrm>
              <a:off x="1706991" y="2441412"/>
              <a:ext cx="2568182" cy="2568182"/>
            </a:xfrm>
            <a:prstGeom prst="donut">
              <a:avLst>
                <a:gd name="adj" fmla="val 313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1113013" y="1847435"/>
              <a:ext cx="3756138" cy="3756136"/>
            </a:xfrm>
            <a:prstGeom prst="donut">
              <a:avLst>
                <a:gd name="adj" fmla="val 1884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接连接符 8"/>
          <p:cNvCxnSpPr/>
          <p:nvPr/>
        </p:nvCxnSpPr>
        <p:spPr>
          <a:xfrm>
            <a:off x="3595542" y="4221841"/>
            <a:ext cx="4191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>
          <a:xfrm>
            <a:off x="3508042" y="3004911"/>
            <a:ext cx="3116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3"/>
          <p:cNvCxnSpPr/>
          <p:nvPr/>
        </p:nvCxnSpPr>
        <p:spPr>
          <a:xfrm>
            <a:off x="2750080" y="1962896"/>
            <a:ext cx="2298700" cy="38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28409" y="2068443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8408" y="1563439"/>
            <a:ext cx="2492990" cy="4524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87764" y="3247126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87763" y="2742122"/>
            <a:ext cx="2492990" cy="4524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56369" y="4428988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56368" y="3923984"/>
            <a:ext cx="2492990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5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4313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234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2_Office 主题</vt:lpstr>
      <vt:lpstr>3_Office 主题</vt:lpstr>
      <vt:lpstr>4_Office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28</cp:revision>
  <dcterms:created xsi:type="dcterms:W3CDTF">2015-08-04T05:27:15Z</dcterms:created>
  <dcterms:modified xsi:type="dcterms:W3CDTF">2016-02-29T10:45:23Z</dcterms:modified>
</cp:coreProperties>
</file>