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43"/>
  </p:normalViewPr>
  <p:slideViewPr>
    <p:cSldViewPr snapToGrid="0">
      <p:cViewPr varScale="1">
        <p:scale>
          <a:sx n="105" d="100"/>
          <a:sy n="105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5B9BD5">
                  <a:lumMod val="60000"/>
                  <a:lumOff val="4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75000"/>
                </a:sys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699622003715"/>
                  <c:y val="-0.2066739981098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23025885841"/>
                      <c:h val="0.27353918302490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Sheet1!$A$2:$A$3</c:f>
              <c:numCache>
                <c:formatCode>General</c:formatCode>
                <c:ptCount val="2"/>
                <c:pt idx="0">
                  <c:v>8.2</c:v>
                </c:pt>
                <c:pt idx="1">
                  <c:v>3.0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75000"/>
                </a:sys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"/>
                  <c:y val="-0.1614639670908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DD1C3E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Sheet1!$A$2:$A$3</c:f>
              <c:numCache>
                <c:formatCode>General</c:formatCode>
                <c:ptCount val="2"/>
                <c:pt idx="0">
                  <c:v>6.0</c:v>
                </c:pt>
                <c:pt idx="1">
                  <c:v>3.0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75000"/>
                </a:sys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62912283090638"/>
                  <c:y val="-0.2066739981098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034807815026"/>
                      <c:h val="0.27353918302490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424A5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Sheet1!$A$2:$A$3</c:f>
              <c:numCache>
                <c:formatCode>General</c:formatCode>
                <c:ptCount val="2"/>
                <c:pt idx="0">
                  <c:v>8.2</c:v>
                </c:pt>
                <c:pt idx="1">
                  <c:v>3.0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5B9BD5">
                  <a:lumMod val="60000"/>
                  <a:lumOff val="40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75000"/>
                </a:sys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7028880731729"/>
                  <c:y val="-0.0387514467676067"/>
                </c:manualLayout>
              </c:layout>
              <c:tx>
                <c:rich>
                  <a:bodyPr/>
                  <a:lstStyle/>
                  <a:p>
                    <a:fld id="{5EAD0A99-271A-4EC5-BCEC-C1B53D54AA8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7575065554103"/>
                      <c:h val="0.273539183024901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altLang="en-US" sz="2800" b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Sheet1!$A$2:$A$3</c:f>
              <c:numCache>
                <c:formatCode>General</c:formatCode>
                <c:ptCount val="2"/>
                <c:pt idx="0">
                  <c:v>3.4</c:v>
                </c:pt>
                <c:pt idx="1">
                  <c:v>3.0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Microsoft </a:t>
            </a: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YaHei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UI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Office</a:t>
            </a:r>
            <a:r>
              <a:rPr lang="en-US" altLang="zh-CN" sz="1333" dirty="0" smtClean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 smtClean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2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08" y="2714343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477023" y="3934053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743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2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6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5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39E0-6B77-45A1-8143-EC4BADE07B2F}" type="datetimeFigureOut">
              <a:rPr lang="zh-CN" altLang="en-US" smtClean="0"/>
              <a:t>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B607-304C-4ADA-925C-38B84949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7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98920633"/>
              </p:ext>
            </p:extLst>
          </p:nvPr>
        </p:nvGraphicFramePr>
        <p:xfrm>
          <a:off x="4481771" y="1297704"/>
          <a:ext cx="3159451" cy="210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21756868"/>
              </p:ext>
            </p:extLst>
          </p:nvPr>
        </p:nvGraphicFramePr>
        <p:xfrm>
          <a:off x="990668" y="3049537"/>
          <a:ext cx="2599761" cy="17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116945487"/>
              </p:ext>
            </p:extLst>
          </p:nvPr>
        </p:nvGraphicFramePr>
        <p:xfrm>
          <a:off x="3500245" y="3049537"/>
          <a:ext cx="2599761" cy="17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05629391"/>
              </p:ext>
            </p:extLst>
          </p:nvPr>
        </p:nvGraphicFramePr>
        <p:xfrm>
          <a:off x="8519403" y="3049537"/>
          <a:ext cx="2599761" cy="17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374600938"/>
              </p:ext>
            </p:extLst>
          </p:nvPr>
        </p:nvGraphicFramePr>
        <p:xfrm>
          <a:off x="6009824" y="3049537"/>
          <a:ext cx="2599761" cy="17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任意多边形 27"/>
          <p:cNvSpPr/>
          <p:nvPr/>
        </p:nvSpPr>
        <p:spPr>
          <a:xfrm>
            <a:off x="2291579" y="2417275"/>
            <a:ext cx="2745707" cy="696673"/>
          </a:xfrm>
          <a:custGeom>
            <a:avLst/>
            <a:gdLst>
              <a:gd name="connsiteX0" fmla="*/ 3115159 w 3115159"/>
              <a:gd name="connsiteY0" fmla="*/ 0 h 790414"/>
              <a:gd name="connsiteX1" fmla="*/ 0 w 3115159"/>
              <a:gd name="connsiteY1" fmla="*/ 0 h 790414"/>
              <a:gd name="connsiteX2" fmla="*/ 0 w 3115159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790414">
                <a:moveTo>
                  <a:pt x="3115159" y="0"/>
                </a:moveTo>
                <a:lnTo>
                  <a:pt x="0" y="0"/>
                </a:lnTo>
                <a:lnTo>
                  <a:pt x="0" y="790414"/>
                </a:ln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任意多边形 33"/>
          <p:cNvSpPr/>
          <p:nvPr/>
        </p:nvSpPr>
        <p:spPr>
          <a:xfrm>
            <a:off x="4764081" y="1747924"/>
            <a:ext cx="478109" cy="1366023"/>
          </a:xfrm>
          <a:custGeom>
            <a:avLst/>
            <a:gdLst>
              <a:gd name="connsiteX0" fmla="*/ 542441 w 542441"/>
              <a:gd name="connsiteY0" fmla="*/ 0 h 1549831"/>
              <a:gd name="connsiteX1" fmla="*/ 0 w 542441"/>
              <a:gd name="connsiteY1" fmla="*/ 0 h 1549831"/>
              <a:gd name="connsiteX2" fmla="*/ 0 w 542441"/>
              <a:gd name="connsiteY2" fmla="*/ 1549831 h 15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1" h="1549831">
                <a:moveTo>
                  <a:pt x="542441" y="0"/>
                </a:moveTo>
                <a:lnTo>
                  <a:pt x="0" y="0"/>
                </a:lnTo>
                <a:lnTo>
                  <a:pt x="0" y="1549831"/>
                </a:ln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任意多边形 35"/>
          <p:cNvSpPr/>
          <p:nvPr/>
        </p:nvSpPr>
        <p:spPr>
          <a:xfrm>
            <a:off x="7018021" y="2212371"/>
            <a:ext cx="259544" cy="997197"/>
          </a:xfrm>
          <a:custGeom>
            <a:avLst/>
            <a:gdLst>
              <a:gd name="connsiteX0" fmla="*/ 0 w 294467"/>
              <a:gd name="connsiteY0" fmla="*/ 0 h 1131376"/>
              <a:gd name="connsiteX1" fmla="*/ 294467 w 294467"/>
              <a:gd name="connsiteY1" fmla="*/ 0 h 1131376"/>
              <a:gd name="connsiteX2" fmla="*/ 294467 w 294467"/>
              <a:gd name="connsiteY2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67" h="1131376">
                <a:moveTo>
                  <a:pt x="0" y="0"/>
                </a:moveTo>
                <a:lnTo>
                  <a:pt x="294467" y="0"/>
                </a:lnTo>
                <a:lnTo>
                  <a:pt x="294467" y="113137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任意多边形 38"/>
          <p:cNvSpPr/>
          <p:nvPr/>
        </p:nvSpPr>
        <p:spPr>
          <a:xfrm>
            <a:off x="6826778" y="1734261"/>
            <a:ext cx="2964273" cy="1447985"/>
          </a:xfrm>
          <a:custGeom>
            <a:avLst/>
            <a:gdLst>
              <a:gd name="connsiteX0" fmla="*/ 0 w 3363133"/>
              <a:gd name="connsiteY0" fmla="*/ 0 h 1642820"/>
              <a:gd name="connsiteX1" fmla="*/ 3363133 w 3363133"/>
              <a:gd name="connsiteY1" fmla="*/ 0 h 1642820"/>
              <a:gd name="connsiteX2" fmla="*/ 3363133 w 3363133"/>
              <a:gd name="connsiteY2" fmla="*/ 1642820 h 16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133" h="1642820">
                <a:moveTo>
                  <a:pt x="0" y="0"/>
                </a:moveTo>
                <a:lnTo>
                  <a:pt x="3363133" y="0"/>
                </a:lnTo>
                <a:lnTo>
                  <a:pt x="3363133" y="1642820"/>
                </a:lnTo>
              </a:path>
            </a:pathLst>
          </a:custGeom>
          <a:noFill/>
          <a:ln w="38100" cap="flat" cmpd="sng" algn="ctr">
            <a:solidFill>
              <a:srgbClr val="002060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7231" y="4585146"/>
            <a:ext cx="247298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7727" y="4585146"/>
            <a:ext cx="247298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935" y="4585146"/>
            <a:ext cx="247298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7922" y="4585146"/>
            <a:ext cx="247298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30" y="205006"/>
            <a:ext cx="247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913" y="605116"/>
            <a:ext cx="199016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188259"/>
            <a:ext cx="430306" cy="806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2630" y="644422"/>
            <a:ext cx="388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 rot="5400000">
            <a:off x="5515114" y="2619916"/>
            <a:ext cx="2033328" cy="2033328"/>
          </a:xfrm>
          <a:prstGeom prst="arc">
            <a:avLst>
              <a:gd name="adj1" fmla="val 21305814"/>
              <a:gd name="adj2" fmla="val 19486591"/>
            </a:avLst>
          </a:prstGeom>
          <a:ln w="158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弧形 5"/>
          <p:cNvSpPr/>
          <p:nvPr/>
        </p:nvSpPr>
        <p:spPr>
          <a:xfrm rot="5400000">
            <a:off x="5289189" y="2393991"/>
            <a:ext cx="2485179" cy="2485179"/>
          </a:xfrm>
          <a:prstGeom prst="arc">
            <a:avLst>
              <a:gd name="adj1" fmla="val 21305814"/>
              <a:gd name="adj2" fmla="val 16253894"/>
            </a:avLst>
          </a:prstGeom>
          <a:ln w="158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弧形 6"/>
          <p:cNvSpPr/>
          <p:nvPr/>
        </p:nvSpPr>
        <p:spPr>
          <a:xfrm rot="5400000">
            <a:off x="5063263" y="2168065"/>
            <a:ext cx="2937029" cy="2937029"/>
          </a:xfrm>
          <a:prstGeom prst="arc">
            <a:avLst>
              <a:gd name="adj1" fmla="val 21305814"/>
              <a:gd name="adj2" fmla="val 12240847"/>
            </a:avLst>
          </a:prstGeom>
          <a:ln w="158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弧形 7"/>
          <p:cNvSpPr/>
          <p:nvPr/>
        </p:nvSpPr>
        <p:spPr>
          <a:xfrm rot="5400000">
            <a:off x="4837338" y="1942140"/>
            <a:ext cx="3388880" cy="3388880"/>
          </a:xfrm>
          <a:prstGeom prst="arc">
            <a:avLst>
              <a:gd name="adj1" fmla="val 21305814"/>
              <a:gd name="adj2" fmla="val 9855339"/>
            </a:avLst>
          </a:prstGeom>
          <a:ln w="158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41117" y="2139777"/>
            <a:ext cx="880502" cy="35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Calibri"/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Calibri"/>
              <a:ea typeface="宋体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118669" y="2136877"/>
            <a:ext cx="2048649" cy="442155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1116" y="1634589"/>
            <a:ext cx="824384" cy="526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宋体"/>
              </a:rPr>
              <a:t>34%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921197" y="1930537"/>
            <a:ext cx="1635972" cy="265293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98187" y="1922783"/>
            <a:ext cx="848870" cy="35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Calibri"/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14029" y="1444314"/>
            <a:ext cx="824384" cy="526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宋体"/>
              </a:rPr>
              <a:t>55%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98011" y="4841615"/>
            <a:ext cx="848870" cy="35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Calibri"/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Calibri"/>
              <a:ea typeface="宋体"/>
            </a:endParaRPr>
          </a:p>
        </p:txBody>
      </p:sp>
      <p:sp>
        <p:nvSpPr>
          <p:cNvPr id="25" name="任意多边形 24"/>
          <p:cNvSpPr/>
          <p:nvPr/>
        </p:nvSpPr>
        <p:spPr>
          <a:xfrm flipH="1">
            <a:off x="4002722" y="4466349"/>
            <a:ext cx="1560377" cy="368461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98011" y="4330849"/>
            <a:ext cx="824384" cy="526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宋体"/>
              </a:rPr>
              <a:t>67%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57869" y="4561365"/>
            <a:ext cx="880501" cy="35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Calibri"/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Calibri"/>
              <a:ea typeface="宋体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7464828" y="4042666"/>
            <a:ext cx="1709664" cy="501107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58913" y="4052792"/>
            <a:ext cx="824384" cy="526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宋体"/>
              </a:rPr>
              <a:t>87%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7839" y="2011667"/>
            <a:ext cx="20355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7838" y="168654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18364" y="4655968"/>
            <a:ext cx="20779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18363" y="43308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20558" y="1638418"/>
            <a:ext cx="200555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20557" y="13132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315993" y="4379820"/>
            <a:ext cx="199853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315992" y="405470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2630" y="205006"/>
            <a:ext cx="247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89913" y="605116"/>
            <a:ext cx="199016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0" y="188259"/>
            <a:ext cx="430306" cy="806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82630" y="644422"/>
            <a:ext cx="388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flipV="1">
            <a:off x="1689121" y="3879659"/>
            <a:ext cx="0" cy="624909"/>
          </a:xfrm>
          <a:prstGeom prst="line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508521" y="3536759"/>
            <a:ext cx="0" cy="967809"/>
          </a:xfrm>
          <a:prstGeom prst="line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404121" y="2641409"/>
            <a:ext cx="0" cy="1863160"/>
          </a:xfrm>
          <a:prstGeom prst="line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071121" y="4104518"/>
            <a:ext cx="0" cy="400051"/>
          </a:xfrm>
          <a:prstGeom prst="line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65526" y="4428640"/>
            <a:ext cx="1640542" cy="1633818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饼形 5"/>
          <p:cNvSpPr/>
          <p:nvPr/>
        </p:nvSpPr>
        <p:spPr>
          <a:xfrm>
            <a:off x="865526" y="4421916"/>
            <a:ext cx="1640542" cy="1640542"/>
          </a:xfrm>
          <a:prstGeom prst="pie">
            <a:avLst>
              <a:gd name="adj1" fmla="val 1104543"/>
              <a:gd name="adj2" fmla="val 971034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20167" y="4583281"/>
            <a:ext cx="1331260" cy="1331259"/>
            <a:chOff x="1907454" y="2380022"/>
            <a:chExt cx="1331260" cy="1331259"/>
          </a:xfrm>
        </p:grpSpPr>
        <p:sp>
          <p:nvSpPr>
            <p:cNvPr id="5" name="椭圆 4"/>
            <p:cNvSpPr/>
            <p:nvPr/>
          </p:nvSpPr>
          <p:spPr>
            <a:xfrm>
              <a:off x="1907454" y="2380022"/>
              <a:ext cx="1331259" cy="13312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饼形 7"/>
            <p:cNvSpPr/>
            <p:nvPr/>
          </p:nvSpPr>
          <p:spPr>
            <a:xfrm rot="16200000">
              <a:off x="1911350" y="2382821"/>
              <a:ext cx="1327364" cy="1327364"/>
            </a:xfrm>
            <a:prstGeom prst="pie">
              <a:avLst>
                <a:gd name="adj1" fmla="val 0"/>
                <a:gd name="adj2" fmla="val 108249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43966" y="4864189"/>
            <a:ext cx="120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40%</a:t>
            </a:r>
            <a:endParaRPr lang="zh-CN" altLang="en-US" sz="4400" b="1" dirty="0"/>
          </a:p>
        </p:txBody>
      </p:sp>
      <p:sp>
        <p:nvSpPr>
          <p:cNvPr id="11" name="椭圆 10"/>
          <p:cNvSpPr/>
          <p:nvPr/>
        </p:nvSpPr>
        <p:spPr>
          <a:xfrm>
            <a:off x="3684926" y="4428640"/>
            <a:ext cx="1640542" cy="1633818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饼形 11"/>
          <p:cNvSpPr/>
          <p:nvPr/>
        </p:nvSpPr>
        <p:spPr>
          <a:xfrm rot="1529984">
            <a:off x="3684926" y="4421916"/>
            <a:ext cx="1640542" cy="1640542"/>
          </a:xfrm>
          <a:prstGeom prst="pie">
            <a:avLst>
              <a:gd name="adj1" fmla="val 19325303"/>
              <a:gd name="adj2" fmla="val 971034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39567" y="4583281"/>
            <a:ext cx="1331260" cy="1331259"/>
            <a:chOff x="1907454" y="2380022"/>
            <a:chExt cx="1331260" cy="1331259"/>
          </a:xfrm>
        </p:grpSpPr>
        <p:sp>
          <p:nvSpPr>
            <p:cNvPr id="14" name="椭圆 13"/>
            <p:cNvSpPr/>
            <p:nvPr/>
          </p:nvSpPr>
          <p:spPr>
            <a:xfrm>
              <a:off x="1907454" y="2380022"/>
              <a:ext cx="1331259" cy="13312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饼形 14"/>
            <p:cNvSpPr/>
            <p:nvPr/>
          </p:nvSpPr>
          <p:spPr>
            <a:xfrm rot="16200000">
              <a:off x="1911350" y="2382821"/>
              <a:ext cx="1327364" cy="1327364"/>
            </a:xfrm>
            <a:prstGeom prst="pie">
              <a:avLst>
                <a:gd name="adj1" fmla="val 0"/>
                <a:gd name="adj2" fmla="val 108249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963366" y="4864189"/>
            <a:ext cx="120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55%</a:t>
            </a:r>
            <a:endParaRPr lang="zh-CN" altLang="en-US" sz="4400" b="1" dirty="0"/>
          </a:p>
        </p:txBody>
      </p:sp>
      <p:sp>
        <p:nvSpPr>
          <p:cNvPr id="22" name="椭圆 21"/>
          <p:cNvSpPr/>
          <p:nvPr/>
        </p:nvSpPr>
        <p:spPr>
          <a:xfrm>
            <a:off x="6582730" y="4449807"/>
            <a:ext cx="1640542" cy="1633818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饼形 22"/>
          <p:cNvSpPr/>
          <p:nvPr/>
        </p:nvSpPr>
        <p:spPr>
          <a:xfrm rot="2856552">
            <a:off x="6582730" y="4443083"/>
            <a:ext cx="1640542" cy="1640542"/>
          </a:xfrm>
          <a:prstGeom prst="pie">
            <a:avLst>
              <a:gd name="adj1" fmla="val 16963393"/>
              <a:gd name="adj2" fmla="val 971034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737371" y="4604448"/>
            <a:ext cx="1331260" cy="1331259"/>
            <a:chOff x="1907454" y="2380022"/>
            <a:chExt cx="1331260" cy="1331259"/>
          </a:xfrm>
        </p:grpSpPr>
        <p:sp>
          <p:nvSpPr>
            <p:cNvPr id="25" name="椭圆 24"/>
            <p:cNvSpPr/>
            <p:nvPr/>
          </p:nvSpPr>
          <p:spPr>
            <a:xfrm>
              <a:off x="1907454" y="2380022"/>
              <a:ext cx="1331259" cy="13312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饼形 25"/>
            <p:cNvSpPr/>
            <p:nvPr/>
          </p:nvSpPr>
          <p:spPr>
            <a:xfrm rot="16200000">
              <a:off x="1911350" y="2382821"/>
              <a:ext cx="1327364" cy="1327364"/>
            </a:xfrm>
            <a:prstGeom prst="pie">
              <a:avLst>
                <a:gd name="adj1" fmla="val 0"/>
                <a:gd name="adj2" fmla="val 108249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861170" y="4885356"/>
            <a:ext cx="120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76%</a:t>
            </a:r>
            <a:endParaRPr lang="zh-CN" altLang="en-US" sz="4400" b="1" dirty="0"/>
          </a:p>
        </p:txBody>
      </p:sp>
      <p:sp>
        <p:nvSpPr>
          <p:cNvPr id="28" name="椭圆 27"/>
          <p:cNvSpPr/>
          <p:nvPr/>
        </p:nvSpPr>
        <p:spPr>
          <a:xfrm>
            <a:off x="9238967" y="4449807"/>
            <a:ext cx="1640542" cy="1633818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饼形 28"/>
          <p:cNvSpPr/>
          <p:nvPr/>
        </p:nvSpPr>
        <p:spPr>
          <a:xfrm rot="19339674">
            <a:off x="9238967" y="4443083"/>
            <a:ext cx="1640542" cy="1640542"/>
          </a:xfrm>
          <a:prstGeom prst="pie">
            <a:avLst>
              <a:gd name="adj1" fmla="val 5538732"/>
              <a:gd name="adj2" fmla="val 971034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93608" y="4604448"/>
            <a:ext cx="1331260" cy="1331259"/>
            <a:chOff x="1907454" y="2380022"/>
            <a:chExt cx="1331260" cy="1331259"/>
          </a:xfrm>
        </p:grpSpPr>
        <p:sp>
          <p:nvSpPr>
            <p:cNvPr id="31" name="椭圆 30"/>
            <p:cNvSpPr/>
            <p:nvPr/>
          </p:nvSpPr>
          <p:spPr>
            <a:xfrm>
              <a:off x="1907454" y="2380022"/>
              <a:ext cx="1331259" cy="13312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饼形 31"/>
            <p:cNvSpPr/>
            <p:nvPr/>
          </p:nvSpPr>
          <p:spPr>
            <a:xfrm rot="16200000">
              <a:off x="1911350" y="2382821"/>
              <a:ext cx="1327364" cy="1327364"/>
            </a:xfrm>
            <a:prstGeom prst="pie">
              <a:avLst>
                <a:gd name="adj1" fmla="val 0"/>
                <a:gd name="adj2" fmla="val 108249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17407" y="4885356"/>
            <a:ext cx="120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23%</a:t>
            </a:r>
            <a:endParaRPr lang="zh-CN" altLang="en-US" sz="4400" b="1" dirty="0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1689121" y="3536759"/>
            <a:ext cx="2819400" cy="3429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508733" y="2641409"/>
            <a:ext cx="2894267" cy="895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03000" y="2637273"/>
            <a:ext cx="2668121" cy="1493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82630" y="205006"/>
            <a:ext cx="247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89913" y="605116"/>
            <a:ext cx="199016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0" y="188259"/>
            <a:ext cx="430306" cy="806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82630" y="644422"/>
            <a:ext cx="388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5644" y="2712805"/>
            <a:ext cx="20355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5643" y="23876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49344" y="2375543"/>
            <a:ext cx="20355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49343" y="20504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82731" y="1532066"/>
            <a:ext cx="20355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82730" y="12069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07115" y="2813378"/>
            <a:ext cx="20355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707114" y="24882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5" name="图片 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/>
          <p:cNvCxnSpPr/>
          <p:nvPr/>
        </p:nvCxnSpPr>
        <p:spPr>
          <a:xfrm>
            <a:off x="4531421" y="3016306"/>
            <a:ext cx="878291" cy="41508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7"/>
          <p:cNvCxnSpPr/>
          <p:nvPr/>
        </p:nvCxnSpPr>
        <p:spPr>
          <a:xfrm flipV="1">
            <a:off x="4337338" y="4069442"/>
            <a:ext cx="979306" cy="117613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2630" y="205006"/>
            <a:ext cx="247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9913" y="605116"/>
            <a:ext cx="199016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188259"/>
            <a:ext cx="430306" cy="806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2630" y="644422"/>
            <a:ext cx="388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6644" y="2673081"/>
            <a:ext cx="3073839" cy="3073839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 rot="19711646">
            <a:off x="5214063" y="2559852"/>
            <a:ext cx="3300291" cy="3300290"/>
            <a:chOff x="2918260" y="1156244"/>
            <a:chExt cx="2734538" cy="2734538"/>
          </a:xfrm>
        </p:grpSpPr>
        <p:sp>
          <p:nvSpPr>
            <p:cNvPr id="19" name="饼图 5"/>
            <p:cNvSpPr/>
            <p:nvPr/>
          </p:nvSpPr>
          <p:spPr>
            <a:xfrm>
              <a:off x="2918260" y="1156244"/>
              <a:ext cx="2734538" cy="2734538"/>
            </a:xfrm>
            <a:prstGeom prst="pie">
              <a:avLst>
                <a:gd name="adj1" fmla="val 12619270"/>
                <a:gd name="adj2" fmla="val 14744515"/>
              </a:avLst>
            </a:prstGeom>
            <a:solidFill>
              <a:srgbClr val="FF65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图 8"/>
            <p:cNvSpPr/>
            <p:nvPr/>
          </p:nvSpPr>
          <p:spPr>
            <a:xfrm>
              <a:off x="2918260" y="1156244"/>
              <a:ext cx="2734538" cy="2734538"/>
            </a:xfrm>
            <a:prstGeom prst="pie">
              <a:avLst>
                <a:gd name="adj1" fmla="val 12619270"/>
                <a:gd name="adj2" fmla="val 13740218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图 7"/>
            <p:cNvSpPr/>
            <p:nvPr/>
          </p:nvSpPr>
          <p:spPr>
            <a:xfrm>
              <a:off x="3012076" y="1248288"/>
              <a:ext cx="2548681" cy="2548681"/>
            </a:xfrm>
            <a:prstGeom prst="pie">
              <a:avLst>
                <a:gd name="adj1" fmla="val 12619270"/>
                <a:gd name="adj2" fmla="val 14744515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937448" y="3825192"/>
            <a:ext cx="112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rgbClr val="FFFFFF"/>
                </a:solidFill>
              </a:rPr>
              <a:t>90</a:t>
            </a:r>
            <a:r>
              <a:rPr kumimoji="1" lang="en-US" altLang="zh-CN" dirty="0" smtClean="0">
                <a:solidFill>
                  <a:srgbClr val="FFFFFF"/>
                </a:solidFill>
              </a:rPr>
              <a:t>%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2190" y="3542791"/>
            <a:ext cx="923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solidFill>
                  <a:srgbClr val="FFFFFF"/>
                </a:solidFill>
              </a:rPr>
              <a:t>10</a:t>
            </a:r>
            <a:r>
              <a:rPr kumimoji="1" lang="en-US" altLang="zh-CN" sz="2400" dirty="0">
                <a:solidFill>
                  <a:srgbClr val="FFFFFF"/>
                </a:solidFill>
              </a:rPr>
              <a:t>%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21948" y="2125751"/>
            <a:ext cx="1216159" cy="1216159"/>
          </a:xfrm>
          <a:prstGeom prst="ellipse">
            <a:avLst/>
          </a:prstGeom>
          <a:solidFill>
            <a:srgbClr val="FF65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2104" y="3688794"/>
            <a:ext cx="996523" cy="996523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824549" y="2318593"/>
            <a:ext cx="395048" cy="810325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9"/>
          <p:cNvSpPr>
            <a:spLocks noEditPoints="1"/>
          </p:cNvSpPr>
          <p:nvPr/>
        </p:nvSpPr>
        <p:spPr bwMode="auto">
          <a:xfrm>
            <a:off x="3660506" y="3897270"/>
            <a:ext cx="404084" cy="579571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2" y="0"/>
              </a:cxn>
              <a:cxn ang="0">
                <a:pos x="0" y="12"/>
              </a:cxn>
              <a:cxn ang="0">
                <a:pos x="0" y="482"/>
              </a:cxn>
              <a:cxn ang="0">
                <a:pos x="0" y="490"/>
              </a:cxn>
              <a:cxn ang="0">
                <a:pos x="12" y="500"/>
              </a:cxn>
              <a:cxn ang="0">
                <a:pos x="330" y="502"/>
              </a:cxn>
              <a:cxn ang="0">
                <a:pos x="338" y="500"/>
              </a:cxn>
              <a:cxn ang="0">
                <a:pos x="348" y="490"/>
              </a:cxn>
              <a:cxn ang="0">
                <a:pos x="350" y="20"/>
              </a:cxn>
              <a:cxn ang="0">
                <a:pos x="348" y="12"/>
              </a:cxn>
              <a:cxn ang="0">
                <a:pos x="338" y="0"/>
              </a:cxn>
              <a:cxn ang="0">
                <a:pos x="330" y="0"/>
              </a:cxn>
              <a:cxn ang="0">
                <a:pos x="174" y="18"/>
              </a:cxn>
              <a:cxn ang="0">
                <a:pos x="178" y="22"/>
              </a:cxn>
              <a:cxn ang="0">
                <a:pos x="178" y="24"/>
              </a:cxn>
              <a:cxn ang="0">
                <a:pos x="174" y="26"/>
              </a:cxn>
              <a:cxn ang="0">
                <a:pos x="172" y="22"/>
              </a:cxn>
              <a:cxn ang="0">
                <a:pos x="172" y="20"/>
              </a:cxn>
              <a:cxn ang="0">
                <a:pos x="174" y="18"/>
              </a:cxn>
              <a:cxn ang="0">
                <a:pos x="174" y="494"/>
              </a:cxn>
              <a:cxn ang="0">
                <a:pos x="166" y="490"/>
              </a:cxn>
              <a:cxn ang="0">
                <a:pos x="162" y="482"/>
              </a:cxn>
              <a:cxn ang="0">
                <a:pos x="164" y="476"/>
              </a:cxn>
              <a:cxn ang="0">
                <a:pos x="170" y="470"/>
              </a:cxn>
              <a:cxn ang="0">
                <a:pos x="174" y="470"/>
              </a:cxn>
              <a:cxn ang="0">
                <a:pos x="184" y="474"/>
              </a:cxn>
              <a:cxn ang="0">
                <a:pos x="186" y="482"/>
              </a:cxn>
              <a:cxn ang="0">
                <a:pos x="186" y="486"/>
              </a:cxn>
              <a:cxn ang="0">
                <a:pos x="180" y="492"/>
              </a:cxn>
              <a:cxn ang="0">
                <a:pos x="174" y="494"/>
              </a:cxn>
              <a:cxn ang="0">
                <a:pos x="18" y="460"/>
              </a:cxn>
              <a:cxn ang="0">
                <a:pos x="332" y="42"/>
              </a:cxn>
            </a:cxnLst>
            <a:rect l="0" t="0" r="r" b="b"/>
            <a:pathLst>
              <a:path w="350" h="502">
                <a:moveTo>
                  <a:pt x="330" y="0"/>
                </a:moveTo>
                <a:lnTo>
                  <a:pt x="20" y="0"/>
                </a:lnTo>
                <a:lnTo>
                  <a:pt x="20" y="0"/>
                </a:lnTo>
                <a:lnTo>
                  <a:pt x="12" y="0"/>
                </a:lnTo>
                <a:lnTo>
                  <a:pt x="6" y="6"/>
                </a:lnTo>
                <a:lnTo>
                  <a:pt x="0" y="12"/>
                </a:lnTo>
                <a:lnTo>
                  <a:pt x="0" y="20"/>
                </a:lnTo>
                <a:lnTo>
                  <a:pt x="0" y="482"/>
                </a:lnTo>
                <a:lnTo>
                  <a:pt x="0" y="482"/>
                </a:lnTo>
                <a:lnTo>
                  <a:pt x="0" y="490"/>
                </a:lnTo>
                <a:lnTo>
                  <a:pt x="6" y="496"/>
                </a:lnTo>
                <a:lnTo>
                  <a:pt x="12" y="500"/>
                </a:lnTo>
                <a:lnTo>
                  <a:pt x="20" y="502"/>
                </a:lnTo>
                <a:lnTo>
                  <a:pt x="330" y="502"/>
                </a:lnTo>
                <a:lnTo>
                  <a:pt x="330" y="502"/>
                </a:lnTo>
                <a:lnTo>
                  <a:pt x="338" y="500"/>
                </a:lnTo>
                <a:lnTo>
                  <a:pt x="344" y="496"/>
                </a:lnTo>
                <a:lnTo>
                  <a:pt x="348" y="490"/>
                </a:lnTo>
                <a:lnTo>
                  <a:pt x="350" y="482"/>
                </a:lnTo>
                <a:lnTo>
                  <a:pt x="350" y="20"/>
                </a:lnTo>
                <a:lnTo>
                  <a:pt x="350" y="20"/>
                </a:lnTo>
                <a:lnTo>
                  <a:pt x="348" y="12"/>
                </a:lnTo>
                <a:lnTo>
                  <a:pt x="344" y="6"/>
                </a:lnTo>
                <a:lnTo>
                  <a:pt x="338" y="0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174" y="18"/>
                </a:moveTo>
                <a:lnTo>
                  <a:pt x="174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8" y="24"/>
                </a:lnTo>
                <a:lnTo>
                  <a:pt x="174" y="26"/>
                </a:lnTo>
                <a:lnTo>
                  <a:pt x="174" y="26"/>
                </a:lnTo>
                <a:lnTo>
                  <a:pt x="172" y="24"/>
                </a:lnTo>
                <a:lnTo>
                  <a:pt x="172" y="22"/>
                </a:lnTo>
                <a:lnTo>
                  <a:pt x="172" y="22"/>
                </a:lnTo>
                <a:lnTo>
                  <a:pt x="172" y="20"/>
                </a:lnTo>
                <a:lnTo>
                  <a:pt x="174" y="18"/>
                </a:lnTo>
                <a:lnTo>
                  <a:pt x="174" y="18"/>
                </a:lnTo>
                <a:close/>
                <a:moveTo>
                  <a:pt x="174" y="494"/>
                </a:moveTo>
                <a:lnTo>
                  <a:pt x="174" y="494"/>
                </a:lnTo>
                <a:lnTo>
                  <a:pt x="170" y="492"/>
                </a:lnTo>
                <a:lnTo>
                  <a:pt x="166" y="490"/>
                </a:lnTo>
                <a:lnTo>
                  <a:pt x="164" y="486"/>
                </a:lnTo>
                <a:lnTo>
                  <a:pt x="162" y="482"/>
                </a:lnTo>
                <a:lnTo>
                  <a:pt x="162" y="482"/>
                </a:lnTo>
                <a:lnTo>
                  <a:pt x="164" y="476"/>
                </a:lnTo>
                <a:lnTo>
                  <a:pt x="166" y="474"/>
                </a:lnTo>
                <a:lnTo>
                  <a:pt x="170" y="470"/>
                </a:lnTo>
                <a:lnTo>
                  <a:pt x="174" y="470"/>
                </a:lnTo>
                <a:lnTo>
                  <a:pt x="174" y="470"/>
                </a:lnTo>
                <a:lnTo>
                  <a:pt x="180" y="470"/>
                </a:lnTo>
                <a:lnTo>
                  <a:pt x="184" y="474"/>
                </a:lnTo>
                <a:lnTo>
                  <a:pt x="186" y="476"/>
                </a:lnTo>
                <a:lnTo>
                  <a:pt x="186" y="482"/>
                </a:lnTo>
                <a:lnTo>
                  <a:pt x="186" y="482"/>
                </a:lnTo>
                <a:lnTo>
                  <a:pt x="186" y="486"/>
                </a:lnTo>
                <a:lnTo>
                  <a:pt x="184" y="490"/>
                </a:lnTo>
                <a:lnTo>
                  <a:pt x="180" y="492"/>
                </a:lnTo>
                <a:lnTo>
                  <a:pt x="174" y="494"/>
                </a:lnTo>
                <a:lnTo>
                  <a:pt x="174" y="494"/>
                </a:lnTo>
                <a:close/>
                <a:moveTo>
                  <a:pt x="332" y="460"/>
                </a:moveTo>
                <a:lnTo>
                  <a:pt x="18" y="460"/>
                </a:lnTo>
                <a:lnTo>
                  <a:pt x="18" y="42"/>
                </a:lnTo>
                <a:lnTo>
                  <a:pt x="332" y="42"/>
                </a:lnTo>
                <a:lnTo>
                  <a:pt x="332" y="4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43266" y="2266198"/>
            <a:ext cx="20355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43265" y="19410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43266" y="3904805"/>
            <a:ext cx="20355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43265" y="35796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67024" y="4575796"/>
            <a:ext cx="29444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</a:rPr>
              <a:t>顶部</a:t>
            </a:r>
            <a:r>
              <a:rPr lang="zh-CN" altLang="en-US" sz="1400" dirty="0">
                <a:solidFill>
                  <a:srgbClr val="000000"/>
                </a:solidFill>
              </a:rPr>
              <a:t>“开始”面板中可以对字体、字号、颜色、行距等进行修改。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67023" y="4250677"/>
            <a:ext cx="22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5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3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A9ED"/>
      </a:accent1>
      <a:accent2>
        <a:srgbClr val="00F2CA"/>
      </a:accent2>
      <a:accent3>
        <a:srgbClr val="17DBD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394</Words>
  <Application>Microsoft Macintosh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Century Gothic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Office 用户</cp:lastModifiedBy>
  <cp:revision>15</cp:revision>
  <dcterms:created xsi:type="dcterms:W3CDTF">2015-07-24T07:42:14Z</dcterms:created>
  <dcterms:modified xsi:type="dcterms:W3CDTF">2015-10-09T11:20:08Z</dcterms:modified>
</cp:coreProperties>
</file>