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  <p:sldMasterId id="2147483679" r:id="rId3"/>
    <p:sldMasterId id="2147483674" r:id="rId4"/>
  </p:sldMasterIdLst>
  <p:sldIdLst>
    <p:sldId id="276" r:id="rId5"/>
    <p:sldId id="279" r:id="rId6"/>
    <p:sldId id="280" r:id="rId7"/>
    <p:sldId id="277" r:id="rId8"/>
    <p:sldId id="278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620"/>
  </p:normalViewPr>
  <p:slideViewPr>
    <p:cSldViewPr snapToGrid="0">
      <p:cViewPr varScale="1">
        <p:scale>
          <a:sx n="104" d="100"/>
          <a:sy n="104" d="100"/>
        </p:scale>
        <p:origin x="2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59-4F75-BECB-2129F4DCC475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359-4F75-BECB-2129F4DCC475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359-4F75-BECB-2129F4DCC4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26951568"/>
        <c:axId val="1826877488"/>
      </c:barChart>
      <c:catAx>
        <c:axId val="182695156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26877488"/>
        <c:crosses val="autoZero"/>
        <c:auto val="1"/>
        <c:lblAlgn val="ctr"/>
        <c:lblOffset val="100"/>
        <c:noMultiLvlLbl val="0"/>
      </c:catAx>
      <c:valAx>
        <c:axId val="182687748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82695156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59-4F75-BECB-2129F4DCC475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359-4F75-BECB-2129F4DCC475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359-4F75-BECB-2129F4DCC4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26951568"/>
        <c:axId val="1826877488"/>
      </c:barChart>
      <c:catAx>
        <c:axId val="182695156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26877488"/>
        <c:crosses val="autoZero"/>
        <c:auto val="1"/>
        <c:lblAlgn val="ctr"/>
        <c:lblOffset val="100"/>
        <c:noMultiLvlLbl val="0"/>
      </c:catAx>
      <c:valAx>
        <c:axId val="182687748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82695156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59-4F75-BECB-2129F4DCC475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359-4F75-BECB-2129F4DCC475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359-4F75-BECB-2129F4DCC4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26951568"/>
        <c:axId val="1826877488"/>
      </c:barChart>
      <c:catAx>
        <c:axId val="182695156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26877488"/>
        <c:crosses val="autoZero"/>
        <c:auto val="1"/>
        <c:lblAlgn val="ctr"/>
        <c:lblOffset val="100"/>
        <c:noMultiLvlLbl val="0"/>
      </c:catAx>
      <c:valAx>
        <c:axId val="182687748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82695156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620292" y="609890"/>
            <a:ext cx="4463981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cxnSp>
        <p:nvCxnSpPr>
          <p:cNvPr id="11" name="直接连接符 11"/>
          <p:cNvCxnSpPr/>
          <p:nvPr userDrawn="1"/>
        </p:nvCxnSpPr>
        <p:spPr>
          <a:xfrm>
            <a:off x="1620292" y="1139459"/>
            <a:ext cx="4463981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7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300434" y="241276"/>
            <a:ext cx="882586" cy="115802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8800" b="1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/>
              <a:t>1</a:t>
            </a:r>
            <a:endParaRPr kumimoji="1" lang="zh-CN" altLang="en-US" dirty="0"/>
          </a:p>
        </p:txBody>
      </p:sp>
      <p:grpSp>
        <p:nvGrpSpPr>
          <p:cNvPr id="6" name="组合 2"/>
          <p:cNvGrpSpPr/>
          <p:nvPr userDrawn="1"/>
        </p:nvGrpSpPr>
        <p:grpSpPr>
          <a:xfrm>
            <a:off x="1047142" y="241276"/>
            <a:ext cx="354390" cy="354390"/>
            <a:chOff x="5438775" y="2660650"/>
            <a:chExt cx="596900" cy="596900"/>
          </a:xfrm>
          <a:solidFill>
            <a:schemeClr val="accent1"/>
          </a:solidFill>
        </p:grpSpPr>
        <p:sp>
          <p:nvSpPr>
            <p:cNvPr id="9" name="Freeform 185"/>
            <p:cNvSpPr>
              <a:spLocks/>
            </p:cNvSpPr>
            <p:nvPr/>
          </p:nvSpPr>
          <p:spPr bwMode="auto">
            <a:xfrm>
              <a:off x="5438775" y="2660650"/>
              <a:ext cx="165100" cy="165100"/>
            </a:xfrm>
            <a:custGeom>
              <a:avLst/>
              <a:gdLst/>
              <a:ahLst/>
              <a:cxnLst>
                <a:cxn ang="0">
                  <a:pos x="18" y="18"/>
                </a:cxn>
                <a:cxn ang="0">
                  <a:pos x="18" y="18"/>
                </a:cxn>
                <a:cxn ang="0">
                  <a:pos x="10" y="28"/>
                </a:cxn>
                <a:cxn ang="0">
                  <a:pos x="6" y="38"/>
                </a:cxn>
                <a:cxn ang="0">
                  <a:pos x="2" y="50"/>
                </a:cxn>
                <a:cxn ang="0">
                  <a:pos x="0" y="60"/>
                </a:cxn>
                <a:cxn ang="0">
                  <a:pos x="2" y="72"/>
                </a:cxn>
                <a:cxn ang="0">
                  <a:pos x="6" y="84"/>
                </a:cxn>
                <a:cxn ang="0">
                  <a:pos x="10" y="94"/>
                </a:cxn>
                <a:cxn ang="0">
                  <a:pos x="18" y="104"/>
                </a:cxn>
                <a:cxn ang="0">
                  <a:pos x="104" y="18"/>
                </a:cxn>
                <a:cxn ang="0">
                  <a:pos x="104" y="18"/>
                </a:cxn>
                <a:cxn ang="0">
                  <a:pos x="96" y="10"/>
                </a:cxn>
                <a:cxn ang="0">
                  <a:pos x="84" y="4"/>
                </a:cxn>
                <a:cxn ang="0">
                  <a:pos x="74" y="2"/>
                </a:cxn>
                <a:cxn ang="0">
                  <a:pos x="62" y="0"/>
                </a:cxn>
                <a:cxn ang="0">
                  <a:pos x="50" y="2"/>
                </a:cxn>
                <a:cxn ang="0">
                  <a:pos x="38" y="4"/>
                </a:cxn>
                <a:cxn ang="0">
                  <a:pos x="28" y="10"/>
                </a:cxn>
                <a:cxn ang="0">
                  <a:pos x="18" y="18"/>
                </a:cxn>
                <a:cxn ang="0">
                  <a:pos x="18" y="18"/>
                </a:cxn>
              </a:cxnLst>
              <a:rect l="0" t="0" r="r" b="b"/>
              <a:pathLst>
                <a:path w="104" h="104">
                  <a:moveTo>
                    <a:pt x="18" y="18"/>
                  </a:moveTo>
                  <a:lnTo>
                    <a:pt x="18" y="18"/>
                  </a:lnTo>
                  <a:lnTo>
                    <a:pt x="10" y="28"/>
                  </a:lnTo>
                  <a:lnTo>
                    <a:pt x="6" y="38"/>
                  </a:lnTo>
                  <a:lnTo>
                    <a:pt x="2" y="50"/>
                  </a:lnTo>
                  <a:lnTo>
                    <a:pt x="0" y="60"/>
                  </a:lnTo>
                  <a:lnTo>
                    <a:pt x="2" y="72"/>
                  </a:lnTo>
                  <a:lnTo>
                    <a:pt x="6" y="84"/>
                  </a:lnTo>
                  <a:lnTo>
                    <a:pt x="10" y="94"/>
                  </a:lnTo>
                  <a:lnTo>
                    <a:pt x="18" y="104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96" y="10"/>
                  </a:lnTo>
                  <a:lnTo>
                    <a:pt x="84" y="4"/>
                  </a:lnTo>
                  <a:lnTo>
                    <a:pt x="74" y="2"/>
                  </a:lnTo>
                  <a:lnTo>
                    <a:pt x="62" y="0"/>
                  </a:lnTo>
                  <a:lnTo>
                    <a:pt x="50" y="2"/>
                  </a:lnTo>
                  <a:lnTo>
                    <a:pt x="38" y="4"/>
                  </a:lnTo>
                  <a:lnTo>
                    <a:pt x="28" y="10"/>
                  </a:lnTo>
                  <a:lnTo>
                    <a:pt x="18" y="18"/>
                  </a:lnTo>
                  <a:lnTo>
                    <a:pt x="18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86"/>
            <p:cNvSpPr>
              <a:spLocks noEditPoints="1"/>
            </p:cNvSpPr>
            <p:nvPr/>
          </p:nvSpPr>
          <p:spPr bwMode="auto">
            <a:xfrm>
              <a:off x="5505450" y="2727325"/>
              <a:ext cx="530225" cy="530225"/>
            </a:xfrm>
            <a:custGeom>
              <a:avLst/>
              <a:gdLst/>
              <a:ahLst/>
              <a:cxnLst>
                <a:cxn ang="0">
                  <a:pos x="188" y="274"/>
                </a:cxn>
                <a:cxn ang="0">
                  <a:pos x="334" y="334"/>
                </a:cxn>
                <a:cxn ang="0">
                  <a:pos x="274" y="186"/>
                </a:cxn>
                <a:cxn ang="0">
                  <a:pos x="86" y="0"/>
                </a:cxn>
                <a:cxn ang="0">
                  <a:pos x="0" y="86"/>
                </a:cxn>
                <a:cxn ang="0">
                  <a:pos x="188" y="274"/>
                </a:cxn>
                <a:cxn ang="0">
                  <a:pos x="208" y="234"/>
                </a:cxn>
                <a:cxn ang="0">
                  <a:pos x="208" y="234"/>
                </a:cxn>
                <a:cxn ang="0">
                  <a:pos x="214" y="230"/>
                </a:cxn>
                <a:cxn ang="0">
                  <a:pos x="222" y="230"/>
                </a:cxn>
                <a:cxn ang="0">
                  <a:pos x="228" y="230"/>
                </a:cxn>
                <a:cxn ang="0">
                  <a:pos x="234" y="232"/>
                </a:cxn>
                <a:cxn ang="0">
                  <a:pos x="234" y="232"/>
                </a:cxn>
                <a:cxn ang="0">
                  <a:pos x="230" y="228"/>
                </a:cxn>
                <a:cxn ang="0">
                  <a:pos x="230" y="222"/>
                </a:cxn>
                <a:cxn ang="0">
                  <a:pos x="232" y="214"/>
                </a:cxn>
                <a:cxn ang="0">
                  <a:pos x="236" y="206"/>
                </a:cxn>
                <a:cxn ang="0">
                  <a:pos x="236" y="206"/>
                </a:cxn>
                <a:cxn ang="0">
                  <a:pos x="242" y="202"/>
                </a:cxn>
                <a:cxn ang="0">
                  <a:pos x="250" y="198"/>
                </a:cxn>
                <a:cxn ang="0">
                  <a:pos x="258" y="196"/>
                </a:cxn>
                <a:cxn ang="0">
                  <a:pos x="294" y="280"/>
                </a:cxn>
                <a:cxn ang="0">
                  <a:pos x="282" y="294"/>
                </a:cxn>
                <a:cxn ang="0">
                  <a:pos x="196" y="258"/>
                </a:cxn>
                <a:cxn ang="0">
                  <a:pos x="196" y="258"/>
                </a:cxn>
                <a:cxn ang="0">
                  <a:pos x="198" y="250"/>
                </a:cxn>
                <a:cxn ang="0">
                  <a:pos x="202" y="242"/>
                </a:cxn>
                <a:cxn ang="0">
                  <a:pos x="208" y="234"/>
                </a:cxn>
                <a:cxn ang="0">
                  <a:pos x="208" y="234"/>
                </a:cxn>
              </a:cxnLst>
              <a:rect l="0" t="0" r="r" b="b"/>
              <a:pathLst>
                <a:path w="334" h="334">
                  <a:moveTo>
                    <a:pt x="188" y="274"/>
                  </a:moveTo>
                  <a:lnTo>
                    <a:pt x="334" y="334"/>
                  </a:lnTo>
                  <a:lnTo>
                    <a:pt x="274" y="186"/>
                  </a:lnTo>
                  <a:lnTo>
                    <a:pt x="86" y="0"/>
                  </a:lnTo>
                  <a:lnTo>
                    <a:pt x="0" y="86"/>
                  </a:lnTo>
                  <a:lnTo>
                    <a:pt x="188" y="274"/>
                  </a:lnTo>
                  <a:close/>
                  <a:moveTo>
                    <a:pt x="208" y="234"/>
                  </a:moveTo>
                  <a:lnTo>
                    <a:pt x="208" y="234"/>
                  </a:lnTo>
                  <a:lnTo>
                    <a:pt x="214" y="230"/>
                  </a:lnTo>
                  <a:lnTo>
                    <a:pt x="222" y="230"/>
                  </a:lnTo>
                  <a:lnTo>
                    <a:pt x="228" y="230"/>
                  </a:lnTo>
                  <a:lnTo>
                    <a:pt x="234" y="232"/>
                  </a:lnTo>
                  <a:lnTo>
                    <a:pt x="234" y="232"/>
                  </a:lnTo>
                  <a:lnTo>
                    <a:pt x="230" y="228"/>
                  </a:lnTo>
                  <a:lnTo>
                    <a:pt x="230" y="222"/>
                  </a:lnTo>
                  <a:lnTo>
                    <a:pt x="232" y="214"/>
                  </a:lnTo>
                  <a:lnTo>
                    <a:pt x="236" y="206"/>
                  </a:lnTo>
                  <a:lnTo>
                    <a:pt x="236" y="206"/>
                  </a:lnTo>
                  <a:lnTo>
                    <a:pt x="242" y="202"/>
                  </a:lnTo>
                  <a:lnTo>
                    <a:pt x="250" y="198"/>
                  </a:lnTo>
                  <a:lnTo>
                    <a:pt x="258" y="196"/>
                  </a:lnTo>
                  <a:lnTo>
                    <a:pt x="294" y="280"/>
                  </a:lnTo>
                  <a:lnTo>
                    <a:pt x="282" y="294"/>
                  </a:lnTo>
                  <a:lnTo>
                    <a:pt x="196" y="258"/>
                  </a:lnTo>
                  <a:lnTo>
                    <a:pt x="196" y="258"/>
                  </a:lnTo>
                  <a:lnTo>
                    <a:pt x="198" y="250"/>
                  </a:lnTo>
                  <a:lnTo>
                    <a:pt x="202" y="242"/>
                  </a:lnTo>
                  <a:lnTo>
                    <a:pt x="208" y="234"/>
                  </a:lnTo>
                  <a:lnTo>
                    <a:pt x="208" y="2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2534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620292" y="609890"/>
            <a:ext cx="4463981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cxnSp>
        <p:nvCxnSpPr>
          <p:cNvPr id="11" name="直接连接符 11"/>
          <p:cNvCxnSpPr/>
          <p:nvPr userDrawn="1"/>
        </p:nvCxnSpPr>
        <p:spPr>
          <a:xfrm>
            <a:off x="1620292" y="1139459"/>
            <a:ext cx="4463981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7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300434" y="241276"/>
            <a:ext cx="882586" cy="115802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8800" b="1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/>
              <a:t>1</a:t>
            </a:r>
            <a:endParaRPr kumimoji="1" lang="zh-CN" altLang="en-US" dirty="0"/>
          </a:p>
        </p:txBody>
      </p:sp>
      <p:grpSp>
        <p:nvGrpSpPr>
          <p:cNvPr id="6" name="组合 2"/>
          <p:cNvGrpSpPr/>
          <p:nvPr userDrawn="1"/>
        </p:nvGrpSpPr>
        <p:grpSpPr>
          <a:xfrm>
            <a:off x="1047142" y="241276"/>
            <a:ext cx="354390" cy="354390"/>
            <a:chOff x="5438775" y="2660650"/>
            <a:chExt cx="596900" cy="596900"/>
          </a:xfrm>
          <a:solidFill>
            <a:schemeClr val="accent1"/>
          </a:solidFill>
        </p:grpSpPr>
        <p:sp>
          <p:nvSpPr>
            <p:cNvPr id="9" name="Freeform 185"/>
            <p:cNvSpPr>
              <a:spLocks/>
            </p:cNvSpPr>
            <p:nvPr/>
          </p:nvSpPr>
          <p:spPr bwMode="auto">
            <a:xfrm>
              <a:off x="5438775" y="2660650"/>
              <a:ext cx="165100" cy="165100"/>
            </a:xfrm>
            <a:custGeom>
              <a:avLst/>
              <a:gdLst/>
              <a:ahLst/>
              <a:cxnLst>
                <a:cxn ang="0">
                  <a:pos x="18" y="18"/>
                </a:cxn>
                <a:cxn ang="0">
                  <a:pos x="18" y="18"/>
                </a:cxn>
                <a:cxn ang="0">
                  <a:pos x="10" y="28"/>
                </a:cxn>
                <a:cxn ang="0">
                  <a:pos x="6" y="38"/>
                </a:cxn>
                <a:cxn ang="0">
                  <a:pos x="2" y="50"/>
                </a:cxn>
                <a:cxn ang="0">
                  <a:pos x="0" y="60"/>
                </a:cxn>
                <a:cxn ang="0">
                  <a:pos x="2" y="72"/>
                </a:cxn>
                <a:cxn ang="0">
                  <a:pos x="6" y="84"/>
                </a:cxn>
                <a:cxn ang="0">
                  <a:pos x="10" y="94"/>
                </a:cxn>
                <a:cxn ang="0">
                  <a:pos x="18" y="104"/>
                </a:cxn>
                <a:cxn ang="0">
                  <a:pos x="104" y="18"/>
                </a:cxn>
                <a:cxn ang="0">
                  <a:pos x="104" y="18"/>
                </a:cxn>
                <a:cxn ang="0">
                  <a:pos x="96" y="10"/>
                </a:cxn>
                <a:cxn ang="0">
                  <a:pos x="84" y="4"/>
                </a:cxn>
                <a:cxn ang="0">
                  <a:pos x="74" y="2"/>
                </a:cxn>
                <a:cxn ang="0">
                  <a:pos x="62" y="0"/>
                </a:cxn>
                <a:cxn ang="0">
                  <a:pos x="50" y="2"/>
                </a:cxn>
                <a:cxn ang="0">
                  <a:pos x="38" y="4"/>
                </a:cxn>
                <a:cxn ang="0">
                  <a:pos x="28" y="10"/>
                </a:cxn>
                <a:cxn ang="0">
                  <a:pos x="18" y="18"/>
                </a:cxn>
                <a:cxn ang="0">
                  <a:pos x="18" y="18"/>
                </a:cxn>
              </a:cxnLst>
              <a:rect l="0" t="0" r="r" b="b"/>
              <a:pathLst>
                <a:path w="104" h="104">
                  <a:moveTo>
                    <a:pt x="18" y="18"/>
                  </a:moveTo>
                  <a:lnTo>
                    <a:pt x="18" y="18"/>
                  </a:lnTo>
                  <a:lnTo>
                    <a:pt x="10" y="28"/>
                  </a:lnTo>
                  <a:lnTo>
                    <a:pt x="6" y="38"/>
                  </a:lnTo>
                  <a:lnTo>
                    <a:pt x="2" y="50"/>
                  </a:lnTo>
                  <a:lnTo>
                    <a:pt x="0" y="60"/>
                  </a:lnTo>
                  <a:lnTo>
                    <a:pt x="2" y="72"/>
                  </a:lnTo>
                  <a:lnTo>
                    <a:pt x="6" y="84"/>
                  </a:lnTo>
                  <a:lnTo>
                    <a:pt x="10" y="94"/>
                  </a:lnTo>
                  <a:lnTo>
                    <a:pt x="18" y="104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96" y="10"/>
                  </a:lnTo>
                  <a:lnTo>
                    <a:pt x="84" y="4"/>
                  </a:lnTo>
                  <a:lnTo>
                    <a:pt x="74" y="2"/>
                  </a:lnTo>
                  <a:lnTo>
                    <a:pt x="62" y="0"/>
                  </a:lnTo>
                  <a:lnTo>
                    <a:pt x="50" y="2"/>
                  </a:lnTo>
                  <a:lnTo>
                    <a:pt x="38" y="4"/>
                  </a:lnTo>
                  <a:lnTo>
                    <a:pt x="28" y="10"/>
                  </a:lnTo>
                  <a:lnTo>
                    <a:pt x="18" y="18"/>
                  </a:lnTo>
                  <a:lnTo>
                    <a:pt x="18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86"/>
            <p:cNvSpPr>
              <a:spLocks noEditPoints="1"/>
            </p:cNvSpPr>
            <p:nvPr/>
          </p:nvSpPr>
          <p:spPr bwMode="auto">
            <a:xfrm>
              <a:off x="5505450" y="2727325"/>
              <a:ext cx="530225" cy="530225"/>
            </a:xfrm>
            <a:custGeom>
              <a:avLst/>
              <a:gdLst/>
              <a:ahLst/>
              <a:cxnLst>
                <a:cxn ang="0">
                  <a:pos x="188" y="274"/>
                </a:cxn>
                <a:cxn ang="0">
                  <a:pos x="334" y="334"/>
                </a:cxn>
                <a:cxn ang="0">
                  <a:pos x="274" y="186"/>
                </a:cxn>
                <a:cxn ang="0">
                  <a:pos x="86" y="0"/>
                </a:cxn>
                <a:cxn ang="0">
                  <a:pos x="0" y="86"/>
                </a:cxn>
                <a:cxn ang="0">
                  <a:pos x="188" y="274"/>
                </a:cxn>
                <a:cxn ang="0">
                  <a:pos x="208" y="234"/>
                </a:cxn>
                <a:cxn ang="0">
                  <a:pos x="208" y="234"/>
                </a:cxn>
                <a:cxn ang="0">
                  <a:pos x="214" y="230"/>
                </a:cxn>
                <a:cxn ang="0">
                  <a:pos x="222" y="230"/>
                </a:cxn>
                <a:cxn ang="0">
                  <a:pos x="228" y="230"/>
                </a:cxn>
                <a:cxn ang="0">
                  <a:pos x="234" y="232"/>
                </a:cxn>
                <a:cxn ang="0">
                  <a:pos x="234" y="232"/>
                </a:cxn>
                <a:cxn ang="0">
                  <a:pos x="230" y="228"/>
                </a:cxn>
                <a:cxn ang="0">
                  <a:pos x="230" y="222"/>
                </a:cxn>
                <a:cxn ang="0">
                  <a:pos x="232" y="214"/>
                </a:cxn>
                <a:cxn ang="0">
                  <a:pos x="236" y="206"/>
                </a:cxn>
                <a:cxn ang="0">
                  <a:pos x="236" y="206"/>
                </a:cxn>
                <a:cxn ang="0">
                  <a:pos x="242" y="202"/>
                </a:cxn>
                <a:cxn ang="0">
                  <a:pos x="250" y="198"/>
                </a:cxn>
                <a:cxn ang="0">
                  <a:pos x="258" y="196"/>
                </a:cxn>
                <a:cxn ang="0">
                  <a:pos x="294" y="280"/>
                </a:cxn>
                <a:cxn ang="0">
                  <a:pos x="282" y="294"/>
                </a:cxn>
                <a:cxn ang="0">
                  <a:pos x="196" y="258"/>
                </a:cxn>
                <a:cxn ang="0">
                  <a:pos x="196" y="258"/>
                </a:cxn>
                <a:cxn ang="0">
                  <a:pos x="198" y="250"/>
                </a:cxn>
                <a:cxn ang="0">
                  <a:pos x="202" y="242"/>
                </a:cxn>
                <a:cxn ang="0">
                  <a:pos x="208" y="234"/>
                </a:cxn>
                <a:cxn ang="0">
                  <a:pos x="208" y="234"/>
                </a:cxn>
              </a:cxnLst>
              <a:rect l="0" t="0" r="r" b="b"/>
              <a:pathLst>
                <a:path w="334" h="334">
                  <a:moveTo>
                    <a:pt x="188" y="274"/>
                  </a:moveTo>
                  <a:lnTo>
                    <a:pt x="334" y="334"/>
                  </a:lnTo>
                  <a:lnTo>
                    <a:pt x="274" y="186"/>
                  </a:lnTo>
                  <a:lnTo>
                    <a:pt x="86" y="0"/>
                  </a:lnTo>
                  <a:lnTo>
                    <a:pt x="0" y="86"/>
                  </a:lnTo>
                  <a:lnTo>
                    <a:pt x="188" y="274"/>
                  </a:lnTo>
                  <a:close/>
                  <a:moveTo>
                    <a:pt x="208" y="234"/>
                  </a:moveTo>
                  <a:lnTo>
                    <a:pt x="208" y="234"/>
                  </a:lnTo>
                  <a:lnTo>
                    <a:pt x="214" y="230"/>
                  </a:lnTo>
                  <a:lnTo>
                    <a:pt x="222" y="230"/>
                  </a:lnTo>
                  <a:lnTo>
                    <a:pt x="228" y="230"/>
                  </a:lnTo>
                  <a:lnTo>
                    <a:pt x="234" y="232"/>
                  </a:lnTo>
                  <a:lnTo>
                    <a:pt x="234" y="232"/>
                  </a:lnTo>
                  <a:lnTo>
                    <a:pt x="230" y="228"/>
                  </a:lnTo>
                  <a:lnTo>
                    <a:pt x="230" y="222"/>
                  </a:lnTo>
                  <a:lnTo>
                    <a:pt x="232" y="214"/>
                  </a:lnTo>
                  <a:lnTo>
                    <a:pt x="236" y="206"/>
                  </a:lnTo>
                  <a:lnTo>
                    <a:pt x="236" y="206"/>
                  </a:lnTo>
                  <a:lnTo>
                    <a:pt x="242" y="202"/>
                  </a:lnTo>
                  <a:lnTo>
                    <a:pt x="250" y="198"/>
                  </a:lnTo>
                  <a:lnTo>
                    <a:pt x="258" y="196"/>
                  </a:lnTo>
                  <a:lnTo>
                    <a:pt x="294" y="280"/>
                  </a:lnTo>
                  <a:lnTo>
                    <a:pt x="282" y="294"/>
                  </a:lnTo>
                  <a:lnTo>
                    <a:pt x="196" y="258"/>
                  </a:lnTo>
                  <a:lnTo>
                    <a:pt x="196" y="258"/>
                  </a:lnTo>
                  <a:lnTo>
                    <a:pt x="198" y="250"/>
                  </a:lnTo>
                  <a:lnTo>
                    <a:pt x="202" y="242"/>
                  </a:lnTo>
                  <a:lnTo>
                    <a:pt x="208" y="234"/>
                  </a:lnTo>
                  <a:lnTo>
                    <a:pt x="208" y="2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6492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620292" y="609890"/>
            <a:ext cx="4463981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cxnSp>
        <p:nvCxnSpPr>
          <p:cNvPr id="11" name="直接连接符 11"/>
          <p:cNvCxnSpPr/>
          <p:nvPr userDrawn="1"/>
        </p:nvCxnSpPr>
        <p:spPr>
          <a:xfrm>
            <a:off x="1620292" y="1139459"/>
            <a:ext cx="4463981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7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300434" y="241276"/>
            <a:ext cx="882586" cy="115802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8800" b="1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/>
              <a:t>1</a:t>
            </a:r>
            <a:endParaRPr kumimoji="1" lang="zh-CN" altLang="en-US" dirty="0"/>
          </a:p>
        </p:txBody>
      </p:sp>
      <p:grpSp>
        <p:nvGrpSpPr>
          <p:cNvPr id="6" name="组合 2"/>
          <p:cNvGrpSpPr/>
          <p:nvPr userDrawn="1"/>
        </p:nvGrpSpPr>
        <p:grpSpPr>
          <a:xfrm>
            <a:off x="1047142" y="241276"/>
            <a:ext cx="354390" cy="354390"/>
            <a:chOff x="5438775" y="2660650"/>
            <a:chExt cx="596900" cy="596900"/>
          </a:xfrm>
          <a:solidFill>
            <a:schemeClr val="accent1"/>
          </a:solidFill>
        </p:grpSpPr>
        <p:sp>
          <p:nvSpPr>
            <p:cNvPr id="9" name="Freeform 185"/>
            <p:cNvSpPr>
              <a:spLocks/>
            </p:cNvSpPr>
            <p:nvPr/>
          </p:nvSpPr>
          <p:spPr bwMode="auto">
            <a:xfrm>
              <a:off x="5438775" y="2660650"/>
              <a:ext cx="165100" cy="165100"/>
            </a:xfrm>
            <a:custGeom>
              <a:avLst/>
              <a:gdLst/>
              <a:ahLst/>
              <a:cxnLst>
                <a:cxn ang="0">
                  <a:pos x="18" y="18"/>
                </a:cxn>
                <a:cxn ang="0">
                  <a:pos x="18" y="18"/>
                </a:cxn>
                <a:cxn ang="0">
                  <a:pos x="10" y="28"/>
                </a:cxn>
                <a:cxn ang="0">
                  <a:pos x="6" y="38"/>
                </a:cxn>
                <a:cxn ang="0">
                  <a:pos x="2" y="50"/>
                </a:cxn>
                <a:cxn ang="0">
                  <a:pos x="0" y="60"/>
                </a:cxn>
                <a:cxn ang="0">
                  <a:pos x="2" y="72"/>
                </a:cxn>
                <a:cxn ang="0">
                  <a:pos x="6" y="84"/>
                </a:cxn>
                <a:cxn ang="0">
                  <a:pos x="10" y="94"/>
                </a:cxn>
                <a:cxn ang="0">
                  <a:pos x="18" y="104"/>
                </a:cxn>
                <a:cxn ang="0">
                  <a:pos x="104" y="18"/>
                </a:cxn>
                <a:cxn ang="0">
                  <a:pos x="104" y="18"/>
                </a:cxn>
                <a:cxn ang="0">
                  <a:pos x="96" y="10"/>
                </a:cxn>
                <a:cxn ang="0">
                  <a:pos x="84" y="4"/>
                </a:cxn>
                <a:cxn ang="0">
                  <a:pos x="74" y="2"/>
                </a:cxn>
                <a:cxn ang="0">
                  <a:pos x="62" y="0"/>
                </a:cxn>
                <a:cxn ang="0">
                  <a:pos x="50" y="2"/>
                </a:cxn>
                <a:cxn ang="0">
                  <a:pos x="38" y="4"/>
                </a:cxn>
                <a:cxn ang="0">
                  <a:pos x="28" y="10"/>
                </a:cxn>
                <a:cxn ang="0">
                  <a:pos x="18" y="18"/>
                </a:cxn>
                <a:cxn ang="0">
                  <a:pos x="18" y="18"/>
                </a:cxn>
              </a:cxnLst>
              <a:rect l="0" t="0" r="r" b="b"/>
              <a:pathLst>
                <a:path w="104" h="104">
                  <a:moveTo>
                    <a:pt x="18" y="18"/>
                  </a:moveTo>
                  <a:lnTo>
                    <a:pt x="18" y="18"/>
                  </a:lnTo>
                  <a:lnTo>
                    <a:pt x="10" y="28"/>
                  </a:lnTo>
                  <a:lnTo>
                    <a:pt x="6" y="38"/>
                  </a:lnTo>
                  <a:lnTo>
                    <a:pt x="2" y="50"/>
                  </a:lnTo>
                  <a:lnTo>
                    <a:pt x="0" y="60"/>
                  </a:lnTo>
                  <a:lnTo>
                    <a:pt x="2" y="72"/>
                  </a:lnTo>
                  <a:lnTo>
                    <a:pt x="6" y="84"/>
                  </a:lnTo>
                  <a:lnTo>
                    <a:pt x="10" y="94"/>
                  </a:lnTo>
                  <a:lnTo>
                    <a:pt x="18" y="104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96" y="10"/>
                  </a:lnTo>
                  <a:lnTo>
                    <a:pt x="84" y="4"/>
                  </a:lnTo>
                  <a:lnTo>
                    <a:pt x="74" y="2"/>
                  </a:lnTo>
                  <a:lnTo>
                    <a:pt x="62" y="0"/>
                  </a:lnTo>
                  <a:lnTo>
                    <a:pt x="50" y="2"/>
                  </a:lnTo>
                  <a:lnTo>
                    <a:pt x="38" y="4"/>
                  </a:lnTo>
                  <a:lnTo>
                    <a:pt x="28" y="10"/>
                  </a:lnTo>
                  <a:lnTo>
                    <a:pt x="18" y="18"/>
                  </a:lnTo>
                  <a:lnTo>
                    <a:pt x="18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86"/>
            <p:cNvSpPr>
              <a:spLocks noEditPoints="1"/>
            </p:cNvSpPr>
            <p:nvPr/>
          </p:nvSpPr>
          <p:spPr bwMode="auto">
            <a:xfrm>
              <a:off x="5505450" y="2727325"/>
              <a:ext cx="530225" cy="530225"/>
            </a:xfrm>
            <a:custGeom>
              <a:avLst/>
              <a:gdLst/>
              <a:ahLst/>
              <a:cxnLst>
                <a:cxn ang="0">
                  <a:pos x="188" y="274"/>
                </a:cxn>
                <a:cxn ang="0">
                  <a:pos x="334" y="334"/>
                </a:cxn>
                <a:cxn ang="0">
                  <a:pos x="274" y="186"/>
                </a:cxn>
                <a:cxn ang="0">
                  <a:pos x="86" y="0"/>
                </a:cxn>
                <a:cxn ang="0">
                  <a:pos x="0" y="86"/>
                </a:cxn>
                <a:cxn ang="0">
                  <a:pos x="188" y="274"/>
                </a:cxn>
                <a:cxn ang="0">
                  <a:pos x="208" y="234"/>
                </a:cxn>
                <a:cxn ang="0">
                  <a:pos x="208" y="234"/>
                </a:cxn>
                <a:cxn ang="0">
                  <a:pos x="214" y="230"/>
                </a:cxn>
                <a:cxn ang="0">
                  <a:pos x="222" y="230"/>
                </a:cxn>
                <a:cxn ang="0">
                  <a:pos x="228" y="230"/>
                </a:cxn>
                <a:cxn ang="0">
                  <a:pos x="234" y="232"/>
                </a:cxn>
                <a:cxn ang="0">
                  <a:pos x="234" y="232"/>
                </a:cxn>
                <a:cxn ang="0">
                  <a:pos x="230" y="228"/>
                </a:cxn>
                <a:cxn ang="0">
                  <a:pos x="230" y="222"/>
                </a:cxn>
                <a:cxn ang="0">
                  <a:pos x="232" y="214"/>
                </a:cxn>
                <a:cxn ang="0">
                  <a:pos x="236" y="206"/>
                </a:cxn>
                <a:cxn ang="0">
                  <a:pos x="236" y="206"/>
                </a:cxn>
                <a:cxn ang="0">
                  <a:pos x="242" y="202"/>
                </a:cxn>
                <a:cxn ang="0">
                  <a:pos x="250" y="198"/>
                </a:cxn>
                <a:cxn ang="0">
                  <a:pos x="258" y="196"/>
                </a:cxn>
                <a:cxn ang="0">
                  <a:pos x="294" y="280"/>
                </a:cxn>
                <a:cxn ang="0">
                  <a:pos x="282" y="294"/>
                </a:cxn>
                <a:cxn ang="0">
                  <a:pos x="196" y="258"/>
                </a:cxn>
                <a:cxn ang="0">
                  <a:pos x="196" y="258"/>
                </a:cxn>
                <a:cxn ang="0">
                  <a:pos x="198" y="250"/>
                </a:cxn>
                <a:cxn ang="0">
                  <a:pos x="202" y="242"/>
                </a:cxn>
                <a:cxn ang="0">
                  <a:pos x="208" y="234"/>
                </a:cxn>
                <a:cxn ang="0">
                  <a:pos x="208" y="234"/>
                </a:cxn>
              </a:cxnLst>
              <a:rect l="0" t="0" r="r" b="b"/>
              <a:pathLst>
                <a:path w="334" h="334">
                  <a:moveTo>
                    <a:pt x="188" y="274"/>
                  </a:moveTo>
                  <a:lnTo>
                    <a:pt x="334" y="334"/>
                  </a:lnTo>
                  <a:lnTo>
                    <a:pt x="274" y="186"/>
                  </a:lnTo>
                  <a:lnTo>
                    <a:pt x="86" y="0"/>
                  </a:lnTo>
                  <a:lnTo>
                    <a:pt x="0" y="86"/>
                  </a:lnTo>
                  <a:lnTo>
                    <a:pt x="188" y="274"/>
                  </a:lnTo>
                  <a:close/>
                  <a:moveTo>
                    <a:pt x="208" y="234"/>
                  </a:moveTo>
                  <a:lnTo>
                    <a:pt x="208" y="234"/>
                  </a:lnTo>
                  <a:lnTo>
                    <a:pt x="214" y="230"/>
                  </a:lnTo>
                  <a:lnTo>
                    <a:pt x="222" y="230"/>
                  </a:lnTo>
                  <a:lnTo>
                    <a:pt x="228" y="230"/>
                  </a:lnTo>
                  <a:lnTo>
                    <a:pt x="234" y="232"/>
                  </a:lnTo>
                  <a:lnTo>
                    <a:pt x="234" y="232"/>
                  </a:lnTo>
                  <a:lnTo>
                    <a:pt x="230" y="228"/>
                  </a:lnTo>
                  <a:lnTo>
                    <a:pt x="230" y="222"/>
                  </a:lnTo>
                  <a:lnTo>
                    <a:pt x="232" y="214"/>
                  </a:lnTo>
                  <a:lnTo>
                    <a:pt x="236" y="206"/>
                  </a:lnTo>
                  <a:lnTo>
                    <a:pt x="236" y="206"/>
                  </a:lnTo>
                  <a:lnTo>
                    <a:pt x="242" y="202"/>
                  </a:lnTo>
                  <a:lnTo>
                    <a:pt x="250" y="198"/>
                  </a:lnTo>
                  <a:lnTo>
                    <a:pt x="258" y="196"/>
                  </a:lnTo>
                  <a:lnTo>
                    <a:pt x="294" y="280"/>
                  </a:lnTo>
                  <a:lnTo>
                    <a:pt x="282" y="294"/>
                  </a:lnTo>
                  <a:lnTo>
                    <a:pt x="196" y="258"/>
                  </a:lnTo>
                  <a:lnTo>
                    <a:pt x="196" y="258"/>
                  </a:lnTo>
                  <a:lnTo>
                    <a:pt x="198" y="250"/>
                  </a:lnTo>
                  <a:lnTo>
                    <a:pt x="202" y="242"/>
                  </a:lnTo>
                  <a:lnTo>
                    <a:pt x="208" y="234"/>
                  </a:lnTo>
                  <a:lnTo>
                    <a:pt x="208" y="2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22097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5024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726" y="2788086"/>
            <a:ext cx="3177903" cy="418585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4300041" y="4007796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2413036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2094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6984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0789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3513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点击此处添加标题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/>
              <a:t>3</a:t>
            </a:r>
            <a:endParaRPr kumimoji="1" lang="zh-CN" altLang="en-US" dirty="0"/>
          </a:p>
        </p:txBody>
      </p:sp>
      <p:pic>
        <p:nvPicPr>
          <p:cNvPr id="32" name="图片 3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875" y="277222"/>
            <a:ext cx="1828800" cy="243840"/>
          </a:xfrm>
          <a:prstGeom prst="rect">
            <a:avLst/>
          </a:prstGeom>
        </p:spPr>
      </p:pic>
      <p:pic>
        <p:nvPicPr>
          <p:cNvPr id="52" name="图片 5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94" y="6132491"/>
            <a:ext cx="1828800" cy="243840"/>
          </a:xfrm>
          <a:prstGeom prst="rect">
            <a:avLst/>
          </a:prstGeom>
        </p:spPr>
      </p:pic>
      <p:grpSp>
        <p:nvGrpSpPr>
          <p:cNvPr id="8" name="组 7"/>
          <p:cNvGrpSpPr/>
          <p:nvPr/>
        </p:nvGrpSpPr>
        <p:grpSpPr>
          <a:xfrm>
            <a:off x="1620292" y="1399305"/>
            <a:ext cx="9031045" cy="717401"/>
            <a:chOff x="1620292" y="1399305"/>
            <a:chExt cx="9031045" cy="717401"/>
          </a:xfrm>
        </p:grpSpPr>
        <p:grpSp>
          <p:nvGrpSpPr>
            <p:cNvPr id="7" name="组 6"/>
            <p:cNvGrpSpPr/>
            <p:nvPr/>
          </p:nvGrpSpPr>
          <p:grpSpPr>
            <a:xfrm>
              <a:off x="1620292" y="1399305"/>
              <a:ext cx="1139931" cy="707886"/>
              <a:chOff x="1620292" y="1399305"/>
              <a:chExt cx="1139931" cy="707886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1690571" y="1399305"/>
                <a:ext cx="99937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b="1" dirty="0">
                    <a:solidFill>
                      <a:schemeClr val="accent1"/>
                    </a:solidFill>
                  </a:rPr>
                  <a:t>A</a:t>
                </a:r>
                <a:endParaRPr lang="zh-CN" altLang="en-US" sz="4000" b="1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10" name="直接连接符 12"/>
              <p:cNvCxnSpPr/>
              <p:nvPr/>
            </p:nvCxnSpPr>
            <p:spPr>
              <a:xfrm>
                <a:off x="1620292" y="2078368"/>
                <a:ext cx="1139931" cy="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3197494" y="1544258"/>
              <a:ext cx="7453843" cy="572448"/>
            </a:xfrm>
            <a:prstGeom prst="rect">
              <a:avLst/>
            </a:prstGeom>
            <a:noFill/>
          </p:spPr>
          <p:txBody>
            <a:bodyPr wrap="square" lIns="91424" tIns="45712" rIns="91424" bIns="45712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双击图标可以对图表图形及文字的颜色、边框等进行选择。双击图标可以对图表图形及文字的颜色、边框等进行选择。双击图标可以对图表图形及文字的颜色、边框等进行选择。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 14"/>
          <p:cNvGrpSpPr/>
          <p:nvPr/>
        </p:nvGrpSpPr>
        <p:grpSpPr>
          <a:xfrm>
            <a:off x="1620292" y="2316084"/>
            <a:ext cx="9031045" cy="717401"/>
            <a:chOff x="1620292" y="1399305"/>
            <a:chExt cx="9031045" cy="717401"/>
          </a:xfrm>
        </p:grpSpPr>
        <p:grpSp>
          <p:nvGrpSpPr>
            <p:cNvPr id="17" name="组 16"/>
            <p:cNvGrpSpPr/>
            <p:nvPr/>
          </p:nvGrpSpPr>
          <p:grpSpPr>
            <a:xfrm>
              <a:off x="1620292" y="1399305"/>
              <a:ext cx="1139931" cy="707886"/>
              <a:chOff x="1620292" y="1399305"/>
              <a:chExt cx="1139931" cy="707886"/>
            </a:xfrm>
          </p:grpSpPr>
          <p:sp>
            <p:nvSpPr>
              <p:cNvPr id="19" name="文本框 18"/>
              <p:cNvSpPr txBox="1"/>
              <p:nvPr/>
            </p:nvSpPr>
            <p:spPr>
              <a:xfrm>
                <a:off x="1690571" y="1399305"/>
                <a:ext cx="99937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b="1" dirty="0">
                    <a:solidFill>
                      <a:schemeClr val="accent2"/>
                    </a:solidFill>
                  </a:rPr>
                  <a:t>B</a:t>
                </a:r>
                <a:endParaRPr lang="zh-CN" altLang="en-US" sz="4000" b="1" dirty="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0" name="直接连接符 12"/>
              <p:cNvCxnSpPr/>
              <p:nvPr/>
            </p:nvCxnSpPr>
            <p:spPr>
              <a:xfrm>
                <a:off x="1620292" y="2078368"/>
                <a:ext cx="1139931" cy="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文本框 17"/>
            <p:cNvSpPr txBox="1"/>
            <p:nvPr/>
          </p:nvSpPr>
          <p:spPr>
            <a:xfrm>
              <a:off x="3197494" y="1544258"/>
              <a:ext cx="7453843" cy="572448"/>
            </a:xfrm>
            <a:prstGeom prst="rect">
              <a:avLst/>
            </a:prstGeom>
            <a:noFill/>
          </p:spPr>
          <p:txBody>
            <a:bodyPr wrap="square" lIns="91424" tIns="45712" rIns="91424" bIns="45712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双击图标可以对图表图形及文字的颜色、边框等进行选择。双击图标可以对图表图形及文字的颜色、边框等进行选择。双击图标可以对图表图形及文字的颜色、边框等进行选择。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 25"/>
          <p:cNvGrpSpPr/>
          <p:nvPr/>
        </p:nvGrpSpPr>
        <p:grpSpPr>
          <a:xfrm>
            <a:off x="1620292" y="3232864"/>
            <a:ext cx="9031045" cy="717401"/>
            <a:chOff x="1620292" y="1399305"/>
            <a:chExt cx="9031045" cy="717401"/>
          </a:xfrm>
        </p:grpSpPr>
        <p:grpSp>
          <p:nvGrpSpPr>
            <p:cNvPr id="27" name="组 26"/>
            <p:cNvGrpSpPr/>
            <p:nvPr/>
          </p:nvGrpSpPr>
          <p:grpSpPr>
            <a:xfrm>
              <a:off x="1620292" y="1399305"/>
              <a:ext cx="1139931" cy="707886"/>
              <a:chOff x="1620292" y="1399305"/>
              <a:chExt cx="1139931" cy="707886"/>
            </a:xfrm>
          </p:grpSpPr>
          <p:sp>
            <p:nvSpPr>
              <p:cNvPr id="29" name="文本框 28"/>
              <p:cNvSpPr txBox="1"/>
              <p:nvPr/>
            </p:nvSpPr>
            <p:spPr>
              <a:xfrm>
                <a:off x="1690571" y="1399305"/>
                <a:ext cx="99937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b="1" dirty="0">
                    <a:solidFill>
                      <a:schemeClr val="accent3"/>
                    </a:solidFill>
                  </a:rPr>
                  <a:t>C</a:t>
                </a:r>
                <a:endParaRPr lang="zh-CN" altLang="en-US" sz="4000" b="1" dirty="0">
                  <a:solidFill>
                    <a:schemeClr val="accent3"/>
                  </a:solidFill>
                </a:endParaRPr>
              </a:p>
            </p:txBody>
          </p:sp>
          <p:cxnSp>
            <p:nvCxnSpPr>
              <p:cNvPr id="30" name="直接连接符 12"/>
              <p:cNvCxnSpPr/>
              <p:nvPr/>
            </p:nvCxnSpPr>
            <p:spPr>
              <a:xfrm>
                <a:off x="1620292" y="2078368"/>
                <a:ext cx="1139931" cy="0"/>
              </a:xfrm>
              <a:prstGeom prst="lin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文本框 27"/>
            <p:cNvSpPr txBox="1"/>
            <p:nvPr/>
          </p:nvSpPr>
          <p:spPr>
            <a:xfrm>
              <a:off x="3197494" y="1544258"/>
              <a:ext cx="7453843" cy="572448"/>
            </a:xfrm>
            <a:prstGeom prst="rect">
              <a:avLst/>
            </a:prstGeom>
            <a:noFill/>
          </p:spPr>
          <p:txBody>
            <a:bodyPr wrap="square" lIns="91424" tIns="45712" rIns="91424" bIns="45712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双击图标可以对图表图形及文字的颜色、边框等进行选择。双击图标可以对图表图形及文字的颜色、边框等进行选择。双击图标可以对图表图形及文字的颜色、边框等进行选择。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12" name="图表 11"/>
          <p:cNvGraphicFramePr/>
          <p:nvPr>
            <p:extLst>
              <p:ext uri="{D42A27DB-BD31-4B8C-83A1-F6EECF244321}">
                <p14:modId xmlns:p14="http://schemas.microsoft.com/office/powerpoint/2010/main" val="915256190"/>
              </p:ext>
            </p:extLst>
          </p:nvPr>
        </p:nvGraphicFramePr>
        <p:xfrm>
          <a:off x="2689944" y="4060556"/>
          <a:ext cx="8375846" cy="29761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11390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点击此处添加标题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/>
              <a:t>3</a:t>
            </a:r>
            <a:endParaRPr kumimoji="1" lang="zh-CN" altLang="en-US" dirty="0"/>
          </a:p>
        </p:txBody>
      </p:sp>
      <p:pic>
        <p:nvPicPr>
          <p:cNvPr id="32" name="图片 3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875" y="277222"/>
            <a:ext cx="1828800" cy="243840"/>
          </a:xfrm>
          <a:prstGeom prst="rect">
            <a:avLst/>
          </a:prstGeom>
        </p:spPr>
      </p:pic>
      <p:pic>
        <p:nvPicPr>
          <p:cNvPr id="52" name="图片 5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94" y="6132491"/>
            <a:ext cx="1828800" cy="243840"/>
          </a:xfrm>
          <a:prstGeom prst="rect">
            <a:avLst/>
          </a:prstGeom>
        </p:spPr>
      </p:pic>
      <p:grpSp>
        <p:nvGrpSpPr>
          <p:cNvPr id="8" name="组 7"/>
          <p:cNvGrpSpPr/>
          <p:nvPr/>
        </p:nvGrpSpPr>
        <p:grpSpPr>
          <a:xfrm>
            <a:off x="1620292" y="1399305"/>
            <a:ext cx="9031045" cy="717401"/>
            <a:chOff x="1620292" y="1399305"/>
            <a:chExt cx="9031045" cy="717401"/>
          </a:xfrm>
        </p:grpSpPr>
        <p:grpSp>
          <p:nvGrpSpPr>
            <p:cNvPr id="7" name="组 6"/>
            <p:cNvGrpSpPr/>
            <p:nvPr/>
          </p:nvGrpSpPr>
          <p:grpSpPr>
            <a:xfrm>
              <a:off x="1620292" y="1399305"/>
              <a:ext cx="1139931" cy="707886"/>
              <a:chOff x="1620292" y="1399305"/>
              <a:chExt cx="1139931" cy="707886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1690571" y="1399305"/>
                <a:ext cx="99937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b="1" dirty="0">
                    <a:solidFill>
                      <a:schemeClr val="accent1"/>
                    </a:solidFill>
                  </a:rPr>
                  <a:t>A</a:t>
                </a:r>
                <a:endParaRPr lang="zh-CN" altLang="en-US" sz="4000" b="1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10" name="直接连接符 12"/>
              <p:cNvCxnSpPr/>
              <p:nvPr/>
            </p:nvCxnSpPr>
            <p:spPr>
              <a:xfrm>
                <a:off x="1620292" y="2078368"/>
                <a:ext cx="1139931" cy="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3197494" y="1544258"/>
              <a:ext cx="7453843" cy="572448"/>
            </a:xfrm>
            <a:prstGeom prst="rect">
              <a:avLst/>
            </a:prstGeom>
            <a:noFill/>
          </p:spPr>
          <p:txBody>
            <a:bodyPr wrap="square" lIns="91424" tIns="45712" rIns="91424" bIns="45712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双击图标可以对图表图形及文字的颜色、边框等进行选择。双击图标可以对图表图形及文字的颜色、边框等进行选择。双击图标可以对图表图形及文字的颜色、边框等进行选择。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 14"/>
          <p:cNvGrpSpPr/>
          <p:nvPr/>
        </p:nvGrpSpPr>
        <p:grpSpPr>
          <a:xfrm>
            <a:off x="1620292" y="2316084"/>
            <a:ext cx="9031045" cy="717401"/>
            <a:chOff x="1620292" y="1399305"/>
            <a:chExt cx="9031045" cy="717401"/>
          </a:xfrm>
        </p:grpSpPr>
        <p:grpSp>
          <p:nvGrpSpPr>
            <p:cNvPr id="17" name="组 16"/>
            <p:cNvGrpSpPr/>
            <p:nvPr/>
          </p:nvGrpSpPr>
          <p:grpSpPr>
            <a:xfrm>
              <a:off x="1620292" y="1399305"/>
              <a:ext cx="1139931" cy="707886"/>
              <a:chOff x="1620292" y="1399305"/>
              <a:chExt cx="1139931" cy="707886"/>
            </a:xfrm>
          </p:grpSpPr>
          <p:sp>
            <p:nvSpPr>
              <p:cNvPr id="19" name="文本框 18"/>
              <p:cNvSpPr txBox="1"/>
              <p:nvPr/>
            </p:nvSpPr>
            <p:spPr>
              <a:xfrm>
                <a:off x="1690571" y="1399305"/>
                <a:ext cx="99937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b="1" dirty="0">
                    <a:solidFill>
                      <a:schemeClr val="accent2"/>
                    </a:solidFill>
                  </a:rPr>
                  <a:t>B</a:t>
                </a:r>
                <a:endParaRPr lang="zh-CN" altLang="en-US" sz="4000" b="1" dirty="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0" name="直接连接符 12"/>
              <p:cNvCxnSpPr/>
              <p:nvPr/>
            </p:nvCxnSpPr>
            <p:spPr>
              <a:xfrm>
                <a:off x="1620292" y="2078368"/>
                <a:ext cx="1139931" cy="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文本框 17"/>
            <p:cNvSpPr txBox="1"/>
            <p:nvPr/>
          </p:nvSpPr>
          <p:spPr>
            <a:xfrm>
              <a:off x="3197494" y="1544258"/>
              <a:ext cx="7453843" cy="572448"/>
            </a:xfrm>
            <a:prstGeom prst="rect">
              <a:avLst/>
            </a:prstGeom>
            <a:noFill/>
          </p:spPr>
          <p:txBody>
            <a:bodyPr wrap="square" lIns="91424" tIns="45712" rIns="91424" bIns="45712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双击图标可以对图表图形及文字的颜色、边框等进行选择。双击图标可以对图表图形及文字的颜色、边框等进行选择。双击图标可以对图表图形及文字的颜色、边框等进行选择。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 25"/>
          <p:cNvGrpSpPr/>
          <p:nvPr/>
        </p:nvGrpSpPr>
        <p:grpSpPr>
          <a:xfrm>
            <a:off x="1620292" y="3232864"/>
            <a:ext cx="9031045" cy="717401"/>
            <a:chOff x="1620292" y="1399305"/>
            <a:chExt cx="9031045" cy="717401"/>
          </a:xfrm>
        </p:grpSpPr>
        <p:grpSp>
          <p:nvGrpSpPr>
            <p:cNvPr id="27" name="组 26"/>
            <p:cNvGrpSpPr/>
            <p:nvPr/>
          </p:nvGrpSpPr>
          <p:grpSpPr>
            <a:xfrm>
              <a:off x="1620292" y="1399305"/>
              <a:ext cx="1139931" cy="707886"/>
              <a:chOff x="1620292" y="1399305"/>
              <a:chExt cx="1139931" cy="707886"/>
            </a:xfrm>
          </p:grpSpPr>
          <p:sp>
            <p:nvSpPr>
              <p:cNvPr id="29" name="文本框 28"/>
              <p:cNvSpPr txBox="1"/>
              <p:nvPr/>
            </p:nvSpPr>
            <p:spPr>
              <a:xfrm>
                <a:off x="1690571" y="1399305"/>
                <a:ext cx="99937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b="1" dirty="0">
                    <a:solidFill>
                      <a:schemeClr val="accent3"/>
                    </a:solidFill>
                  </a:rPr>
                  <a:t>C</a:t>
                </a:r>
                <a:endParaRPr lang="zh-CN" altLang="en-US" sz="4000" b="1" dirty="0">
                  <a:solidFill>
                    <a:schemeClr val="accent3"/>
                  </a:solidFill>
                </a:endParaRPr>
              </a:p>
            </p:txBody>
          </p:sp>
          <p:cxnSp>
            <p:nvCxnSpPr>
              <p:cNvPr id="30" name="直接连接符 12"/>
              <p:cNvCxnSpPr/>
              <p:nvPr/>
            </p:nvCxnSpPr>
            <p:spPr>
              <a:xfrm>
                <a:off x="1620292" y="2078368"/>
                <a:ext cx="1139931" cy="0"/>
              </a:xfrm>
              <a:prstGeom prst="lin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文本框 27"/>
            <p:cNvSpPr txBox="1"/>
            <p:nvPr/>
          </p:nvSpPr>
          <p:spPr>
            <a:xfrm>
              <a:off x="3197494" y="1544258"/>
              <a:ext cx="7453843" cy="572448"/>
            </a:xfrm>
            <a:prstGeom prst="rect">
              <a:avLst/>
            </a:prstGeom>
            <a:noFill/>
          </p:spPr>
          <p:txBody>
            <a:bodyPr wrap="square" lIns="91424" tIns="45712" rIns="91424" bIns="45712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双击图标可以对图表图形及文字的颜色、边框等进行选择。双击图标可以对图表图形及文字的颜色、边框等进行选择。双击图标可以对图表图形及文字的颜色、边框等进行选择。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12" name="图表 11"/>
          <p:cNvGraphicFramePr/>
          <p:nvPr>
            <p:extLst/>
          </p:nvPr>
        </p:nvGraphicFramePr>
        <p:xfrm>
          <a:off x="2689944" y="4060556"/>
          <a:ext cx="8375846" cy="29761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63532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点击此处添加标题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/>
              <a:t>3</a:t>
            </a:r>
            <a:endParaRPr kumimoji="1" lang="zh-CN" altLang="en-US" dirty="0"/>
          </a:p>
        </p:txBody>
      </p:sp>
      <p:pic>
        <p:nvPicPr>
          <p:cNvPr id="32" name="图片 3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875" y="277222"/>
            <a:ext cx="1828800" cy="243840"/>
          </a:xfrm>
          <a:prstGeom prst="rect">
            <a:avLst/>
          </a:prstGeom>
        </p:spPr>
      </p:pic>
      <p:pic>
        <p:nvPicPr>
          <p:cNvPr id="52" name="图片 5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94" y="6132491"/>
            <a:ext cx="1828800" cy="243840"/>
          </a:xfrm>
          <a:prstGeom prst="rect">
            <a:avLst/>
          </a:prstGeom>
        </p:spPr>
      </p:pic>
      <p:grpSp>
        <p:nvGrpSpPr>
          <p:cNvPr id="8" name="组 7"/>
          <p:cNvGrpSpPr/>
          <p:nvPr/>
        </p:nvGrpSpPr>
        <p:grpSpPr>
          <a:xfrm>
            <a:off x="1620292" y="1399305"/>
            <a:ext cx="9031045" cy="717401"/>
            <a:chOff x="1620292" y="1399305"/>
            <a:chExt cx="9031045" cy="717401"/>
          </a:xfrm>
        </p:grpSpPr>
        <p:grpSp>
          <p:nvGrpSpPr>
            <p:cNvPr id="7" name="组 6"/>
            <p:cNvGrpSpPr/>
            <p:nvPr/>
          </p:nvGrpSpPr>
          <p:grpSpPr>
            <a:xfrm>
              <a:off x="1620292" y="1399305"/>
              <a:ext cx="1139931" cy="707886"/>
              <a:chOff x="1620292" y="1399305"/>
              <a:chExt cx="1139931" cy="707886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1690571" y="1399305"/>
                <a:ext cx="99937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b="1" dirty="0">
                    <a:solidFill>
                      <a:schemeClr val="accent1"/>
                    </a:solidFill>
                  </a:rPr>
                  <a:t>A</a:t>
                </a:r>
                <a:endParaRPr lang="zh-CN" altLang="en-US" sz="4000" b="1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10" name="直接连接符 12"/>
              <p:cNvCxnSpPr/>
              <p:nvPr/>
            </p:nvCxnSpPr>
            <p:spPr>
              <a:xfrm>
                <a:off x="1620292" y="2078368"/>
                <a:ext cx="1139931" cy="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3197494" y="1544258"/>
              <a:ext cx="7453843" cy="572448"/>
            </a:xfrm>
            <a:prstGeom prst="rect">
              <a:avLst/>
            </a:prstGeom>
            <a:noFill/>
          </p:spPr>
          <p:txBody>
            <a:bodyPr wrap="square" lIns="91424" tIns="45712" rIns="91424" bIns="45712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双击图标可以对图表图形及文字的颜色、边框等进行选择。双击图标可以对图表图形及文字的颜色、边框等进行选择。双击图标可以对图表图形及文字的颜色、边框等进行选择。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 14"/>
          <p:cNvGrpSpPr/>
          <p:nvPr/>
        </p:nvGrpSpPr>
        <p:grpSpPr>
          <a:xfrm>
            <a:off x="1620292" y="2316084"/>
            <a:ext cx="9031045" cy="717401"/>
            <a:chOff x="1620292" y="1399305"/>
            <a:chExt cx="9031045" cy="717401"/>
          </a:xfrm>
        </p:grpSpPr>
        <p:grpSp>
          <p:nvGrpSpPr>
            <p:cNvPr id="17" name="组 16"/>
            <p:cNvGrpSpPr/>
            <p:nvPr/>
          </p:nvGrpSpPr>
          <p:grpSpPr>
            <a:xfrm>
              <a:off x="1620292" y="1399305"/>
              <a:ext cx="1139931" cy="707886"/>
              <a:chOff x="1620292" y="1399305"/>
              <a:chExt cx="1139931" cy="707886"/>
            </a:xfrm>
          </p:grpSpPr>
          <p:sp>
            <p:nvSpPr>
              <p:cNvPr id="19" name="文本框 18"/>
              <p:cNvSpPr txBox="1"/>
              <p:nvPr/>
            </p:nvSpPr>
            <p:spPr>
              <a:xfrm>
                <a:off x="1690571" y="1399305"/>
                <a:ext cx="99937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b="1" dirty="0">
                    <a:solidFill>
                      <a:schemeClr val="accent2"/>
                    </a:solidFill>
                  </a:rPr>
                  <a:t>B</a:t>
                </a:r>
                <a:endParaRPr lang="zh-CN" altLang="en-US" sz="4000" b="1" dirty="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0" name="直接连接符 12"/>
              <p:cNvCxnSpPr/>
              <p:nvPr/>
            </p:nvCxnSpPr>
            <p:spPr>
              <a:xfrm>
                <a:off x="1620292" y="2078368"/>
                <a:ext cx="1139931" cy="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文本框 17"/>
            <p:cNvSpPr txBox="1"/>
            <p:nvPr/>
          </p:nvSpPr>
          <p:spPr>
            <a:xfrm>
              <a:off x="3197494" y="1544258"/>
              <a:ext cx="7453843" cy="572448"/>
            </a:xfrm>
            <a:prstGeom prst="rect">
              <a:avLst/>
            </a:prstGeom>
            <a:noFill/>
          </p:spPr>
          <p:txBody>
            <a:bodyPr wrap="square" lIns="91424" tIns="45712" rIns="91424" bIns="45712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双击图标可以对图表图形及文字的颜色、边框等进行选择。双击图标可以对图表图形及文字的颜色、边框等进行选择。双击图标可以对图表图形及文字的颜色、边框等进行选择。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 25"/>
          <p:cNvGrpSpPr/>
          <p:nvPr/>
        </p:nvGrpSpPr>
        <p:grpSpPr>
          <a:xfrm>
            <a:off x="1620292" y="3232864"/>
            <a:ext cx="9031045" cy="717401"/>
            <a:chOff x="1620292" y="1399305"/>
            <a:chExt cx="9031045" cy="717401"/>
          </a:xfrm>
        </p:grpSpPr>
        <p:grpSp>
          <p:nvGrpSpPr>
            <p:cNvPr id="27" name="组 26"/>
            <p:cNvGrpSpPr/>
            <p:nvPr/>
          </p:nvGrpSpPr>
          <p:grpSpPr>
            <a:xfrm>
              <a:off x="1620292" y="1399305"/>
              <a:ext cx="1139931" cy="707886"/>
              <a:chOff x="1620292" y="1399305"/>
              <a:chExt cx="1139931" cy="707886"/>
            </a:xfrm>
          </p:grpSpPr>
          <p:sp>
            <p:nvSpPr>
              <p:cNvPr id="29" name="文本框 28"/>
              <p:cNvSpPr txBox="1"/>
              <p:nvPr/>
            </p:nvSpPr>
            <p:spPr>
              <a:xfrm>
                <a:off x="1690571" y="1399305"/>
                <a:ext cx="99937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b="1" dirty="0">
                    <a:solidFill>
                      <a:schemeClr val="accent3"/>
                    </a:solidFill>
                  </a:rPr>
                  <a:t>C</a:t>
                </a:r>
                <a:endParaRPr lang="zh-CN" altLang="en-US" sz="4000" b="1" dirty="0">
                  <a:solidFill>
                    <a:schemeClr val="accent3"/>
                  </a:solidFill>
                </a:endParaRPr>
              </a:p>
            </p:txBody>
          </p:sp>
          <p:cxnSp>
            <p:nvCxnSpPr>
              <p:cNvPr id="30" name="直接连接符 12"/>
              <p:cNvCxnSpPr/>
              <p:nvPr/>
            </p:nvCxnSpPr>
            <p:spPr>
              <a:xfrm>
                <a:off x="1620292" y="2078368"/>
                <a:ext cx="1139931" cy="0"/>
              </a:xfrm>
              <a:prstGeom prst="lin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文本框 27"/>
            <p:cNvSpPr txBox="1"/>
            <p:nvPr/>
          </p:nvSpPr>
          <p:spPr>
            <a:xfrm>
              <a:off x="3197494" y="1544258"/>
              <a:ext cx="7453843" cy="572448"/>
            </a:xfrm>
            <a:prstGeom prst="rect">
              <a:avLst/>
            </a:prstGeom>
            <a:noFill/>
          </p:spPr>
          <p:txBody>
            <a:bodyPr wrap="square" lIns="91424" tIns="45712" rIns="91424" bIns="45712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双击图标可以对图表图形及文字的颜色、边框等进行选择。双击图标可以对图表图形及文字的颜色、边框等进行选择。双击图标可以对图表图形及文字的颜色、边框等进行选择。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12" name="图表 11"/>
          <p:cNvGraphicFramePr/>
          <p:nvPr>
            <p:extLst/>
          </p:nvPr>
        </p:nvGraphicFramePr>
        <p:xfrm>
          <a:off x="2689944" y="4060556"/>
          <a:ext cx="8375846" cy="29761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813219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1195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234639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自定义 28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F3A141"/>
      </a:accent1>
      <a:accent2>
        <a:srgbClr val="F13868"/>
      </a:accent2>
      <a:accent3>
        <a:srgbClr val="2F9DF3"/>
      </a:accent3>
      <a:accent4>
        <a:srgbClr val="A7E352"/>
      </a:accent4>
      <a:accent5>
        <a:srgbClr val="F1F75A"/>
      </a:accent5>
      <a:accent6>
        <a:srgbClr val="515151"/>
      </a:accent6>
      <a:hlink>
        <a:srgbClr val="0563C1"/>
      </a:hlink>
      <a:folHlink>
        <a:srgbClr val="954F72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蓝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主题">
  <a:themeElements>
    <a:clrScheme name="黄绿色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主题">
  <a:themeElements>
    <a:clrScheme name="自定义 28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F3A141"/>
      </a:accent1>
      <a:accent2>
        <a:srgbClr val="F13868"/>
      </a:accent2>
      <a:accent3>
        <a:srgbClr val="2F9DF3"/>
      </a:accent3>
      <a:accent4>
        <a:srgbClr val="A7E352"/>
      </a:accent4>
      <a:accent5>
        <a:srgbClr val="F1F75A"/>
      </a:accent5>
      <a:accent6>
        <a:srgbClr val="515151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456</Words>
  <Application>Microsoft Office PowerPoint</Application>
  <PresentationFormat>宽屏</PresentationFormat>
  <Paragraphs>24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Microsoft YaHei</vt:lpstr>
      <vt:lpstr>Microsoft YaHei</vt:lpstr>
      <vt:lpstr>Arial</vt:lpstr>
      <vt:lpstr>Century Gothic</vt:lpstr>
      <vt:lpstr>Segoe UI Light</vt:lpstr>
      <vt:lpstr>1_Office 主题</vt:lpstr>
      <vt:lpstr>3_Office 主题</vt:lpstr>
      <vt:lpstr>4_Office 主题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刘云轩</cp:lastModifiedBy>
  <cp:revision>42</cp:revision>
  <dcterms:created xsi:type="dcterms:W3CDTF">2015-07-29T10:05:36Z</dcterms:created>
  <dcterms:modified xsi:type="dcterms:W3CDTF">2016-03-01T03:19:17Z</dcterms:modified>
</cp:coreProperties>
</file>