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5" r:id="rId4"/>
    <p:sldMasterId id="2147493491" r:id="rId5"/>
    <p:sldMasterId id="2147493493" r:id="rId6"/>
    <p:sldMasterId id="2147493488" r:id="rId7"/>
  </p:sldMasterIdLst>
  <p:sldIdLst>
    <p:sldId id="267" r:id="rId8"/>
    <p:sldId id="262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1" autoAdjust="0"/>
    <p:restoredTop sz="92663"/>
  </p:normalViewPr>
  <p:slideViewPr>
    <p:cSldViewPr snapToGrid="0" snapToObjects="1">
      <p:cViewPr varScale="1">
        <p:scale>
          <a:sx n="101" d="100"/>
          <a:sy n="101" d="100"/>
        </p:scale>
        <p:origin x="76" y="9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8649664"/>
        <c:axId val="1928756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649664"/>
        <c:axId val="1928756448"/>
      </c:lineChart>
      <c:catAx>
        <c:axId val="1928649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8756448"/>
        <c:crosses val="autoZero"/>
        <c:auto val="1"/>
        <c:lblAlgn val="ctr"/>
        <c:lblOffset val="50"/>
        <c:noMultiLvlLbl val="0"/>
      </c:catAx>
      <c:valAx>
        <c:axId val="1928756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crossAx val="192864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8649664"/>
        <c:axId val="1928756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649664"/>
        <c:axId val="1928756448"/>
      </c:lineChart>
      <c:catAx>
        <c:axId val="1928649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8756448"/>
        <c:crosses val="autoZero"/>
        <c:auto val="1"/>
        <c:lblAlgn val="ctr"/>
        <c:lblOffset val="50"/>
        <c:noMultiLvlLbl val="0"/>
      </c:catAx>
      <c:valAx>
        <c:axId val="1928756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crossAx val="192864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8649664"/>
        <c:axId val="1928756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5-4E0D-9D46-D954AE870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649664"/>
        <c:axId val="1928756448"/>
      </c:lineChart>
      <c:catAx>
        <c:axId val="1928649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8756448"/>
        <c:crosses val="autoZero"/>
        <c:auto val="1"/>
        <c:lblAlgn val="ctr"/>
        <c:lblOffset val="50"/>
        <c:noMultiLvlLbl val="0"/>
      </c:catAx>
      <c:valAx>
        <c:axId val="1928756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crossAx val="192864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88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033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7064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26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7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4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5" y="4473433"/>
            <a:ext cx="12191999" cy="1533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0"/>
          <p:cNvGrpSpPr/>
          <p:nvPr/>
        </p:nvGrpSpPr>
        <p:grpSpPr>
          <a:xfrm>
            <a:off x="7334653" y="733778"/>
            <a:ext cx="4197419" cy="5419452"/>
            <a:chOff x="647564" y="987574"/>
            <a:chExt cx="2844316" cy="3672408"/>
          </a:xfrm>
        </p:grpSpPr>
        <p:sp>
          <p:nvSpPr>
            <p:cNvPr id="13" name="圆角矩形 12"/>
            <p:cNvSpPr/>
            <p:nvPr/>
          </p:nvSpPr>
          <p:spPr>
            <a:xfrm>
              <a:off x="647564" y="1059582"/>
              <a:ext cx="2844316" cy="3600400"/>
            </a:xfrm>
            <a:prstGeom prst="roundRect">
              <a:avLst>
                <a:gd name="adj" fmla="val 4947"/>
              </a:avLst>
            </a:prstGeom>
            <a:gradFill>
              <a:gsLst>
                <a:gs pos="0">
                  <a:sysClr val="windowText" lastClr="000000">
                    <a:lumMod val="77000"/>
                    <a:lumOff val="23000"/>
                  </a:sysClr>
                </a:gs>
                <a:gs pos="100000">
                  <a:sysClr val="windowText" lastClr="000000">
                    <a:lumMod val="57000"/>
                  </a:sysClr>
                </a:gs>
              </a:gsLst>
              <a:lin ang="2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59">
                <a:defRPr/>
              </a:pPr>
              <a:endParaRPr lang="zh-CN" altLang="en-US" ker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"/>
            <p:cNvGrpSpPr/>
            <p:nvPr/>
          </p:nvGrpSpPr>
          <p:grpSpPr>
            <a:xfrm>
              <a:off x="769427" y="1383618"/>
              <a:ext cx="2600590" cy="3075736"/>
              <a:chOff x="769427" y="1383618"/>
              <a:chExt cx="2600590" cy="307573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769427" y="1383618"/>
                <a:ext cx="2600590" cy="3075736"/>
              </a:xfrm>
              <a:prstGeom prst="roundRect">
                <a:avLst>
                  <a:gd name="adj" fmla="val 4833"/>
                </a:avLst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101600" dist="38100" dir="2700000" algn="tl" rotWithShape="0">
                  <a:prstClr val="black">
                    <a:alpha val="2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40" name="组合 8"/>
              <p:cNvGrpSpPr/>
              <p:nvPr/>
            </p:nvGrpSpPr>
            <p:grpSpPr>
              <a:xfrm>
                <a:off x="1015404" y="2031690"/>
                <a:ext cx="2066948" cy="2160240"/>
                <a:chOff x="954229" y="2031690"/>
                <a:chExt cx="2230986" cy="2160240"/>
              </a:xfrm>
            </p:grpSpPr>
            <p:cxnSp>
              <p:nvCxnSpPr>
                <p:cNvPr id="41" name="直接连接符 7"/>
                <p:cNvCxnSpPr/>
                <p:nvPr/>
              </p:nvCxnSpPr>
              <p:spPr>
                <a:xfrm>
                  <a:off x="954229" y="20316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2" name="直接连接符 80"/>
                <p:cNvCxnSpPr/>
                <p:nvPr/>
              </p:nvCxnSpPr>
              <p:spPr>
                <a:xfrm>
                  <a:off x="954229" y="23917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3" name="直接连接符 81"/>
                <p:cNvCxnSpPr/>
                <p:nvPr/>
              </p:nvCxnSpPr>
              <p:spPr>
                <a:xfrm>
                  <a:off x="954229" y="275177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4" name="直接连接符 82"/>
                <p:cNvCxnSpPr/>
                <p:nvPr/>
              </p:nvCxnSpPr>
              <p:spPr>
                <a:xfrm>
                  <a:off x="954229" y="311181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5" name="直接连接符 83"/>
                <p:cNvCxnSpPr/>
                <p:nvPr/>
              </p:nvCxnSpPr>
              <p:spPr>
                <a:xfrm>
                  <a:off x="954229" y="347185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6" name="直接连接符 84"/>
                <p:cNvCxnSpPr/>
                <p:nvPr/>
              </p:nvCxnSpPr>
              <p:spPr>
                <a:xfrm>
                  <a:off x="954229" y="38318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7" name="直接连接符 85"/>
                <p:cNvCxnSpPr/>
                <p:nvPr/>
              </p:nvCxnSpPr>
              <p:spPr>
                <a:xfrm>
                  <a:off x="954229" y="41919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5" name="组合 5"/>
            <p:cNvGrpSpPr/>
            <p:nvPr/>
          </p:nvGrpSpPr>
          <p:grpSpPr>
            <a:xfrm>
              <a:off x="1007604" y="987574"/>
              <a:ext cx="146540" cy="648072"/>
              <a:chOff x="899592" y="987574"/>
              <a:chExt cx="146540" cy="64807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4" name="组合 32"/>
            <p:cNvGrpSpPr/>
            <p:nvPr/>
          </p:nvGrpSpPr>
          <p:grpSpPr>
            <a:xfrm>
              <a:off x="1259632" y="987574"/>
              <a:ext cx="146540" cy="648072"/>
              <a:chOff x="899592" y="987574"/>
              <a:chExt cx="146540" cy="64807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5" name="组合 52"/>
            <p:cNvGrpSpPr/>
            <p:nvPr/>
          </p:nvGrpSpPr>
          <p:grpSpPr>
            <a:xfrm>
              <a:off x="2733272" y="987574"/>
              <a:ext cx="146540" cy="648072"/>
              <a:chOff x="899592" y="987574"/>
              <a:chExt cx="146540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6" name="组合 72"/>
            <p:cNvGrpSpPr/>
            <p:nvPr/>
          </p:nvGrpSpPr>
          <p:grpSpPr>
            <a:xfrm>
              <a:off x="2985300" y="987574"/>
              <a:ext cx="146540" cy="648072"/>
              <a:chOff x="899592" y="987574"/>
              <a:chExt cx="146540" cy="64807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7865972" y="2628610"/>
            <a:ext cx="3134804" cy="294533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250000"/>
              </a:lnSpc>
              <a:spcBef>
                <a:spcPts val="800"/>
              </a:spcBef>
            </a:pPr>
            <a:r>
              <a:rPr lang="zh-CN" altLang="en-US" sz="1467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数字等都可以通过点击和重新输入进行更改，顶部“开始”面板中可以对字体、字号、颜色、行距进行修改。建议正文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49" name="TextBox 87"/>
          <p:cNvSpPr txBox="1"/>
          <p:nvPr/>
        </p:nvSpPr>
        <p:spPr>
          <a:xfrm>
            <a:off x="7725469" y="2313178"/>
            <a:ext cx="3415813" cy="4924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400" b="1" dirty="0">
                <a:solidFill>
                  <a:schemeClr val="accent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941159" y="4663427"/>
            <a:ext cx="3137771" cy="1189791"/>
          </a:xfrm>
          <a:prstGeom prst="rect">
            <a:avLst/>
          </a:prstGeom>
        </p:spPr>
        <p:txBody>
          <a:bodyPr wrap="square" lIns="121899" tIns="60949" rIns="121899" bIns="60949" anchor="ctr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graphicFrame>
        <p:nvGraphicFramePr>
          <p:cNvPr id="51" name="图表 50"/>
          <p:cNvGraphicFramePr/>
          <p:nvPr>
            <p:extLst/>
          </p:nvPr>
        </p:nvGraphicFramePr>
        <p:xfrm>
          <a:off x="952308" y="1318228"/>
          <a:ext cx="6030863" cy="297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114356" y="4473494"/>
            <a:ext cx="285046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54"/>
            <a:r>
              <a:rPr lang="en-US" altLang="zh-CN" sz="9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9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3" name="图片 5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5" y="4473433"/>
            <a:ext cx="12191999" cy="1533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0"/>
          <p:cNvGrpSpPr/>
          <p:nvPr/>
        </p:nvGrpSpPr>
        <p:grpSpPr>
          <a:xfrm>
            <a:off x="7334653" y="733778"/>
            <a:ext cx="4197419" cy="5419452"/>
            <a:chOff x="647564" y="987574"/>
            <a:chExt cx="2844316" cy="3672408"/>
          </a:xfrm>
        </p:grpSpPr>
        <p:sp>
          <p:nvSpPr>
            <p:cNvPr id="13" name="圆角矩形 12"/>
            <p:cNvSpPr/>
            <p:nvPr/>
          </p:nvSpPr>
          <p:spPr>
            <a:xfrm>
              <a:off x="647564" y="1059582"/>
              <a:ext cx="2844316" cy="3600400"/>
            </a:xfrm>
            <a:prstGeom prst="roundRect">
              <a:avLst>
                <a:gd name="adj" fmla="val 4947"/>
              </a:avLst>
            </a:prstGeom>
            <a:gradFill>
              <a:gsLst>
                <a:gs pos="0">
                  <a:sysClr val="windowText" lastClr="000000">
                    <a:lumMod val="77000"/>
                    <a:lumOff val="23000"/>
                  </a:sysClr>
                </a:gs>
                <a:gs pos="100000">
                  <a:sysClr val="windowText" lastClr="000000">
                    <a:lumMod val="57000"/>
                  </a:sysClr>
                </a:gs>
              </a:gsLst>
              <a:lin ang="2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59">
                <a:defRPr/>
              </a:pPr>
              <a:endParaRPr lang="zh-CN" altLang="en-US" ker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"/>
            <p:cNvGrpSpPr/>
            <p:nvPr/>
          </p:nvGrpSpPr>
          <p:grpSpPr>
            <a:xfrm>
              <a:off x="769427" y="1383618"/>
              <a:ext cx="2600590" cy="3075736"/>
              <a:chOff x="769427" y="1383618"/>
              <a:chExt cx="2600590" cy="307573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769427" y="1383618"/>
                <a:ext cx="2600590" cy="3075736"/>
              </a:xfrm>
              <a:prstGeom prst="roundRect">
                <a:avLst>
                  <a:gd name="adj" fmla="val 4833"/>
                </a:avLst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101600" dist="38100" dir="2700000" algn="tl" rotWithShape="0">
                  <a:prstClr val="black">
                    <a:alpha val="2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40" name="组合 8"/>
              <p:cNvGrpSpPr/>
              <p:nvPr/>
            </p:nvGrpSpPr>
            <p:grpSpPr>
              <a:xfrm>
                <a:off x="1015404" y="2031690"/>
                <a:ext cx="2066948" cy="2160240"/>
                <a:chOff x="954229" y="2031690"/>
                <a:chExt cx="2230986" cy="2160240"/>
              </a:xfrm>
            </p:grpSpPr>
            <p:cxnSp>
              <p:nvCxnSpPr>
                <p:cNvPr id="41" name="直接连接符 7"/>
                <p:cNvCxnSpPr/>
                <p:nvPr/>
              </p:nvCxnSpPr>
              <p:spPr>
                <a:xfrm>
                  <a:off x="954229" y="20316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2" name="直接连接符 80"/>
                <p:cNvCxnSpPr/>
                <p:nvPr/>
              </p:nvCxnSpPr>
              <p:spPr>
                <a:xfrm>
                  <a:off x="954229" y="23917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3" name="直接连接符 81"/>
                <p:cNvCxnSpPr/>
                <p:nvPr/>
              </p:nvCxnSpPr>
              <p:spPr>
                <a:xfrm>
                  <a:off x="954229" y="275177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4" name="直接连接符 82"/>
                <p:cNvCxnSpPr/>
                <p:nvPr/>
              </p:nvCxnSpPr>
              <p:spPr>
                <a:xfrm>
                  <a:off x="954229" y="311181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5" name="直接连接符 83"/>
                <p:cNvCxnSpPr/>
                <p:nvPr/>
              </p:nvCxnSpPr>
              <p:spPr>
                <a:xfrm>
                  <a:off x="954229" y="347185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6" name="直接连接符 84"/>
                <p:cNvCxnSpPr/>
                <p:nvPr/>
              </p:nvCxnSpPr>
              <p:spPr>
                <a:xfrm>
                  <a:off x="954229" y="38318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7" name="直接连接符 85"/>
                <p:cNvCxnSpPr/>
                <p:nvPr/>
              </p:nvCxnSpPr>
              <p:spPr>
                <a:xfrm>
                  <a:off x="954229" y="41919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5" name="组合 5"/>
            <p:cNvGrpSpPr/>
            <p:nvPr/>
          </p:nvGrpSpPr>
          <p:grpSpPr>
            <a:xfrm>
              <a:off x="1007604" y="987574"/>
              <a:ext cx="146540" cy="648072"/>
              <a:chOff x="899592" y="987574"/>
              <a:chExt cx="146540" cy="64807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4" name="组合 32"/>
            <p:cNvGrpSpPr/>
            <p:nvPr/>
          </p:nvGrpSpPr>
          <p:grpSpPr>
            <a:xfrm>
              <a:off x="1259632" y="987574"/>
              <a:ext cx="146540" cy="648072"/>
              <a:chOff x="899592" y="987574"/>
              <a:chExt cx="146540" cy="64807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5" name="组合 52"/>
            <p:cNvGrpSpPr/>
            <p:nvPr/>
          </p:nvGrpSpPr>
          <p:grpSpPr>
            <a:xfrm>
              <a:off x="2733272" y="987574"/>
              <a:ext cx="146540" cy="648072"/>
              <a:chOff x="899592" y="987574"/>
              <a:chExt cx="146540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6" name="组合 72"/>
            <p:cNvGrpSpPr/>
            <p:nvPr/>
          </p:nvGrpSpPr>
          <p:grpSpPr>
            <a:xfrm>
              <a:off x="2985300" y="987574"/>
              <a:ext cx="146540" cy="648072"/>
              <a:chOff x="899592" y="987574"/>
              <a:chExt cx="146540" cy="64807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7865972" y="2628610"/>
            <a:ext cx="3134804" cy="294533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250000"/>
              </a:lnSpc>
              <a:spcBef>
                <a:spcPts val="800"/>
              </a:spcBef>
            </a:pPr>
            <a:r>
              <a:rPr lang="zh-CN" altLang="en-US" sz="1467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数字等都可以通过点击和重新输入进行更改，顶部“开始”面板中可以对字体、字号、颜色、行距进行修改。建议正文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49" name="TextBox 87"/>
          <p:cNvSpPr txBox="1"/>
          <p:nvPr/>
        </p:nvSpPr>
        <p:spPr>
          <a:xfrm>
            <a:off x="7725469" y="2313178"/>
            <a:ext cx="3415813" cy="4924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400" b="1" dirty="0">
                <a:solidFill>
                  <a:schemeClr val="accent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941159" y="4663427"/>
            <a:ext cx="3137771" cy="1189791"/>
          </a:xfrm>
          <a:prstGeom prst="rect">
            <a:avLst/>
          </a:prstGeom>
        </p:spPr>
        <p:txBody>
          <a:bodyPr wrap="square" lIns="121899" tIns="60949" rIns="121899" bIns="60949" anchor="ctr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570514188"/>
              </p:ext>
            </p:extLst>
          </p:nvPr>
        </p:nvGraphicFramePr>
        <p:xfrm>
          <a:off x="952308" y="1318228"/>
          <a:ext cx="6030863" cy="297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114356" y="4473494"/>
            <a:ext cx="285046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54"/>
            <a:r>
              <a:rPr lang="en-US" altLang="zh-CN" sz="9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9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3" name="图片 5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5" y="4473433"/>
            <a:ext cx="12191999" cy="1533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0"/>
          <p:cNvGrpSpPr/>
          <p:nvPr/>
        </p:nvGrpSpPr>
        <p:grpSpPr>
          <a:xfrm>
            <a:off x="7334653" y="733778"/>
            <a:ext cx="4197419" cy="5419452"/>
            <a:chOff x="647564" y="987574"/>
            <a:chExt cx="2844316" cy="3672408"/>
          </a:xfrm>
        </p:grpSpPr>
        <p:sp>
          <p:nvSpPr>
            <p:cNvPr id="13" name="圆角矩形 12"/>
            <p:cNvSpPr/>
            <p:nvPr/>
          </p:nvSpPr>
          <p:spPr>
            <a:xfrm>
              <a:off x="647564" y="1059582"/>
              <a:ext cx="2844316" cy="3600400"/>
            </a:xfrm>
            <a:prstGeom prst="roundRect">
              <a:avLst>
                <a:gd name="adj" fmla="val 4947"/>
              </a:avLst>
            </a:prstGeom>
            <a:gradFill>
              <a:gsLst>
                <a:gs pos="0">
                  <a:sysClr val="windowText" lastClr="000000">
                    <a:lumMod val="77000"/>
                    <a:lumOff val="23000"/>
                  </a:sysClr>
                </a:gs>
                <a:gs pos="100000">
                  <a:sysClr val="windowText" lastClr="000000">
                    <a:lumMod val="57000"/>
                  </a:sysClr>
                </a:gs>
              </a:gsLst>
              <a:lin ang="2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59">
                <a:defRPr/>
              </a:pPr>
              <a:endParaRPr lang="zh-CN" altLang="en-US" ker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"/>
            <p:cNvGrpSpPr/>
            <p:nvPr/>
          </p:nvGrpSpPr>
          <p:grpSpPr>
            <a:xfrm>
              <a:off x="769427" y="1383618"/>
              <a:ext cx="2600590" cy="3075736"/>
              <a:chOff x="769427" y="1383618"/>
              <a:chExt cx="2600590" cy="307573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769427" y="1383618"/>
                <a:ext cx="2600590" cy="3075736"/>
              </a:xfrm>
              <a:prstGeom prst="roundRect">
                <a:avLst>
                  <a:gd name="adj" fmla="val 4833"/>
                </a:avLst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101600" dist="38100" dir="2700000" algn="tl" rotWithShape="0">
                  <a:prstClr val="black">
                    <a:alpha val="29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40" name="组合 8"/>
              <p:cNvGrpSpPr/>
              <p:nvPr/>
            </p:nvGrpSpPr>
            <p:grpSpPr>
              <a:xfrm>
                <a:off x="1015404" y="2031690"/>
                <a:ext cx="2066948" cy="2160240"/>
                <a:chOff x="954229" y="2031690"/>
                <a:chExt cx="2230986" cy="2160240"/>
              </a:xfrm>
            </p:grpSpPr>
            <p:cxnSp>
              <p:nvCxnSpPr>
                <p:cNvPr id="41" name="直接连接符 7"/>
                <p:cNvCxnSpPr/>
                <p:nvPr/>
              </p:nvCxnSpPr>
              <p:spPr>
                <a:xfrm>
                  <a:off x="954229" y="20316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2" name="直接连接符 80"/>
                <p:cNvCxnSpPr/>
                <p:nvPr/>
              </p:nvCxnSpPr>
              <p:spPr>
                <a:xfrm>
                  <a:off x="954229" y="23917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3" name="直接连接符 81"/>
                <p:cNvCxnSpPr/>
                <p:nvPr/>
              </p:nvCxnSpPr>
              <p:spPr>
                <a:xfrm>
                  <a:off x="954229" y="275177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4" name="直接连接符 82"/>
                <p:cNvCxnSpPr/>
                <p:nvPr/>
              </p:nvCxnSpPr>
              <p:spPr>
                <a:xfrm>
                  <a:off x="954229" y="311181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5" name="直接连接符 83"/>
                <p:cNvCxnSpPr/>
                <p:nvPr/>
              </p:nvCxnSpPr>
              <p:spPr>
                <a:xfrm>
                  <a:off x="954229" y="347185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6" name="直接连接符 84"/>
                <p:cNvCxnSpPr/>
                <p:nvPr/>
              </p:nvCxnSpPr>
              <p:spPr>
                <a:xfrm>
                  <a:off x="954229" y="383189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47" name="直接连接符 85"/>
                <p:cNvCxnSpPr/>
                <p:nvPr/>
              </p:nvCxnSpPr>
              <p:spPr>
                <a:xfrm>
                  <a:off x="954229" y="4191930"/>
                  <a:ext cx="2230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5" name="组合 5"/>
            <p:cNvGrpSpPr/>
            <p:nvPr/>
          </p:nvGrpSpPr>
          <p:grpSpPr>
            <a:xfrm>
              <a:off x="1007604" y="987574"/>
              <a:ext cx="146540" cy="648072"/>
              <a:chOff x="899592" y="987574"/>
              <a:chExt cx="146540" cy="64807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4" name="组合 32"/>
            <p:cNvGrpSpPr/>
            <p:nvPr/>
          </p:nvGrpSpPr>
          <p:grpSpPr>
            <a:xfrm>
              <a:off x="1259632" y="987574"/>
              <a:ext cx="146540" cy="648072"/>
              <a:chOff x="899592" y="987574"/>
              <a:chExt cx="146540" cy="64807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5" name="组合 52"/>
            <p:cNvGrpSpPr/>
            <p:nvPr/>
          </p:nvGrpSpPr>
          <p:grpSpPr>
            <a:xfrm>
              <a:off x="2733272" y="987574"/>
              <a:ext cx="146540" cy="648072"/>
              <a:chOff x="899592" y="987574"/>
              <a:chExt cx="146540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26" name="组合 72"/>
            <p:cNvGrpSpPr/>
            <p:nvPr/>
          </p:nvGrpSpPr>
          <p:grpSpPr>
            <a:xfrm>
              <a:off x="2985300" y="987574"/>
              <a:ext cx="146540" cy="648072"/>
              <a:chOff x="899592" y="987574"/>
              <a:chExt cx="146540" cy="64807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99592" y="1489106"/>
                <a:ext cx="146540" cy="146540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936858" y="987574"/>
                <a:ext cx="72008" cy="612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961885" y="1023578"/>
                <a:ext cx="46981" cy="5027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alpha val="49000"/>
                    </a:sysClr>
                  </a:gs>
                  <a:gs pos="100000">
                    <a:sysClr val="window" lastClr="FFFFFF">
                      <a:lumMod val="75000"/>
                      <a:alpha val="3800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59">
                  <a:defRPr/>
                </a:pPr>
                <a:endParaRPr lang="zh-CN" altLang="en-US" kern="0">
                  <a:solidFill>
                    <a:prstClr val="white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7865972" y="2628610"/>
            <a:ext cx="3134804" cy="294533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250000"/>
              </a:lnSpc>
              <a:spcBef>
                <a:spcPts val="800"/>
              </a:spcBef>
            </a:pPr>
            <a:r>
              <a:rPr lang="zh-CN" altLang="en-US" sz="1467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数字等都可以通过点击和重新输入进行更改，顶部“开始”面板中可以对字体、字号、颜色、行距进行修改。建议正文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67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67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49" name="TextBox 87"/>
          <p:cNvSpPr txBox="1"/>
          <p:nvPr/>
        </p:nvSpPr>
        <p:spPr>
          <a:xfrm>
            <a:off x="7725469" y="2313178"/>
            <a:ext cx="3415813" cy="492420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400" b="1" dirty="0">
                <a:solidFill>
                  <a:schemeClr val="accent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941159" y="4663427"/>
            <a:ext cx="3137771" cy="1189791"/>
          </a:xfrm>
          <a:prstGeom prst="rect">
            <a:avLst/>
          </a:prstGeom>
        </p:spPr>
        <p:txBody>
          <a:bodyPr wrap="square" lIns="121899" tIns="60949" rIns="121899" bIns="60949" anchor="ctr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graphicFrame>
        <p:nvGraphicFramePr>
          <p:cNvPr id="51" name="图表 50"/>
          <p:cNvGraphicFramePr/>
          <p:nvPr>
            <p:extLst/>
          </p:nvPr>
        </p:nvGraphicFramePr>
        <p:xfrm>
          <a:off x="952308" y="1318228"/>
          <a:ext cx="6030863" cy="297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114356" y="4473494"/>
            <a:ext cx="285046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54"/>
            <a:r>
              <a:rPr lang="en-US" altLang="zh-CN" sz="9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9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3" name="图片 5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4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267</Words>
  <Application>Microsoft Office PowerPoint</Application>
  <PresentationFormat>自定义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Microsoft YaHei</vt:lpstr>
      <vt:lpstr>Microsoft YaHei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71</cp:revision>
  <dcterms:created xsi:type="dcterms:W3CDTF">2010-04-12T23:12:02Z</dcterms:created>
  <dcterms:modified xsi:type="dcterms:W3CDTF">2016-03-01T04:23:17Z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